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notesSlides/notesSlide1.xml" ContentType="application/vnd.openxmlformats-officedocument.presentationml.notesSlide+xml"/>
  <Override PartName="/ppt/theme/themeOverride7.xml" ContentType="application/vnd.openxmlformats-officedocument.themeOverride+xml"/>
  <Override PartName="/ppt/notesSlides/notesSlide2.xml" ContentType="application/vnd.openxmlformats-officedocument.presentationml.notesSlide+xml"/>
  <Override PartName="/ppt/theme/themeOverride8.xml" ContentType="application/vnd.openxmlformats-officedocument.themeOverride+xml"/>
  <Override PartName="/ppt/notesSlides/notesSlide3.xml" ContentType="application/vnd.openxmlformats-officedocument.presentationml.notesSlide+xml"/>
  <Override PartName="/ppt/theme/themeOverride9.xml" ContentType="application/vnd.openxmlformats-officedocument.themeOverride+xml"/>
  <Override PartName="/ppt/theme/themeOverride10.xml" ContentType="application/vnd.openxmlformats-officedocument.themeOverride+xml"/>
  <Override PartName="/ppt/notesSlides/notesSlide4.xml" ContentType="application/vnd.openxmlformats-officedocument.presentationml.notesSlide+xml"/>
  <Override PartName="/ppt/theme/themeOverride11.xml" ContentType="application/vnd.openxmlformats-officedocument.themeOverride+xml"/>
  <Override PartName="/ppt/notesSlides/notesSlide5.xml" ContentType="application/vnd.openxmlformats-officedocument.presentationml.notesSlide+xml"/>
  <Override PartName="/ppt/theme/themeOverride12.xml" ContentType="application/vnd.openxmlformats-officedocument.themeOverride+xml"/>
  <Override PartName="/ppt/theme/themeOverride13.xml" ContentType="application/vnd.openxmlformats-officedocument.themeOverride+xml"/>
  <Override PartName="/ppt/notesSlides/notesSlide6.xml" ContentType="application/vnd.openxmlformats-officedocument.presentationml.notesSl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notesSlides/notesSlide7.xml" ContentType="application/vnd.openxmlformats-officedocument.presentationml.notesSlide+xml"/>
  <Override PartName="/ppt/theme/themeOverride17.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64" r:id="rId5"/>
    <p:sldId id="265" r:id="rId6"/>
    <p:sldId id="266" r:id="rId7"/>
    <p:sldId id="267" r:id="rId8"/>
    <p:sldId id="278" r:id="rId9"/>
    <p:sldId id="259" r:id="rId10"/>
    <p:sldId id="268" r:id="rId11"/>
    <p:sldId id="269" r:id="rId12"/>
    <p:sldId id="260" r:id="rId13"/>
    <p:sldId id="270" r:id="rId14"/>
    <p:sldId id="280" r:id="rId15"/>
    <p:sldId id="281" r:id="rId16"/>
    <p:sldId id="282" r:id="rId17"/>
    <p:sldId id="283" r:id="rId18"/>
    <p:sldId id="261" r:id="rId19"/>
    <p:sldId id="271" r:id="rId20"/>
    <p:sldId id="272" r:id="rId21"/>
    <p:sldId id="263"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724">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4A4A49"/>
    <a:srgbClr val="D50000"/>
    <a:srgbClr val="D80100"/>
    <a:srgbClr val="0D0D0D"/>
    <a:srgbClr val="2E2E2E"/>
    <a:srgbClr val="2A2A2A"/>
    <a:srgbClr val="D60000"/>
    <a:srgbClr val="1B1B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02" autoAdjust="0"/>
    <p:restoredTop sz="94660"/>
  </p:normalViewPr>
  <p:slideViewPr>
    <p:cSldViewPr snapToGrid="0" showGuides="1">
      <p:cViewPr varScale="1">
        <p:scale>
          <a:sx n="85" d="100"/>
          <a:sy n="85" d="100"/>
        </p:scale>
        <p:origin x="716" y="58"/>
      </p:cViewPr>
      <p:guideLst>
        <p:guide pos="3724"/>
        <p:guide orient="horz" pos="2160"/>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005005-72C7-48F4-A8E5-1E0B57885610}" type="datetimeFigureOut">
              <a:rPr lang="zh-CN" altLang="en-US" smtClean="0"/>
              <a:t>2018/3/16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B9B73F-9EBF-408D-B6CC-A2D8BBD395DE}" type="slidenum">
              <a:rPr lang="zh-CN" altLang="en-US" smtClean="0"/>
              <a:t>‹#›</a:t>
            </a:fld>
            <a:endParaRPr lang="zh-CN" altLang="en-US"/>
          </a:p>
        </p:txBody>
      </p:sp>
    </p:spTree>
    <p:extLst>
      <p:ext uri="{BB962C8B-B14F-4D97-AF65-F5344CB8AC3E}">
        <p14:creationId xmlns:p14="http://schemas.microsoft.com/office/powerpoint/2010/main" val="282689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Shape 105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endParaRPr/>
          </a:p>
        </p:txBody>
      </p:sp>
      <p:sp>
        <p:nvSpPr>
          <p:cNvPr id="1060" name="Shape 106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765549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6"/>
        <p:cNvGrpSpPr/>
        <p:nvPr/>
      </p:nvGrpSpPr>
      <p:grpSpPr>
        <a:xfrm>
          <a:off x="0" y="0"/>
          <a:ext cx="0" cy="0"/>
          <a:chOff x="0" y="0"/>
          <a:chExt cx="0" cy="0"/>
        </a:xfrm>
      </p:grpSpPr>
      <p:sp>
        <p:nvSpPr>
          <p:cNvPr id="1427" name="Shape 142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endParaRPr/>
          </a:p>
        </p:txBody>
      </p:sp>
      <p:sp>
        <p:nvSpPr>
          <p:cNvPr id="1428" name="Shape 142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086780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6"/>
        <p:cNvGrpSpPr/>
        <p:nvPr/>
      </p:nvGrpSpPr>
      <p:grpSpPr>
        <a:xfrm>
          <a:off x="0" y="0"/>
          <a:ext cx="0" cy="0"/>
          <a:chOff x="0" y="0"/>
          <a:chExt cx="0" cy="0"/>
        </a:xfrm>
      </p:grpSpPr>
      <p:sp>
        <p:nvSpPr>
          <p:cNvPr id="1427" name="Shape 142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endParaRPr/>
          </a:p>
        </p:txBody>
      </p:sp>
      <p:sp>
        <p:nvSpPr>
          <p:cNvPr id="1428" name="Shape 142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521525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Click to the small icon and add a picture from</a:t>
            </a:r>
            <a:r>
              <a:rPr lang="en-US" baseline="0"/>
              <a:t> your computer </a:t>
            </a:r>
            <a:r>
              <a:rPr lang="en-US"/>
              <a:t>as a background</a:t>
            </a:r>
            <a:r>
              <a:rPr lang="en-US" baseline="0"/>
              <a:t>.</a:t>
            </a:r>
          </a:p>
          <a:p>
            <a:pPr marL="0" marR="0" indent="0" algn="l" defTabSz="1106170" rtl="0" eaLnBrk="1" fontAlgn="auto" latinLnBrk="0" hangingPunct="1">
              <a:lnSpc>
                <a:spcPct val="100000"/>
              </a:lnSpc>
              <a:spcBef>
                <a:spcPts val="0"/>
              </a:spcBef>
              <a:spcAft>
                <a:spcPts val="0"/>
              </a:spcAft>
              <a:buClrTx/>
              <a:buSzTx/>
              <a:buFontTx/>
              <a:buNone/>
              <a:defRPr/>
            </a:pPr>
            <a:r>
              <a:rPr lang="en-US"/>
              <a:t>2. </a:t>
            </a:r>
            <a:r>
              <a:rPr lang="en-US" b="1" baseline="0"/>
              <a:t>Right Click on Image </a:t>
            </a:r>
            <a:r>
              <a:rPr lang="en-US" b="0" baseline="0"/>
              <a:t>-&gt; </a:t>
            </a:r>
            <a:r>
              <a:rPr lang="en-US" b="1" baseline="0"/>
              <a:t>Send to Back</a:t>
            </a:r>
            <a:r>
              <a:rPr lang="en-US" b="0" baseline="0"/>
              <a:t> -&gt; </a:t>
            </a:r>
            <a:r>
              <a:rPr lang="en-US" b="1" baseline="0"/>
              <a:t>Send to Back.</a:t>
            </a:r>
            <a:endParaRPr lang="bg-BG" b="0"/>
          </a:p>
        </p:txBody>
      </p:sp>
      <p:sp>
        <p:nvSpPr>
          <p:cNvPr id="4" name="Slide Number Placeholder 3"/>
          <p:cNvSpPr>
            <a:spLocks noGrp="1"/>
          </p:cNvSpPr>
          <p:nvPr>
            <p:ph type="sldNum" sz="quarter" idx="10"/>
          </p:nvPr>
        </p:nvSpPr>
        <p:spPr/>
        <p:txBody>
          <a:bodyPr/>
          <a:lstStyle/>
          <a:p>
            <a:fld id="{9E1B10EF-6EA4-4269-B1DC-FAEDA31FC8FF}" type="slidenum">
              <a:rPr lang="bg-BG" smtClean="0"/>
              <a:t>10</a:t>
            </a:fld>
            <a:endParaRPr lang="bg-BG"/>
          </a:p>
        </p:txBody>
      </p:sp>
    </p:spTree>
    <p:extLst>
      <p:ext uri="{BB962C8B-B14F-4D97-AF65-F5344CB8AC3E}">
        <p14:creationId xmlns:p14="http://schemas.microsoft.com/office/powerpoint/2010/main" val="2764546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My First Template</a:t>
            </a:r>
          </a:p>
        </p:txBody>
      </p:sp>
    </p:spTree>
    <p:extLst>
      <p:ext uri="{BB962C8B-B14F-4D97-AF65-F5344CB8AC3E}">
        <p14:creationId xmlns:p14="http://schemas.microsoft.com/office/powerpoint/2010/main" val="1593005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My First Template</a:t>
            </a:r>
          </a:p>
        </p:txBody>
      </p:sp>
    </p:spTree>
    <p:extLst>
      <p:ext uri="{BB962C8B-B14F-4D97-AF65-F5344CB8AC3E}">
        <p14:creationId xmlns:p14="http://schemas.microsoft.com/office/powerpoint/2010/main" val="2798143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Shape 661"/>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a:spcBef>
                <a:spcPts val="0"/>
              </a:spcBef>
              <a:buNone/>
            </a:pPr>
            <a:endParaRPr/>
          </a:p>
        </p:txBody>
      </p:sp>
      <p:sp>
        <p:nvSpPr>
          <p:cNvPr id="662" name="Shape 6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362157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D516994-B498-4D74-AD19-80BF446DC940}" type="datetimeFigureOut">
              <a:rPr lang="zh-CN" altLang="en-US" smtClean="0"/>
              <a:t>2018/3/16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2DF0DD-C2E6-4867-B237-FF98BD6E3D2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516994-B498-4D74-AD19-80BF446DC940}" type="datetimeFigureOut">
              <a:rPr lang="zh-CN" altLang="en-US" smtClean="0"/>
              <a:t>2018/3/16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2DF0DD-C2E6-4867-B237-FF98BD6E3D2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516994-B498-4D74-AD19-80BF446DC940}" type="datetimeFigureOut">
              <a:rPr lang="zh-CN" altLang="en-US" smtClean="0"/>
              <a:t>2018/3/16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2DF0DD-C2E6-4867-B237-FF98BD6E3D2E}"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Пользовательский макет">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imple slide without footer">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Shape 12"/>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ackground_Layout">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Main Title+ SubTitle_Footer">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516994-B498-4D74-AD19-80BF446DC940}" type="datetimeFigureOut">
              <a:rPr lang="zh-CN" altLang="en-US" smtClean="0"/>
              <a:t>2018/3/16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2DF0DD-C2E6-4867-B237-FF98BD6E3D2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D516994-B498-4D74-AD19-80BF446DC940}" type="datetimeFigureOut">
              <a:rPr lang="zh-CN" altLang="en-US" smtClean="0"/>
              <a:t>2018/3/16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2DF0DD-C2E6-4867-B237-FF98BD6E3D2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D516994-B498-4D74-AD19-80BF446DC940}" type="datetimeFigureOut">
              <a:rPr lang="zh-CN" altLang="en-US" smtClean="0"/>
              <a:t>2018/3/16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2DF0DD-C2E6-4867-B237-FF98BD6E3D2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D516994-B498-4D74-AD19-80BF446DC940}" type="datetimeFigureOut">
              <a:rPr lang="zh-CN" altLang="en-US" smtClean="0"/>
              <a:t>2018/3/16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22DF0DD-C2E6-4867-B237-FF98BD6E3D2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D516994-B498-4D74-AD19-80BF446DC940}" type="datetimeFigureOut">
              <a:rPr lang="zh-CN" altLang="en-US" smtClean="0"/>
              <a:t>2018/3/16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22DF0DD-C2E6-4867-B237-FF98BD6E3D2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516994-B498-4D74-AD19-80BF446DC940}" type="datetimeFigureOut">
              <a:rPr lang="zh-CN" altLang="en-US" smtClean="0"/>
              <a:t>2018/3/16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22DF0DD-C2E6-4867-B237-FF98BD6E3D2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D516994-B498-4D74-AD19-80BF446DC940}" type="datetimeFigureOut">
              <a:rPr lang="zh-CN" altLang="en-US" smtClean="0"/>
              <a:t>2018/3/16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2DF0DD-C2E6-4867-B237-FF98BD6E3D2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D516994-B498-4D74-AD19-80BF446DC940}" type="datetimeFigureOut">
              <a:rPr lang="zh-CN" altLang="en-US" smtClean="0"/>
              <a:t>2018/3/16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2DF0DD-C2E6-4867-B237-FF98BD6E3D2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516994-B498-4D74-AD19-80BF446DC940}" type="datetimeFigureOut">
              <a:rPr lang="zh-CN" altLang="en-US" smtClean="0"/>
              <a:t>2018/3/16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2DF0DD-C2E6-4867-B237-FF98BD6E3D2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5.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6.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6.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hemeOverride" Target="../theme/themeOverride1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themeOverride" Target="../theme/themeOverride16.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hemeOverride" Target="../theme/themeOverride1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4.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rcRect t="7817" b="7817"/>
          <a:stretch>
            <a:fillRect/>
          </a:stretch>
        </p:blipFill>
        <p:spPr>
          <a:xfrm>
            <a:off x="0" y="1"/>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10" name="矩形 9"/>
          <p:cNvSpPr/>
          <p:nvPr/>
        </p:nvSpPr>
        <p:spPr>
          <a:xfrm>
            <a:off x="0" y="1622423"/>
            <a:ext cx="12192000" cy="1735200"/>
          </a:xfrm>
          <a:prstGeom prst="rect">
            <a:avLst/>
          </a:prstGeom>
          <a:solidFill>
            <a:srgbClr val="D6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3354387"/>
            <a:ext cx="12192000" cy="1733549"/>
          </a:xfrm>
          <a:prstGeom prst="rect">
            <a:avLst/>
          </a:prstGeom>
          <a:solidFill>
            <a:srgbClr val="00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6464300" y="3928745"/>
            <a:ext cx="3238500" cy="583565"/>
          </a:xfrm>
          <a:prstGeom prst="rect">
            <a:avLst/>
          </a:prstGeom>
          <a:noFill/>
        </p:spPr>
        <p:txBody>
          <a:bodyPr wrap="square" rtlCol="0">
            <a:spAutoFit/>
          </a:bodyPr>
          <a:lstStyle/>
          <a:p>
            <a:r>
              <a:rPr lang="zh-CN" altLang="en-US" sz="3200" b="1" dirty="0">
                <a:solidFill>
                  <a:schemeClr val="bg1"/>
                </a:solidFill>
              </a:rPr>
              <a:t>导师：宋占涛</a:t>
            </a:r>
            <a:endParaRPr lang="en-US" altLang="zh-CN" sz="3200" b="1" dirty="0">
              <a:solidFill>
                <a:schemeClr val="bg1"/>
              </a:solidFill>
            </a:endParaRPr>
          </a:p>
        </p:txBody>
      </p:sp>
      <p:sp>
        <p:nvSpPr>
          <p:cNvPr id="15" name="文本框 14"/>
          <p:cNvSpPr txBox="1"/>
          <p:nvPr/>
        </p:nvSpPr>
        <p:spPr>
          <a:xfrm>
            <a:off x="2651126" y="2934929"/>
            <a:ext cx="6873874" cy="369332"/>
          </a:xfrm>
          <a:prstGeom prst="rect">
            <a:avLst/>
          </a:prstGeom>
          <a:noFill/>
        </p:spPr>
        <p:txBody>
          <a:bodyPr wrap="square" rtlCol="0">
            <a:spAutoFit/>
          </a:bodyPr>
          <a:lstStyle/>
          <a:p>
            <a:pPr algn="dist"/>
            <a:r>
              <a:rPr lang="en-US" altLang="zh-CN" spc="1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THE PROFESSIONAL POWERPOINT TEMPLATE</a:t>
            </a:r>
            <a:endParaRPr lang="zh-CN" altLang="en-US" spc="1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6" name="组合 38"/>
          <p:cNvGrpSpPr/>
          <p:nvPr/>
        </p:nvGrpSpPr>
        <p:grpSpPr bwMode="auto">
          <a:xfrm>
            <a:off x="10754996" y="6202928"/>
            <a:ext cx="1296034" cy="540170"/>
            <a:chOff x="615950" y="458788"/>
            <a:chExt cx="2657475" cy="1108074"/>
          </a:xfrm>
          <a:solidFill>
            <a:schemeClr val="tx1">
              <a:lumMod val="75000"/>
              <a:lumOff val="25000"/>
            </a:schemeClr>
          </a:solidFill>
        </p:grpSpPr>
        <p:sp>
          <p:nvSpPr>
            <p:cNvPr id="17" name="Freeform 5"/>
            <p:cNvSpPr/>
            <p:nvPr/>
          </p:nvSpPr>
          <p:spPr bwMode="auto">
            <a:xfrm>
              <a:off x="3015755" y="974351"/>
              <a:ext cx="257670" cy="557884"/>
            </a:xfrm>
            <a:custGeom>
              <a:avLst/>
              <a:gdLst>
                <a:gd name="T0" fmla="*/ 48 w 210"/>
                <a:gd name="T1" fmla="*/ 208 h 453"/>
                <a:gd name="T2" fmla="*/ 46 w 210"/>
                <a:gd name="T3" fmla="*/ 208 h 453"/>
                <a:gd name="T4" fmla="*/ 46 w 210"/>
                <a:gd name="T5" fmla="*/ 451 h 453"/>
                <a:gd name="T6" fmla="*/ 0 w 210"/>
                <a:gd name="T7" fmla="*/ 453 h 453"/>
                <a:gd name="T8" fmla="*/ 0 w 210"/>
                <a:gd name="T9" fmla="*/ 208 h 453"/>
                <a:gd name="T10" fmla="*/ 0 w 210"/>
                <a:gd name="T11" fmla="*/ 204 h 453"/>
                <a:gd name="T12" fmla="*/ 0 w 210"/>
                <a:gd name="T13" fmla="*/ 164 h 453"/>
                <a:gd name="T14" fmla="*/ 210 w 210"/>
                <a:gd name="T15" fmla="*/ 0 h 453"/>
                <a:gd name="T16" fmla="*/ 210 w 210"/>
                <a:gd name="T17" fmla="*/ 55 h 453"/>
                <a:gd name="T18" fmla="*/ 48 w 210"/>
                <a:gd name="T19" fmla="*/ 20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0" h="453">
                  <a:moveTo>
                    <a:pt x="48" y="208"/>
                  </a:moveTo>
                  <a:cubicBezTo>
                    <a:pt x="46" y="208"/>
                    <a:pt x="46" y="208"/>
                    <a:pt x="46" y="208"/>
                  </a:cubicBezTo>
                  <a:cubicBezTo>
                    <a:pt x="46" y="451"/>
                    <a:pt x="46" y="451"/>
                    <a:pt x="46" y="451"/>
                  </a:cubicBezTo>
                  <a:cubicBezTo>
                    <a:pt x="0" y="453"/>
                    <a:pt x="0" y="453"/>
                    <a:pt x="0" y="453"/>
                  </a:cubicBezTo>
                  <a:cubicBezTo>
                    <a:pt x="0" y="208"/>
                    <a:pt x="0" y="208"/>
                    <a:pt x="0" y="208"/>
                  </a:cubicBezTo>
                  <a:cubicBezTo>
                    <a:pt x="0" y="204"/>
                    <a:pt x="0" y="204"/>
                    <a:pt x="0" y="204"/>
                  </a:cubicBezTo>
                  <a:cubicBezTo>
                    <a:pt x="0" y="164"/>
                    <a:pt x="0" y="164"/>
                    <a:pt x="0" y="164"/>
                  </a:cubicBezTo>
                  <a:cubicBezTo>
                    <a:pt x="24" y="70"/>
                    <a:pt x="109" y="0"/>
                    <a:pt x="210" y="0"/>
                  </a:cubicBezTo>
                  <a:cubicBezTo>
                    <a:pt x="210" y="55"/>
                    <a:pt x="210" y="55"/>
                    <a:pt x="210" y="55"/>
                  </a:cubicBezTo>
                  <a:cubicBezTo>
                    <a:pt x="125" y="57"/>
                    <a:pt x="56" y="123"/>
                    <a:pt x="48" y="208"/>
                  </a:cubicBezTo>
                  <a:close/>
                </a:path>
              </a:pathLst>
            </a:custGeom>
            <a:grpFill/>
            <a:ln>
              <a:noFill/>
            </a:ln>
          </p:spPr>
          <p:txBody>
            <a:bodyPr/>
            <a:lstStyle/>
            <a:p>
              <a:pPr eaLnBrk="1" fontAlgn="auto" hangingPunct="1">
                <a:spcBef>
                  <a:spcPts val="0"/>
                </a:spcBef>
                <a:spcAft>
                  <a:spcPts val="0"/>
                </a:spcAft>
                <a:defRPr/>
              </a:pPr>
              <a:endParaRPr lang="zh-CN" altLang="en-US">
                <a:latin typeface="+mn-lt"/>
                <a:ea typeface="+mn-ea"/>
                <a:cs typeface="+mn-ea"/>
                <a:sym typeface="+mn-lt"/>
              </a:endParaRPr>
            </a:p>
          </p:txBody>
        </p:sp>
        <p:sp>
          <p:nvSpPr>
            <p:cNvPr id="18" name="Freeform 6"/>
            <p:cNvSpPr/>
            <p:nvPr/>
          </p:nvSpPr>
          <p:spPr bwMode="auto">
            <a:xfrm>
              <a:off x="3154205" y="566518"/>
              <a:ext cx="99992" cy="319340"/>
            </a:xfrm>
            <a:custGeom>
              <a:avLst/>
              <a:gdLst>
                <a:gd name="T0" fmla="*/ 0 w 79"/>
                <a:gd name="T1" fmla="*/ 185 h 258"/>
                <a:gd name="T2" fmla="*/ 0 w 79"/>
                <a:gd name="T3" fmla="*/ 185 h 258"/>
                <a:gd name="T4" fmla="*/ 0 w 79"/>
                <a:gd name="T5" fmla="*/ 0 h 258"/>
                <a:gd name="T6" fmla="*/ 21 w 79"/>
                <a:gd name="T7" fmla="*/ 0 h 258"/>
                <a:gd name="T8" fmla="*/ 21 w 79"/>
                <a:gd name="T9" fmla="*/ 186 h 258"/>
                <a:gd name="T10" fmla="*/ 79 w 79"/>
                <a:gd name="T11" fmla="*/ 240 h 258"/>
                <a:gd name="T12" fmla="*/ 79 w 79"/>
                <a:gd name="T13" fmla="*/ 258 h 258"/>
                <a:gd name="T14" fmla="*/ 76 w 79"/>
                <a:gd name="T15" fmla="*/ 258 h 258"/>
                <a:gd name="T16" fmla="*/ 0 w 79"/>
                <a:gd name="T17" fmla="*/ 185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258">
                  <a:moveTo>
                    <a:pt x="0" y="185"/>
                  </a:moveTo>
                  <a:cubicBezTo>
                    <a:pt x="0" y="185"/>
                    <a:pt x="0" y="185"/>
                    <a:pt x="0" y="185"/>
                  </a:cubicBezTo>
                  <a:cubicBezTo>
                    <a:pt x="0" y="0"/>
                    <a:pt x="0" y="0"/>
                    <a:pt x="0" y="0"/>
                  </a:cubicBezTo>
                  <a:cubicBezTo>
                    <a:pt x="21" y="0"/>
                    <a:pt x="21" y="0"/>
                    <a:pt x="21" y="0"/>
                  </a:cubicBezTo>
                  <a:cubicBezTo>
                    <a:pt x="21" y="186"/>
                    <a:pt x="21" y="186"/>
                    <a:pt x="21" y="186"/>
                  </a:cubicBezTo>
                  <a:cubicBezTo>
                    <a:pt x="24" y="216"/>
                    <a:pt x="48" y="240"/>
                    <a:pt x="79" y="240"/>
                  </a:cubicBezTo>
                  <a:cubicBezTo>
                    <a:pt x="79" y="258"/>
                    <a:pt x="79" y="258"/>
                    <a:pt x="79" y="258"/>
                  </a:cubicBezTo>
                  <a:cubicBezTo>
                    <a:pt x="78" y="258"/>
                    <a:pt x="77" y="258"/>
                    <a:pt x="76" y="258"/>
                  </a:cubicBezTo>
                  <a:cubicBezTo>
                    <a:pt x="35" y="258"/>
                    <a:pt x="1" y="226"/>
                    <a:pt x="0" y="185"/>
                  </a:cubicBezTo>
                  <a:close/>
                </a:path>
              </a:pathLst>
            </a:custGeom>
            <a:grpFill/>
            <a:ln>
              <a:noFill/>
            </a:ln>
          </p:spPr>
          <p:txBody>
            <a:bodyPr/>
            <a:lstStyle/>
            <a:p>
              <a:pPr eaLnBrk="1" fontAlgn="auto" hangingPunct="1">
                <a:spcBef>
                  <a:spcPts val="0"/>
                </a:spcBef>
                <a:spcAft>
                  <a:spcPts val="0"/>
                </a:spcAft>
                <a:defRPr/>
              </a:pPr>
              <a:endParaRPr lang="zh-CN" altLang="en-US">
                <a:latin typeface="+mn-lt"/>
                <a:ea typeface="+mn-ea"/>
                <a:cs typeface="+mn-ea"/>
                <a:sym typeface="+mn-lt"/>
              </a:endParaRPr>
            </a:p>
          </p:txBody>
        </p:sp>
        <p:sp>
          <p:nvSpPr>
            <p:cNvPr id="19" name="Freeform 7"/>
            <p:cNvSpPr/>
            <p:nvPr/>
          </p:nvSpPr>
          <p:spPr bwMode="auto">
            <a:xfrm>
              <a:off x="2969605" y="566518"/>
              <a:ext cx="96145" cy="319340"/>
            </a:xfrm>
            <a:custGeom>
              <a:avLst/>
              <a:gdLst>
                <a:gd name="T0" fmla="*/ 79 w 79"/>
                <a:gd name="T1" fmla="*/ 188 h 258"/>
                <a:gd name="T2" fmla="*/ 79 w 79"/>
                <a:gd name="T3" fmla="*/ 188 h 258"/>
                <a:gd name="T4" fmla="*/ 3 w 79"/>
                <a:gd name="T5" fmla="*/ 258 h 258"/>
                <a:gd name="T6" fmla="*/ 0 w 79"/>
                <a:gd name="T7" fmla="*/ 258 h 258"/>
                <a:gd name="T8" fmla="*/ 0 w 79"/>
                <a:gd name="T9" fmla="*/ 240 h 258"/>
                <a:gd name="T10" fmla="*/ 57 w 79"/>
                <a:gd name="T11" fmla="*/ 186 h 258"/>
                <a:gd name="T12" fmla="*/ 57 w 79"/>
                <a:gd name="T13" fmla="*/ 0 h 258"/>
                <a:gd name="T14" fmla="*/ 79 w 79"/>
                <a:gd name="T15" fmla="*/ 0 h 258"/>
                <a:gd name="T16" fmla="*/ 79 w 79"/>
                <a:gd name="T17" fmla="*/ 185 h 258"/>
                <a:gd name="T18" fmla="*/ 79 w 79"/>
                <a:gd name="T19" fmla="*/ 185 h 258"/>
                <a:gd name="T20" fmla="*/ 79 w 79"/>
                <a:gd name="T21" fmla="*/ 186 h 258"/>
                <a:gd name="T22" fmla="*/ 79 w 79"/>
                <a:gd name="T23" fmla="*/ 18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258">
                  <a:moveTo>
                    <a:pt x="79" y="188"/>
                  </a:moveTo>
                  <a:cubicBezTo>
                    <a:pt x="79" y="188"/>
                    <a:pt x="79" y="188"/>
                    <a:pt x="79" y="188"/>
                  </a:cubicBezTo>
                  <a:cubicBezTo>
                    <a:pt x="76" y="227"/>
                    <a:pt x="44" y="258"/>
                    <a:pt x="3" y="258"/>
                  </a:cubicBezTo>
                  <a:cubicBezTo>
                    <a:pt x="2" y="258"/>
                    <a:pt x="1" y="258"/>
                    <a:pt x="0" y="258"/>
                  </a:cubicBezTo>
                  <a:cubicBezTo>
                    <a:pt x="0" y="240"/>
                    <a:pt x="0" y="240"/>
                    <a:pt x="0" y="240"/>
                  </a:cubicBezTo>
                  <a:cubicBezTo>
                    <a:pt x="30" y="240"/>
                    <a:pt x="55" y="216"/>
                    <a:pt x="57" y="186"/>
                  </a:cubicBezTo>
                  <a:cubicBezTo>
                    <a:pt x="57" y="0"/>
                    <a:pt x="57" y="0"/>
                    <a:pt x="57" y="0"/>
                  </a:cubicBezTo>
                  <a:cubicBezTo>
                    <a:pt x="79" y="0"/>
                    <a:pt x="79" y="0"/>
                    <a:pt x="79" y="0"/>
                  </a:cubicBezTo>
                  <a:cubicBezTo>
                    <a:pt x="79" y="185"/>
                    <a:pt x="79" y="185"/>
                    <a:pt x="79" y="185"/>
                  </a:cubicBezTo>
                  <a:cubicBezTo>
                    <a:pt x="79" y="185"/>
                    <a:pt x="79" y="185"/>
                    <a:pt x="79" y="185"/>
                  </a:cubicBezTo>
                  <a:cubicBezTo>
                    <a:pt x="79" y="186"/>
                    <a:pt x="79" y="186"/>
                    <a:pt x="79" y="186"/>
                  </a:cubicBezTo>
                  <a:lnTo>
                    <a:pt x="79" y="188"/>
                  </a:lnTo>
                  <a:close/>
                </a:path>
              </a:pathLst>
            </a:custGeom>
            <a:grpFill/>
            <a:ln>
              <a:noFill/>
            </a:ln>
          </p:spPr>
          <p:txBody>
            <a:bodyPr/>
            <a:lstStyle/>
            <a:p>
              <a:pPr eaLnBrk="1" fontAlgn="auto" hangingPunct="1">
                <a:spcBef>
                  <a:spcPts val="0"/>
                </a:spcBef>
                <a:spcAft>
                  <a:spcPts val="0"/>
                </a:spcAft>
                <a:defRPr/>
              </a:pPr>
              <a:endParaRPr lang="zh-CN" altLang="en-US">
                <a:latin typeface="+mn-lt"/>
                <a:ea typeface="+mn-ea"/>
                <a:cs typeface="+mn-ea"/>
                <a:sym typeface="+mn-lt"/>
              </a:endParaRPr>
            </a:p>
          </p:txBody>
        </p:sp>
        <p:sp>
          <p:nvSpPr>
            <p:cNvPr id="20" name="Freeform 8"/>
            <p:cNvSpPr>
              <a:spLocks noEditPoints="1"/>
            </p:cNvSpPr>
            <p:nvPr/>
          </p:nvSpPr>
          <p:spPr bwMode="auto">
            <a:xfrm>
              <a:off x="2419648" y="955111"/>
              <a:ext cx="584568" cy="611751"/>
            </a:xfrm>
            <a:custGeom>
              <a:avLst/>
              <a:gdLst>
                <a:gd name="T0" fmla="*/ 463 w 478"/>
                <a:gd name="T1" fmla="*/ 211 h 498"/>
                <a:gd name="T2" fmla="*/ 409 w 478"/>
                <a:gd name="T3" fmla="*/ 220 h 498"/>
                <a:gd name="T4" fmla="*/ 330 w 478"/>
                <a:gd name="T5" fmla="*/ 391 h 498"/>
                <a:gd name="T6" fmla="*/ 108 w 478"/>
                <a:gd name="T7" fmla="*/ 332 h 498"/>
                <a:gd name="T8" fmla="*/ 417 w 478"/>
                <a:gd name="T9" fmla="*/ 153 h 498"/>
                <a:gd name="T10" fmla="*/ 417 w 478"/>
                <a:gd name="T11" fmla="*/ 153 h 498"/>
                <a:gd name="T12" fmla="*/ 438 w 478"/>
                <a:gd name="T13" fmla="*/ 141 h 498"/>
                <a:gd name="T14" fmla="*/ 437 w 478"/>
                <a:gd name="T15" fmla="*/ 140 h 498"/>
                <a:gd name="T16" fmla="*/ 140 w 478"/>
                <a:gd name="T17" fmla="*/ 60 h 498"/>
                <a:gd name="T18" fmla="*/ 60 w 478"/>
                <a:gd name="T19" fmla="*/ 358 h 498"/>
                <a:gd name="T20" fmla="*/ 357 w 478"/>
                <a:gd name="T21" fmla="*/ 437 h 498"/>
                <a:gd name="T22" fmla="*/ 463 w 478"/>
                <a:gd name="T23" fmla="*/ 211 h 498"/>
                <a:gd name="T24" fmla="*/ 87 w 478"/>
                <a:gd name="T25" fmla="*/ 274 h 498"/>
                <a:gd name="T26" fmla="*/ 167 w 478"/>
                <a:gd name="T27" fmla="*/ 108 h 498"/>
                <a:gd name="T28" fmla="*/ 350 w 478"/>
                <a:gd name="T29" fmla="*/ 122 h 498"/>
                <a:gd name="T30" fmla="*/ 87 w 478"/>
                <a:gd name="T31" fmla="*/ 274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8" h="498">
                  <a:moveTo>
                    <a:pt x="463" y="211"/>
                  </a:moveTo>
                  <a:cubicBezTo>
                    <a:pt x="409" y="220"/>
                    <a:pt x="409" y="220"/>
                    <a:pt x="409" y="220"/>
                  </a:cubicBezTo>
                  <a:cubicBezTo>
                    <a:pt x="421" y="286"/>
                    <a:pt x="392" y="356"/>
                    <a:pt x="330" y="391"/>
                  </a:cubicBezTo>
                  <a:cubicBezTo>
                    <a:pt x="252" y="436"/>
                    <a:pt x="153" y="410"/>
                    <a:pt x="108" y="332"/>
                  </a:cubicBezTo>
                  <a:cubicBezTo>
                    <a:pt x="417" y="153"/>
                    <a:pt x="417" y="153"/>
                    <a:pt x="417" y="153"/>
                  </a:cubicBezTo>
                  <a:cubicBezTo>
                    <a:pt x="417" y="153"/>
                    <a:pt x="417" y="153"/>
                    <a:pt x="417" y="153"/>
                  </a:cubicBezTo>
                  <a:cubicBezTo>
                    <a:pt x="438" y="141"/>
                    <a:pt x="438" y="141"/>
                    <a:pt x="438" y="141"/>
                  </a:cubicBezTo>
                  <a:cubicBezTo>
                    <a:pt x="437" y="141"/>
                    <a:pt x="437" y="140"/>
                    <a:pt x="437" y="140"/>
                  </a:cubicBezTo>
                  <a:cubicBezTo>
                    <a:pt x="377" y="35"/>
                    <a:pt x="244" y="0"/>
                    <a:pt x="140" y="60"/>
                  </a:cubicBezTo>
                  <a:cubicBezTo>
                    <a:pt x="35" y="120"/>
                    <a:pt x="0" y="253"/>
                    <a:pt x="60" y="358"/>
                  </a:cubicBezTo>
                  <a:cubicBezTo>
                    <a:pt x="120" y="462"/>
                    <a:pt x="253" y="498"/>
                    <a:pt x="357" y="437"/>
                  </a:cubicBezTo>
                  <a:cubicBezTo>
                    <a:pt x="439" y="390"/>
                    <a:pt x="478" y="299"/>
                    <a:pt x="463" y="211"/>
                  </a:cubicBezTo>
                  <a:close/>
                  <a:moveTo>
                    <a:pt x="87" y="274"/>
                  </a:moveTo>
                  <a:cubicBezTo>
                    <a:pt x="78" y="209"/>
                    <a:pt x="107" y="142"/>
                    <a:pt x="167" y="108"/>
                  </a:cubicBezTo>
                  <a:cubicBezTo>
                    <a:pt x="227" y="73"/>
                    <a:pt x="299" y="81"/>
                    <a:pt x="350" y="122"/>
                  </a:cubicBezTo>
                  <a:lnTo>
                    <a:pt x="87" y="274"/>
                  </a:lnTo>
                  <a:close/>
                </a:path>
              </a:pathLst>
            </a:custGeom>
            <a:grpFill/>
            <a:ln>
              <a:noFill/>
            </a:ln>
          </p:spPr>
          <p:txBody>
            <a:bodyPr/>
            <a:lstStyle/>
            <a:p>
              <a:pPr eaLnBrk="1" fontAlgn="auto" hangingPunct="1">
                <a:spcBef>
                  <a:spcPts val="0"/>
                </a:spcBef>
                <a:spcAft>
                  <a:spcPts val="0"/>
                </a:spcAft>
                <a:defRPr/>
              </a:pPr>
              <a:endParaRPr lang="zh-CN" altLang="en-US" dirty="0">
                <a:latin typeface="+mn-lt"/>
                <a:ea typeface="+mn-ea"/>
                <a:cs typeface="+mn-ea"/>
                <a:sym typeface="+mn-lt"/>
              </a:endParaRPr>
            </a:p>
          </p:txBody>
        </p:sp>
        <p:sp>
          <p:nvSpPr>
            <p:cNvPr id="21" name="Freeform 9"/>
            <p:cNvSpPr/>
            <p:nvPr/>
          </p:nvSpPr>
          <p:spPr bwMode="auto">
            <a:xfrm>
              <a:off x="2619632" y="728112"/>
              <a:ext cx="307667" cy="157746"/>
            </a:xfrm>
            <a:custGeom>
              <a:avLst/>
              <a:gdLst>
                <a:gd name="T0" fmla="*/ 172 w 251"/>
                <a:gd name="T1" fmla="*/ 58 h 128"/>
                <a:gd name="T2" fmla="*/ 172 w 251"/>
                <a:gd name="T3" fmla="*/ 58 h 128"/>
                <a:gd name="T4" fmla="*/ 172 w 251"/>
                <a:gd name="T5" fmla="*/ 56 h 128"/>
                <a:gd name="T6" fmla="*/ 172 w 251"/>
                <a:gd name="T7" fmla="*/ 55 h 128"/>
                <a:gd name="T8" fmla="*/ 172 w 251"/>
                <a:gd name="T9" fmla="*/ 55 h 128"/>
                <a:gd name="T10" fmla="*/ 172 w 251"/>
                <a:gd name="T11" fmla="*/ 22 h 128"/>
                <a:gd name="T12" fmla="*/ 79 w 251"/>
                <a:gd name="T13" fmla="*/ 22 h 128"/>
                <a:gd name="T14" fmla="*/ 79 w 251"/>
                <a:gd name="T15" fmla="*/ 55 h 128"/>
                <a:gd name="T16" fmla="*/ 79 w 251"/>
                <a:gd name="T17" fmla="*/ 55 h 128"/>
                <a:gd name="T18" fmla="*/ 79 w 251"/>
                <a:gd name="T19" fmla="*/ 56 h 128"/>
                <a:gd name="T20" fmla="*/ 79 w 251"/>
                <a:gd name="T21" fmla="*/ 58 h 128"/>
                <a:gd name="T22" fmla="*/ 79 w 251"/>
                <a:gd name="T23" fmla="*/ 58 h 128"/>
                <a:gd name="T24" fmla="*/ 3 w 251"/>
                <a:gd name="T25" fmla="*/ 128 h 128"/>
                <a:gd name="T26" fmla="*/ 0 w 251"/>
                <a:gd name="T27" fmla="*/ 128 h 128"/>
                <a:gd name="T28" fmla="*/ 0 w 251"/>
                <a:gd name="T29" fmla="*/ 110 h 128"/>
                <a:gd name="T30" fmla="*/ 57 w 251"/>
                <a:gd name="T31" fmla="*/ 56 h 128"/>
                <a:gd name="T32" fmla="*/ 57 w 251"/>
                <a:gd name="T33" fmla="*/ 22 h 128"/>
                <a:gd name="T34" fmla="*/ 57 w 251"/>
                <a:gd name="T35" fmla="*/ 0 h 128"/>
                <a:gd name="T36" fmla="*/ 79 w 251"/>
                <a:gd name="T37" fmla="*/ 0 h 128"/>
                <a:gd name="T38" fmla="*/ 172 w 251"/>
                <a:gd name="T39" fmla="*/ 0 h 128"/>
                <a:gd name="T40" fmla="*/ 179 w 251"/>
                <a:gd name="T41" fmla="*/ 0 h 128"/>
                <a:gd name="T42" fmla="*/ 194 w 251"/>
                <a:gd name="T43" fmla="*/ 0 h 128"/>
                <a:gd name="T44" fmla="*/ 194 w 251"/>
                <a:gd name="T45" fmla="*/ 56 h 128"/>
                <a:gd name="T46" fmla="*/ 251 w 251"/>
                <a:gd name="T47" fmla="*/ 110 h 128"/>
                <a:gd name="T48" fmla="*/ 251 w 251"/>
                <a:gd name="T49" fmla="*/ 128 h 128"/>
                <a:gd name="T50" fmla="*/ 248 w 251"/>
                <a:gd name="T51" fmla="*/ 128 h 128"/>
                <a:gd name="T52" fmla="*/ 172 w 251"/>
                <a:gd name="T53"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1" h="128">
                  <a:moveTo>
                    <a:pt x="172" y="58"/>
                  </a:moveTo>
                  <a:cubicBezTo>
                    <a:pt x="172" y="58"/>
                    <a:pt x="172" y="58"/>
                    <a:pt x="172" y="58"/>
                  </a:cubicBezTo>
                  <a:cubicBezTo>
                    <a:pt x="172" y="56"/>
                    <a:pt x="172" y="56"/>
                    <a:pt x="172" y="56"/>
                  </a:cubicBezTo>
                  <a:cubicBezTo>
                    <a:pt x="172" y="56"/>
                    <a:pt x="172" y="56"/>
                    <a:pt x="172" y="55"/>
                  </a:cubicBezTo>
                  <a:cubicBezTo>
                    <a:pt x="172" y="55"/>
                    <a:pt x="172" y="55"/>
                    <a:pt x="172" y="55"/>
                  </a:cubicBezTo>
                  <a:cubicBezTo>
                    <a:pt x="172" y="22"/>
                    <a:pt x="172" y="22"/>
                    <a:pt x="172" y="22"/>
                  </a:cubicBezTo>
                  <a:cubicBezTo>
                    <a:pt x="79" y="22"/>
                    <a:pt x="79" y="22"/>
                    <a:pt x="79" y="22"/>
                  </a:cubicBezTo>
                  <a:cubicBezTo>
                    <a:pt x="79" y="55"/>
                    <a:pt x="79" y="55"/>
                    <a:pt x="79" y="55"/>
                  </a:cubicBezTo>
                  <a:cubicBezTo>
                    <a:pt x="79" y="55"/>
                    <a:pt x="79" y="55"/>
                    <a:pt x="79" y="55"/>
                  </a:cubicBezTo>
                  <a:cubicBezTo>
                    <a:pt x="79" y="56"/>
                    <a:pt x="79" y="56"/>
                    <a:pt x="79" y="56"/>
                  </a:cubicBezTo>
                  <a:cubicBezTo>
                    <a:pt x="79" y="58"/>
                    <a:pt x="79" y="58"/>
                    <a:pt x="79" y="58"/>
                  </a:cubicBezTo>
                  <a:cubicBezTo>
                    <a:pt x="79" y="58"/>
                    <a:pt x="79" y="58"/>
                    <a:pt x="79" y="58"/>
                  </a:cubicBezTo>
                  <a:cubicBezTo>
                    <a:pt x="76" y="97"/>
                    <a:pt x="43" y="128"/>
                    <a:pt x="3" y="128"/>
                  </a:cubicBezTo>
                  <a:cubicBezTo>
                    <a:pt x="2" y="128"/>
                    <a:pt x="1" y="128"/>
                    <a:pt x="0" y="128"/>
                  </a:cubicBezTo>
                  <a:cubicBezTo>
                    <a:pt x="0" y="110"/>
                    <a:pt x="0" y="110"/>
                    <a:pt x="0" y="110"/>
                  </a:cubicBezTo>
                  <a:cubicBezTo>
                    <a:pt x="30" y="110"/>
                    <a:pt x="55" y="86"/>
                    <a:pt x="57" y="56"/>
                  </a:cubicBezTo>
                  <a:cubicBezTo>
                    <a:pt x="57" y="22"/>
                    <a:pt x="57" y="22"/>
                    <a:pt x="57" y="22"/>
                  </a:cubicBezTo>
                  <a:cubicBezTo>
                    <a:pt x="57" y="0"/>
                    <a:pt x="57" y="0"/>
                    <a:pt x="57" y="0"/>
                  </a:cubicBezTo>
                  <a:cubicBezTo>
                    <a:pt x="79" y="0"/>
                    <a:pt x="79" y="0"/>
                    <a:pt x="79" y="0"/>
                  </a:cubicBezTo>
                  <a:cubicBezTo>
                    <a:pt x="172" y="0"/>
                    <a:pt x="172" y="0"/>
                    <a:pt x="172" y="0"/>
                  </a:cubicBezTo>
                  <a:cubicBezTo>
                    <a:pt x="179" y="0"/>
                    <a:pt x="179" y="0"/>
                    <a:pt x="179" y="0"/>
                  </a:cubicBezTo>
                  <a:cubicBezTo>
                    <a:pt x="194" y="0"/>
                    <a:pt x="194" y="0"/>
                    <a:pt x="194" y="0"/>
                  </a:cubicBezTo>
                  <a:cubicBezTo>
                    <a:pt x="194" y="56"/>
                    <a:pt x="194" y="56"/>
                    <a:pt x="194" y="56"/>
                  </a:cubicBezTo>
                  <a:cubicBezTo>
                    <a:pt x="196" y="86"/>
                    <a:pt x="221" y="110"/>
                    <a:pt x="251" y="110"/>
                  </a:cubicBezTo>
                  <a:cubicBezTo>
                    <a:pt x="251" y="128"/>
                    <a:pt x="251" y="128"/>
                    <a:pt x="251" y="128"/>
                  </a:cubicBezTo>
                  <a:cubicBezTo>
                    <a:pt x="250" y="128"/>
                    <a:pt x="249" y="128"/>
                    <a:pt x="248" y="128"/>
                  </a:cubicBezTo>
                  <a:cubicBezTo>
                    <a:pt x="208" y="128"/>
                    <a:pt x="175" y="97"/>
                    <a:pt x="172" y="58"/>
                  </a:cubicBezTo>
                  <a:close/>
                </a:path>
              </a:pathLst>
            </a:custGeom>
            <a:grpFill/>
            <a:ln>
              <a:noFill/>
            </a:ln>
          </p:spPr>
          <p:txBody>
            <a:bodyPr/>
            <a:lstStyle/>
            <a:p>
              <a:pPr eaLnBrk="1" fontAlgn="auto" hangingPunct="1">
                <a:spcBef>
                  <a:spcPts val="0"/>
                </a:spcBef>
                <a:spcAft>
                  <a:spcPts val="0"/>
                </a:spcAft>
                <a:defRPr/>
              </a:pPr>
              <a:endParaRPr lang="zh-CN" altLang="en-US">
                <a:latin typeface="+mn-lt"/>
                <a:ea typeface="+mn-ea"/>
                <a:cs typeface="+mn-ea"/>
                <a:sym typeface="+mn-lt"/>
              </a:endParaRPr>
            </a:p>
          </p:txBody>
        </p:sp>
        <p:sp>
          <p:nvSpPr>
            <p:cNvPr id="22" name="Freeform 10"/>
            <p:cNvSpPr/>
            <p:nvPr/>
          </p:nvSpPr>
          <p:spPr bwMode="auto">
            <a:xfrm>
              <a:off x="2627324" y="678093"/>
              <a:ext cx="292284" cy="42324"/>
            </a:xfrm>
            <a:custGeom>
              <a:avLst/>
              <a:gdLst>
                <a:gd name="T0" fmla="*/ 166 w 183"/>
                <a:gd name="T1" fmla="*/ 16 h 28"/>
                <a:gd name="T2" fmla="*/ 17 w 183"/>
                <a:gd name="T3" fmla="*/ 16 h 28"/>
                <a:gd name="T4" fmla="*/ 17 w 183"/>
                <a:gd name="T5" fmla="*/ 28 h 28"/>
                <a:gd name="T6" fmla="*/ 0 w 183"/>
                <a:gd name="T7" fmla="*/ 28 h 28"/>
                <a:gd name="T8" fmla="*/ 0 w 183"/>
                <a:gd name="T9" fmla="*/ 16 h 28"/>
                <a:gd name="T10" fmla="*/ 0 w 183"/>
                <a:gd name="T11" fmla="*/ 0 h 28"/>
                <a:gd name="T12" fmla="*/ 17 w 183"/>
                <a:gd name="T13" fmla="*/ 0 h 28"/>
                <a:gd name="T14" fmla="*/ 166 w 183"/>
                <a:gd name="T15" fmla="*/ 0 h 28"/>
                <a:gd name="T16" fmla="*/ 183 w 183"/>
                <a:gd name="T17" fmla="*/ 0 h 28"/>
                <a:gd name="T18" fmla="*/ 183 w 183"/>
                <a:gd name="T19" fmla="*/ 16 h 28"/>
                <a:gd name="T20" fmla="*/ 183 w 183"/>
                <a:gd name="T21" fmla="*/ 28 h 28"/>
                <a:gd name="T22" fmla="*/ 166 w 183"/>
                <a:gd name="T23" fmla="*/ 28 h 28"/>
                <a:gd name="T24" fmla="*/ 166 w 183"/>
                <a:gd name="T25"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3" h="28">
                  <a:moveTo>
                    <a:pt x="166" y="16"/>
                  </a:moveTo>
                  <a:lnTo>
                    <a:pt x="17" y="16"/>
                  </a:lnTo>
                  <a:lnTo>
                    <a:pt x="17" y="28"/>
                  </a:lnTo>
                  <a:lnTo>
                    <a:pt x="0" y="28"/>
                  </a:lnTo>
                  <a:lnTo>
                    <a:pt x="0" y="16"/>
                  </a:lnTo>
                  <a:lnTo>
                    <a:pt x="0" y="0"/>
                  </a:lnTo>
                  <a:lnTo>
                    <a:pt x="17" y="0"/>
                  </a:lnTo>
                  <a:lnTo>
                    <a:pt x="166" y="0"/>
                  </a:lnTo>
                  <a:lnTo>
                    <a:pt x="183" y="0"/>
                  </a:lnTo>
                  <a:lnTo>
                    <a:pt x="183" y="16"/>
                  </a:lnTo>
                  <a:lnTo>
                    <a:pt x="183" y="28"/>
                  </a:lnTo>
                  <a:lnTo>
                    <a:pt x="166" y="28"/>
                  </a:lnTo>
                  <a:lnTo>
                    <a:pt x="166" y="16"/>
                  </a:lnTo>
                  <a:close/>
                </a:path>
              </a:pathLst>
            </a:custGeom>
            <a:grpFill/>
            <a:ln>
              <a:noFill/>
            </a:ln>
          </p:spPr>
          <p:txBody>
            <a:bodyPr/>
            <a:lstStyle/>
            <a:p>
              <a:pPr eaLnBrk="1" fontAlgn="auto" hangingPunct="1">
                <a:spcBef>
                  <a:spcPts val="0"/>
                </a:spcBef>
                <a:spcAft>
                  <a:spcPts val="0"/>
                </a:spcAft>
                <a:defRPr/>
              </a:pPr>
              <a:endParaRPr lang="zh-CN" altLang="en-US">
                <a:latin typeface="+mn-lt"/>
                <a:ea typeface="+mn-ea"/>
                <a:cs typeface="+mn-ea"/>
                <a:sym typeface="+mn-lt"/>
              </a:endParaRPr>
            </a:p>
          </p:txBody>
        </p:sp>
        <p:sp>
          <p:nvSpPr>
            <p:cNvPr id="23" name="Freeform 11"/>
            <p:cNvSpPr/>
            <p:nvPr/>
          </p:nvSpPr>
          <p:spPr bwMode="auto">
            <a:xfrm>
              <a:off x="2635015" y="535738"/>
              <a:ext cx="273056" cy="123119"/>
            </a:xfrm>
            <a:custGeom>
              <a:avLst/>
              <a:gdLst>
                <a:gd name="T0" fmla="*/ 94 w 172"/>
                <a:gd name="T1" fmla="*/ 61 h 77"/>
                <a:gd name="T2" fmla="*/ 144 w 172"/>
                <a:gd name="T3" fmla="*/ 61 h 77"/>
                <a:gd name="T4" fmla="*/ 144 w 172"/>
                <a:gd name="T5" fmla="*/ 77 h 77"/>
                <a:gd name="T6" fmla="*/ 27 w 172"/>
                <a:gd name="T7" fmla="*/ 77 h 77"/>
                <a:gd name="T8" fmla="*/ 27 w 172"/>
                <a:gd name="T9" fmla="*/ 61 h 77"/>
                <a:gd name="T10" fmla="*/ 78 w 172"/>
                <a:gd name="T11" fmla="*/ 61 h 77"/>
                <a:gd name="T12" fmla="*/ 78 w 172"/>
                <a:gd name="T13" fmla="*/ 44 h 77"/>
                <a:gd name="T14" fmla="*/ 0 w 172"/>
                <a:gd name="T15" fmla="*/ 44 h 77"/>
                <a:gd name="T16" fmla="*/ 0 w 172"/>
                <a:gd name="T17" fmla="*/ 28 h 77"/>
                <a:gd name="T18" fmla="*/ 78 w 172"/>
                <a:gd name="T19" fmla="*/ 28 h 77"/>
                <a:gd name="T20" fmla="*/ 78 w 172"/>
                <a:gd name="T21" fmla="*/ 0 h 77"/>
                <a:gd name="T22" fmla="*/ 94 w 172"/>
                <a:gd name="T23" fmla="*/ 0 h 77"/>
                <a:gd name="T24" fmla="*/ 94 w 172"/>
                <a:gd name="T25" fmla="*/ 28 h 77"/>
                <a:gd name="T26" fmla="*/ 172 w 172"/>
                <a:gd name="T27" fmla="*/ 28 h 77"/>
                <a:gd name="T28" fmla="*/ 172 w 172"/>
                <a:gd name="T29" fmla="*/ 44 h 77"/>
                <a:gd name="T30" fmla="*/ 94 w 172"/>
                <a:gd name="T31" fmla="*/ 44 h 77"/>
                <a:gd name="T32" fmla="*/ 94 w 172"/>
                <a:gd name="T33" fmla="*/ 6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 h="77">
                  <a:moveTo>
                    <a:pt x="94" y="61"/>
                  </a:moveTo>
                  <a:lnTo>
                    <a:pt x="144" y="61"/>
                  </a:lnTo>
                  <a:lnTo>
                    <a:pt x="144" y="77"/>
                  </a:lnTo>
                  <a:lnTo>
                    <a:pt x="27" y="77"/>
                  </a:lnTo>
                  <a:lnTo>
                    <a:pt x="27" y="61"/>
                  </a:lnTo>
                  <a:lnTo>
                    <a:pt x="78" y="61"/>
                  </a:lnTo>
                  <a:lnTo>
                    <a:pt x="78" y="44"/>
                  </a:lnTo>
                  <a:lnTo>
                    <a:pt x="0" y="44"/>
                  </a:lnTo>
                  <a:lnTo>
                    <a:pt x="0" y="28"/>
                  </a:lnTo>
                  <a:lnTo>
                    <a:pt x="78" y="28"/>
                  </a:lnTo>
                  <a:lnTo>
                    <a:pt x="78" y="0"/>
                  </a:lnTo>
                  <a:lnTo>
                    <a:pt x="94" y="0"/>
                  </a:lnTo>
                  <a:lnTo>
                    <a:pt x="94" y="28"/>
                  </a:lnTo>
                  <a:lnTo>
                    <a:pt x="172" y="28"/>
                  </a:lnTo>
                  <a:lnTo>
                    <a:pt x="172" y="44"/>
                  </a:lnTo>
                  <a:lnTo>
                    <a:pt x="94" y="44"/>
                  </a:lnTo>
                  <a:lnTo>
                    <a:pt x="94" y="61"/>
                  </a:lnTo>
                  <a:close/>
                </a:path>
              </a:pathLst>
            </a:custGeom>
            <a:grpFill/>
            <a:ln>
              <a:noFill/>
            </a:ln>
          </p:spPr>
          <p:txBody>
            <a:bodyPr/>
            <a:lstStyle/>
            <a:p>
              <a:pPr eaLnBrk="1" fontAlgn="auto" hangingPunct="1">
                <a:spcBef>
                  <a:spcPts val="0"/>
                </a:spcBef>
                <a:spcAft>
                  <a:spcPts val="0"/>
                </a:spcAft>
                <a:defRPr/>
              </a:pPr>
              <a:endParaRPr lang="zh-CN" altLang="en-US">
                <a:latin typeface="+mn-lt"/>
                <a:ea typeface="+mn-ea"/>
                <a:cs typeface="+mn-ea"/>
                <a:sym typeface="+mn-lt"/>
              </a:endParaRPr>
            </a:p>
          </p:txBody>
        </p:sp>
        <p:sp>
          <p:nvSpPr>
            <p:cNvPr id="24" name="Freeform 12"/>
            <p:cNvSpPr/>
            <p:nvPr/>
          </p:nvSpPr>
          <p:spPr bwMode="auto">
            <a:xfrm>
              <a:off x="2373498" y="685788"/>
              <a:ext cx="192292" cy="200069"/>
            </a:xfrm>
            <a:custGeom>
              <a:avLst/>
              <a:gdLst>
                <a:gd name="T0" fmla="*/ 17 w 123"/>
                <a:gd name="T1" fmla="*/ 128 h 128"/>
                <a:gd name="T2" fmla="*/ 0 w 123"/>
                <a:gd name="T3" fmla="*/ 128 h 128"/>
                <a:gd name="T4" fmla="*/ 0 w 123"/>
                <a:gd name="T5" fmla="*/ 112 h 128"/>
                <a:gd name="T6" fmla="*/ 0 w 123"/>
                <a:gd name="T7" fmla="*/ 11 h 128"/>
                <a:gd name="T8" fmla="*/ 15 w 123"/>
                <a:gd name="T9" fmla="*/ 11 h 128"/>
                <a:gd name="T10" fmla="*/ 34 w 123"/>
                <a:gd name="T11" fmla="*/ 0 h 128"/>
                <a:gd name="T12" fmla="*/ 43 w 123"/>
                <a:gd name="T13" fmla="*/ 15 h 128"/>
                <a:gd name="T14" fmla="*/ 17 w 123"/>
                <a:gd name="T15" fmla="*/ 29 h 128"/>
                <a:gd name="T16" fmla="*/ 17 w 123"/>
                <a:gd name="T17" fmla="*/ 61 h 128"/>
                <a:gd name="T18" fmla="*/ 50 w 123"/>
                <a:gd name="T19" fmla="*/ 61 h 128"/>
                <a:gd name="T20" fmla="*/ 50 w 123"/>
                <a:gd name="T21" fmla="*/ 78 h 128"/>
                <a:gd name="T22" fmla="*/ 17 w 123"/>
                <a:gd name="T23" fmla="*/ 78 h 128"/>
                <a:gd name="T24" fmla="*/ 17 w 123"/>
                <a:gd name="T25" fmla="*/ 112 h 128"/>
                <a:gd name="T26" fmla="*/ 106 w 123"/>
                <a:gd name="T27" fmla="*/ 112 h 128"/>
                <a:gd name="T28" fmla="*/ 106 w 123"/>
                <a:gd name="T29" fmla="*/ 78 h 128"/>
                <a:gd name="T30" fmla="*/ 73 w 123"/>
                <a:gd name="T31" fmla="*/ 78 h 128"/>
                <a:gd name="T32" fmla="*/ 73 w 123"/>
                <a:gd name="T33" fmla="*/ 61 h 128"/>
                <a:gd name="T34" fmla="*/ 106 w 123"/>
                <a:gd name="T35" fmla="*/ 61 h 128"/>
                <a:gd name="T36" fmla="*/ 106 w 123"/>
                <a:gd name="T37" fmla="*/ 28 h 128"/>
                <a:gd name="T38" fmla="*/ 73 w 123"/>
                <a:gd name="T39" fmla="*/ 28 h 128"/>
                <a:gd name="T40" fmla="*/ 73 w 123"/>
                <a:gd name="T41" fmla="*/ 11 h 128"/>
                <a:gd name="T42" fmla="*/ 106 w 123"/>
                <a:gd name="T43" fmla="*/ 11 h 128"/>
                <a:gd name="T44" fmla="*/ 123 w 123"/>
                <a:gd name="T45" fmla="*/ 11 h 128"/>
                <a:gd name="T46" fmla="*/ 123 w 123"/>
                <a:gd name="T47" fmla="*/ 128 h 128"/>
                <a:gd name="T48" fmla="*/ 106 w 123"/>
                <a:gd name="T49" fmla="*/ 128 h 128"/>
                <a:gd name="T50" fmla="*/ 17 w 123"/>
                <a:gd name="T51"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3" h="128">
                  <a:moveTo>
                    <a:pt x="17" y="128"/>
                  </a:moveTo>
                  <a:lnTo>
                    <a:pt x="0" y="128"/>
                  </a:lnTo>
                  <a:lnTo>
                    <a:pt x="0" y="112"/>
                  </a:lnTo>
                  <a:lnTo>
                    <a:pt x="0" y="11"/>
                  </a:lnTo>
                  <a:lnTo>
                    <a:pt x="15" y="11"/>
                  </a:lnTo>
                  <a:lnTo>
                    <a:pt x="34" y="0"/>
                  </a:lnTo>
                  <a:lnTo>
                    <a:pt x="43" y="15"/>
                  </a:lnTo>
                  <a:lnTo>
                    <a:pt x="17" y="29"/>
                  </a:lnTo>
                  <a:lnTo>
                    <a:pt x="17" y="61"/>
                  </a:lnTo>
                  <a:lnTo>
                    <a:pt x="50" y="61"/>
                  </a:lnTo>
                  <a:lnTo>
                    <a:pt x="50" y="78"/>
                  </a:lnTo>
                  <a:lnTo>
                    <a:pt x="17" y="78"/>
                  </a:lnTo>
                  <a:lnTo>
                    <a:pt x="17" y="112"/>
                  </a:lnTo>
                  <a:lnTo>
                    <a:pt x="106" y="112"/>
                  </a:lnTo>
                  <a:lnTo>
                    <a:pt x="106" y="78"/>
                  </a:lnTo>
                  <a:lnTo>
                    <a:pt x="73" y="78"/>
                  </a:lnTo>
                  <a:lnTo>
                    <a:pt x="73" y="61"/>
                  </a:lnTo>
                  <a:lnTo>
                    <a:pt x="106" y="61"/>
                  </a:lnTo>
                  <a:lnTo>
                    <a:pt x="106" y="28"/>
                  </a:lnTo>
                  <a:lnTo>
                    <a:pt x="73" y="28"/>
                  </a:lnTo>
                  <a:lnTo>
                    <a:pt x="73" y="11"/>
                  </a:lnTo>
                  <a:lnTo>
                    <a:pt x="106" y="11"/>
                  </a:lnTo>
                  <a:lnTo>
                    <a:pt x="123" y="11"/>
                  </a:lnTo>
                  <a:lnTo>
                    <a:pt x="123" y="128"/>
                  </a:lnTo>
                  <a:lnTo>
                    <a:pt x="106" y="128"/>
                  </a:lnTo>
                  <a:lnTo>
                    <a:pt x="17" y="128"/>
                  </a:lnTo>
                  <a:close/>
                </a:path>
              </a:pathLst>
            </a:custGeom>
            <a:grpFill/>
            <a:ln>
              <a:noFill/>
            </a:ln>
          </p:spPr>
          <p:txBody>
            <a:bodyPr/>
            <a:lstStyle/>
            <a:p>
              <a:pPr eaLnBrk="1" fontAlgn="auto" hangingPunct="1">
                <a:spcBef>
                  <a:spcPts val="0"/>
                </a:spcBef>
                <a:spcAft>
                  <a:spcPts val="0"/>
                </a:spcAft>
                <a:defRPr/>
              </a:pPr>
              <a:endParaRPr lang="zh-CN" altLang="en-US">
                <a:latin typeface="+mn-lt"/>
                <a:ea typeface="+mn-ea"/>
                <a:cs typeface="+mn-ea"/>
                <a:sym typeface="+mn-lt"/>
              </a:endParaRPr>
            </a:p>
          </p:txBody>
        </p:sp>
        <p:sp>
          <p:nvSpPr>
            <p:cNvPr id="25" name="Freeform 13"/>
            <p:cNvSpPr/>
            <p:nvPr/>
          </p:nvSpPr>
          <p:spPr bwMode="auto">
            <a:xfrm>
              <a:off x="2511948" y="612687"/>
              <a:ext cx="53842" cy="61560"/>
            </a:xfrm>
            <a:custGeom>
              <a:avLst/>
              <a:gdLst>
                <a:gd name="T0" fmla="*/ 0 w 34"/>
                <a:gd name="T1" fmla="*/ 31 h 40"/>
                <a:gd name="T2" fmla="*/ 19 w 34"/>
                <a:gd name="T3" fmla="*/ 0 h 40"/>
                <a:gd name="T4" fmla="*/ 34 w 34"/>
                <a:gd name="T5" fmla="*/ 8 h 40"/>
                <a:gd name="T6" fmla="*/ 14 w 34"/>
                <a:gd name="T7" fmla="*/ 40 h 40"/>
                <a:gd name="T8" fmla="*/ 0 w 34"/>
                <a:gd name="T9" fmla="*/ 31 h 40"/>
              </a:gdLst>
              <a:ahLst/>
              <a:cxnLst>
                <a:cxn ang="0">
                  <a:pos x="T0" y="T1"/>
                </a:cxn>
                <a:cxn ang="0">
                  <a:pos x="T2" y="T3"/>
                </a:cxn>
                <a:cxn ang="0">
                  <a:pos x="T4" y="T5"/>
                </a:cxn>
                <a:cxn ang="0">
                  <a:pos x="T6" y="T7"/>
                </a:cxn>
                <a:cxn ang="0">
                  <a:pos x="T8" y="T9"/>
                </a:cxn>
              </a:cxnLst>
              <a:rect l="0" t="0" r="r" b="b"/>
              <a:pathLst>
                <a:path w="34" h="40">
                  <a:moveTo>
                    <a:pt x="0" y="31"/>
                  </a:moveTo>
                  <a:lnTo>
                    <a:pt x="19" y="0"/>
                  </a:lnTo>
                  <a:lnTo>
                    <a:pt x="34" y="8"/>
                  </a:lnTo>
                  <a:lnTo>
                    <a:pt x="14" y="40"/>
                  </a:lnTo>
                  <a:lnTo>
                    <a:pt x="0" y="31"/>
                  </a:lnTo>
                  <a:close/>
                </a:path>
              </a:pathLst>
            </a:custGeom>
            <a:grpFill/>
            <a:ln>
              <a:noFill/>
            </a:ln>
          </p:spPr>
          <p:txBody>
            <a:bodyPr/>
            <a:lstStyle/>
            <a:p>
              <a:pPr eaLnBrk="1" fontAlgn="auto" hangingPunct="1">
                <a:spcBef>
                  <a:spcPts val="0"/>
                </a:spcBef>
                <a:spcAft>
                  <a:spcPts val="0"/>
                </a:spcAft>
                <a:defRPr/>
              </a:pPr>
              <a:endParaRPr lang="zh-CN" altLang="en-US">
                <a:latin typeface="+mn-lt"/>
                <a:ea typeface="+mn-ea"/>
                <a:cs typeface="+mn-ea"/>
                <a:sym typeface="+mn-lt"/>
              </a:endParaRPr>
            </a:p>
          </p:txBody>
        </p:sp>
        <p:sp>
          <p:nvSpPr>
            <p:cNvPr id="26" name="Freeform 14"/>
            <p:cNvSpPr/>
            <p:nvPr/>
          </p:nvSpPr>
          <p:spPr bwMode="auto">
            <a:xfrm>
              <a:off x="2435032" y="601144"/>
              <a:ext cx="53842" cy="65408"/>
            </a:xfrm>
            <a:custGeom>
              <a:avLst/>
              <a:gdLst>
                <a:gd name="T0" fmla="*/ 34 w 34"/>
                <a:gd name="T1" fmla="*/ 32 h 40"/>
                <a:gd name="T2" fmla="*/ 20 w 34"/>
                <a:gd name="T3" fmla="*/ 40 h 40"/>
                <a:gd name="T4" fmla="*/ 0 w 34"/>
                <a:gd name="T5" fmla="*/ 8 h 40"/>
                <a:gd name="T6" fmla="*/ 14 w 34"/>
                <a:gd name="T7" fmla="*/ 0 h 40"/>
                <a:gd name="T8" fmla="*/ 34 w 34"/>
                <a:gd name="T9" fmla="*/ 32 h 40"/>
              </a:gdLst>
              <a:ahLst/>
              <a:cxnLst>
                <a:cxn ang="0">
                  <a:pos x="T0" y="T1"/>
                </a:cxn>
                <a:cxn ang="0">
                  <a:pos x="T2" y="T3"/>
                </a:cxn>
                <a:cxn ang="0">
                  <a:pos x="T4" y="T5"/>
                </a:cxn>
                <a:cxn ang="0">
                  <a:pos x="T6" y="T7"/>
                </a:cxn>
                <a:cxn ang="0">
                  <a:pos x="T8" y="T9"/>
                </a:cxn>
              </a:cxnLst>
              <a:rect l="0" t="0" r="r" b="b"/>
              <a:pathLst>
                <a:path w="34" h="40">
                  <a:moveTo>
                    <a:pt x="34" y="32"/>
                  </a:moveTo>
                  <a:lnTo>
                    <a:pt x="20" y="40"/>
                  </a:lnTo>
                  <a:lnTo>
                    <a:pt x="0" y="8"/>
                  </a:lnTo>
                  <a:lnTo>
                    <a:pt x="14" y="0"/>
                  </a:lnTo>
                  <a:lnTo>
                    <a:pt x="34" y="32"/>
                  </a:lnTo>
                  <a:close/>
                </a:path>
              </a:pathLst>
            </a:custGeom>
            <a:grpFill/>
            <a:ln>
              <a:noFill/>
            </a:ln>
          </p:spPr>
          <p:txBody>
            <a:bodyPr/>
            <a:lstStyle/>
            <a:p>
              <a:pPr eaLnBrk="1" fontAlgn="auto" hangingPunct="1">
                <a:spcBef>
                  <a:spcPts val="0"/>
                </a:spcBef>
                <a:spcAft>
                  <a:spcPts val="0"/>
                </a:spcAft>
                <a:defRPr/>
              </a:pPr>
              <a:endParaRPr lang="zh-CN" altLang="en-US">
                <a:latin typeface="+mn-lt"/>
                <a:ea typeface="+mn-ea"/>
                <a:cs typeface="+mn-ea"/>
                <a:sym typeface="+mn-lt"/>
              </a:endParaRPr>
            </a:p>
          </p:txBody>
        </p:sp>
        <p:sp>
          <p:nvSpPr>
            <p:cNvPr id="27" name="Freeform 15"/>
            <p:cNvSpPr/>
            <p:nvPr/>
          </p:nvSpPr>
          <p:spPr bwMode="auto">
            <a:xfrm>
              <a:off x="2381190" y="612687"/>
              <a:ext cx="53842" cy="61560"/>
            </a:xfrm>
            <a:custGeom>
              <a:avLst/>
              <a:gdLst>
                <a:gd name="T0" fmla="*/ 0 w 33"/>
                <a:gd name="T1" fmla="*/ 8 h 40"/>
                <a:gd name="T2" fmla="*/ 14 w 33"/>
                <a:gd name="T3" fmla="*/ 0 h 40"/>
                <a:gd name="T4" fmla="*/ 33 w 33"/>
                <a:gd name="T5" fmla="*/ 31 h 40"/>
                <a:gd name="T6" fmla="*/ 20 w 33"/>
                <a:gd name="T7" fmla="*/ 40 h 40"/>
                <a:gd name="T8" fmla="*/ 0 w 33"/>
                <a:gd name="T9" fmla="*/ 8 h 40"/>
              </a:gdLst>
              <a:ahLst/>
              <a:cxnLst>
                <a:cxn ang="0">
                  <a:pos x="T0" y="T1"/>
                </a:cxn>
                <a:cxn ang="0">
                  <a:pos x="T2" y="T3"/>
                </a:cxn>
                <a:cxn ang="0">
                  <a:pos x="T4" y="T5"/>
                </a:cxn>
                <a:cxn ang="0">
                  <a:pos x="T6" y="T7"/>
                </a:cxn>
                <a:cxn ang="0">
                  <a:pos x="T8" y="T9"/>
                </a:cxn>
              </a:cxnLst>
              <a:rect l="0" t="0" r="r" b="b"/>
              <a:pathLst>
                <a:path w="33" h="40">
                  <a:moveTo>
                    <a:pt x="0" y="8"/>
                  </a:moveTo>
                  <a:lnTo>
                    <a:pt x="14" y="0"/>
                  </a:lnTo>
                  <a:lnTo>
                    <a:pt x="33" y="31"/>
                  </a:lnTo>
                  <a:lnTo>
                    <a:pt x="20" y="40"/>
                  </a:lnTo>
                  <a:lnTo>
                    <a:pt x="0" y="8"/>
                  </a:lnTo>
                  <a:close/>
                </a:path>
              </a:pathLst>
            </a:custGeom>
            <a:grpFill/>
            <a:ln>
              <a:noFill/>
            </a:ln>
          </p:spPr>
          <p:txBody>
            <a:bodyPr/>
            <a:lstStyle/>
            <a:p>
              <a:pPr eaLnBrk="1" fontAlgn="auto" hangingPunct="1">
                <a:spcBef>
                  <a:spcPts val="0"/>
                </a:spcBef>
                <a:spcAft>
                  <a:spcPts val="0"/>
                </a:spcAft>
                <a:defRPr/>
              </a:pPr>
              <a:endParaRPr lang="zh-CN" altLang="en-US">
                <a:latin typeface="+mn-lt"/>
                <a:ea typeface="+mn-ea"/>
                <a:cs typeface="+mn-ea"/>
                <a:sym typeface="+mn-lt"/>
              </a:endParaRPr>
            </a:p>
          </p:txBody>
        </p:sp>
        <p:sp>
          <p:nvSpPr>
            <p:cNvPr id="28" name="Freeform 16"/>
            <p:cNvSpPr/>
            <p:nvPr/>
          </p:nvSpPr>
          <p:spPr bwMode="auto">
            <a:xfrm>
              <a:off x="2373498" y="535738"/>
              <a:ext cx="184600" cy="61560"/>
            </a:xfrm>
            <a:custGeom>
              <a:avLst/>
              <a:gdLst>
                <a:gd name="T0" fmla="*/ 0 w 117"/>
                <a:gd name="T1" fmla="*/ 23 h 39"/>
                <a:gd name="T2" fmla="*/ 112 w 117"/>
                <a:gd name="T3" fmla="*/ 0 h 39"/>
                <a:gd name="T4" fmla="*/ 117 w 117"/>
                <a:gd name="T5" fmla="*/ 15 h 39"/>
                <a:gd name="T6" fmla="*/ 4 w 117"/>
                <a:gd name="T7" fmla="*/ 39 h 39"/>
                <a:gd name="T8" fmla="*/ 0 w 117"/>
                <a:gd name="T9" fmla="*/ 23 h 39"/>
              </a:gdLst>
              <a:ahLst/>
              <a:cxnLst>
                <a:cxn ang="0">
                  <a:pos x="T0" y="T1"/>
                </a:cxn>
                <a:cxn ang="0">
                  <a:pos x="T2" y="T3"/>
                </a:cxn>
                <a:cxn ang="0">
                  <a:pos x="T4" y="T5"/>
                </a:cxn>
                <a:cxn ang="0">
                  <a:pos x="T6" y="T7"/>
                </a:cxn>
                <a:cxn ang="0">
                  <a:pos x="T8" y="T9"/>
                </a:cxn>
              </a:cxnLst>
              <a:rect l="0" t="0" r="r" b="b"/>
              <a:pathLst>
                <a:path w="117" h="39">
                  <a:moveTo>
                    <a:pt x="0" y="23"/>
                  </a:moveTo>
                  <a:lnTo>
                    <a:pt x="112" y="0"/>
                  </a:lnTo>
                  <a:lnTo>
                    <a:pt x="117" y="15"/>
                  </a:lnTo>
                  <a:lnTo>
                    <a:pt x="4" y="39"/>
                  </a:lnTo>
                  <a:lnTo>
                    <a:pt x="0" y="23"/>
                  </a:lnTo>
                  <a:close/>
                </a:path>
              </a:pathLst>
            </a:custGeom>
            <a:grpFill/>
            <a:ln>
              <a:noFill/>
            </a:ln>
          </p:spPr>
          <p:txBody>
            <a:bodyPr/>
            <a:lstStyle/>
            <a:p>
              <a:pPr eaLnBrk="1" fontAlgn="auto" hangingPunct="1">
                <a:spcBef>
                  <a:spcPts val="0"/>
                </a:spcBef>
                <a:spcAft>
                  <a:spcPts val="0"/>
                </a:spcAft>
                <a:defRPr/>
              </a:pPr>
              <a:endParaRPr lang="zh-CN" altLang="en-US">
                <a:latin typeface="+mn-lt"/>
                <a:ea typeface="+mn-ea"/>
                <a:cs typeface="+mn-ea"/>
                <a:sym typeface="+mn-lt"/>
              </a:endParaRPr>
            </a:p>
          </p:txBody>
        </p:sp>
        <p:sp>
          <p:nvSpPr>
            <p:cNvPr id="29" name="Freeform 17"/>
            <p:cNvSpPr/>
            <p:nvPr/>
          </p:nvSpPr>
          <p:spPr bwMode="auto">
            <a:xfrm>
              <a:off x="2204281" y="604992"/>
              <a:ext cx="157681" cy="280865"/>
            </a:xfrm>
            <a:custGeom>
              <a:avLst/>
              <a:gdLst>
                <a:gd name="T0" fmla="*/ 62 w 101"/>
                <a:gd name="T1" fmla="*/ 67 h 178"/>
                <a:gd name="T2" fmla="*/ 65 w 101"/>
                <a:gd name="T3" fmla="*/ 65 h 178"/>
                <a:gd name="T4" fmla="*/ 96 w 101"/>
                <a:gd name="T5" fmla="*/ 119 h 178"/>
                <a:gd name="T6" fmla="*/ 81 w 101"/>
                <a:gd name="T7" fmla="*/ 127 h 178"/>
                <a:gd name="T8" fmla="*/ 62 w 101"/>
                <a:gd name="T9" fmla="*/ 93 h 178"/>
                <a:gd name="T10" fmla="*/ 62 w 101"/>
                <a:gd name="T11" fmla="*/ 178 h 178"/>
                <a:gd name="T12" fmla="*/ 45 w 101"/>
                <a:gd name="T13" fmla="*/ 178 h 178"/>
                <a:gd name="T14" fmla="*/ 45 w 101"/>
                <a:gd name="T15" fmla="*/ 79 h 178"/>
                <a:gd name="T16" fmla="*/ 15 w 101"/>
                <a:gd name="T17" fmla="*/ 133 h 178"/>
                <a:gd name="T18" fmla="*/ 0 w 101"/>
                <a:gd name="T19" fmla="*/ 124 h 178"/>
                <a:gd name="T20" fmla="*/ 45 w 101"/>
                <a:gd name="T21" fmla="*/ 46 h 178"/>
                <a:gd name="T22" fmla="*/ 45 w 101"/>
                <a:gd name="T23" fmla="*/ 33 h 178"/>
                <a:gd name="T24" fmla="*/ 7 w 101"/>
                <a:gd name="T25" fmla="*/ 33 h 178"/>
                <a:gd name="T26" fmla="*/ 7 w 101"/>
                <a:gd name="T27" fmla="*/ 17 h 178"/>
                <a:gd name="T28" fmla="*/ 45 w 101"/>
                <a:gd name="T29" fmla="*/ 17 h 178"/>
                <a:gd name="T30" fmla="*/ 45 w 101"/>
                <a:gd name="T31" fmla="*/ 0 h 178"/>
                <a:gd name="T32" fmla="*/ 62 w 101"/>
                <a:gd name="T33" fmla="*/ 0 h 178"/>
                <a:gd name="T34" fmla="*/ 62 w 101"/>
                <a:gd name="T35" fmla="*/ 17 h 178"/>
                <a:gd name="T36" fmla="*/ 101 w 101"/>
                <a:gd name="T37" fmla="*/ 17 h 178"/>
                <a:gd name="T38" fmla="*/ 101 w 101"/>
                <a:gd name="T39" fmla="*/ 33 h 178"/>
                <a:gd name="T40" fmla="*/ 62 w 101"/>
                <a:gd name="T41" fmla="*/ 33 h 178"/>
                <a:gd name="T42" fmla="*/ 62 w 101"/>
                <a:gd name="T43" fmla="*/ 6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 h="178">
                  <a:moveTo>
                    <a:pt x="62" y="67"/>
                  </a:moveTo>
                  <a:lnTo>
                    <a:pt x="65" y="65"/>
                  </a:lnTo>
                  <a:lnTo>
                    <a:pt x="96" y="119"/>
                  </a:lnTo>
                  <a:lnTo>
                    <a:pt x="81" y="127"/>
                  </a:lnTo>
                  <a:lnTo>
                    <a:pt x="62" y="93"/>
                  </a:lnTo>
                  <a:lnTo>
                    <a:pt x="62" y="178"/>
                  </a:lnTo>
                  <a:lnTo>
                    <a:pt x="45" y="178"/>
                  </a:lnTo>
                  <a:lnTo>
                    <a:pt x="45" y="79"/>
                  </a:lnTo>
                  <a:lnTo>
                    <a:pt x="15" y="133"/>
                  </a:lnTo>
                  <a:lnTo>
                    <a:pt x="0" y="124"/>
                  </a:lnTo>
                  <a:lnTo>
                    <a:pt x="45" y="46"/>
                  </a:lnTo>
                  <a:lnTo>
                    <a:pt x="45" y="33"/>
                  </a:lnTo>
                  <a:lnTo>
                    <a:pt x="7" y="33"/>
                  </a:lnTo>
                  <a:lnTo>
                    <a:pt x="7" y="17"/>
                  </a:lnTo>
                  <a:lnTo>
                    <a:pt x="45" y="17"/>
                  </a:lnTo>
                  <a:lnTo>
                    <a:pt x="45" y="0"/>
                  </a:lnTo>
                  <a:lnTo>
                    <a:pt x="62" y="0"/>
                  </a:lnTo>
                  <a:lnTo>
                    <a:pt x="62" y="17"/>
                  </a:lnTo>
                  <a:lnTo>
                    <a:pt x="101" y="17"/>
                  </a:lnTo>
                  <a:lnTo>
                    <a:pt x="101" y="33"/>
                  </a:lnTo>
                  <a:lnTo>
                    <a:pt x="62" y="33"/>
                  </a:lnTo>
                  <a:lnTo>
                    <a:pt x="62" y="67"/>
                  </a:lnTo>
                  <a:close/>
                </a:path>
              </a:pathLst>
            </a:custGeom>
            <a:grpFill/>
            <a:ln>
              <a:noFill/>
            </a:ln>
          </p:spPr>
          <p:txBody>
            <a:bodyPr/>
            <a:lstStyle/>
            <a:p>
              <a:pPr eaLnBrk="1" fontAlgn="auto" hangingPunct="1">
                <a:spcBef>
                  <a:spcPts val="0"/>
                </a:spcBef>
                <a:spcAft>
                  <a:spcPts val="0"/>
                </a:spcAft>
                <a:defRPr/>
              </a:pPr>
              <a:endParaRPr lang="zh-CN" altLang="en-US">
                <a:latin typeface="+mn-lt"/>
                <a:ea typeface="+mn-ea"/>
                <a:cs typeface="+mn-ea"/>
                <a:sym typeface="+mn-lt"/>
              </a:endParaRPr>
            </a:p>
          </p:txBody>
        </p:sp>
        <p:sp>
          <p:nvSpPr>
            <p:cNvPr id="30" name="Freeform 18"/>
            <p:cNvSpPr/>
            <p:nvPr/>
          </p:nvSpPr>
          <p:spPr bwMode="auto">
            <a:xfrm>
              <a:off x="2211973" y="535738"/>
              <a:ext cx="142297" cy="61560"/>
            </a:xfrm>
            <a:custGeom>
              <a:avLst/>
              <a:gdLst>
                <a:gd name="T0" fmla="*/ 0 w 89"/>
                <a:gd name="T1" fmla="*/ 22 h 38"/>
                <a:gd name="T2" fmla="*/ 84 w 89"/>
                <a:gd name="T3" fmla="*/ 0 h 38"/>
                <a:gd name="T4" fmla="*/ 89 w 89"/>
                <a:gd name="T5" fmla="*/ 16 h 38"/>
                <a:gd name="T6" fmla="*/ 4 w 89"/>
                <a:gd name="T7" fmla="*/ 38 h 38"/>
                <a:gd name="T8" fmla="*/ 0 w 89"/>
                <a:gd name="T9" fmla="*/ 22 h 38"/>
              </a:gdLst>
              <a:ahLst/>
              <a:cxnLst>
                <a:cxn ang="0">
                  <a:pos x="T0" y="T1"/>
                </a:cxn>
                <a:cxn ang="0">
                  <a:pos x="T2" y="T3"/>
                </a:cxn>
                <a:cxn ang="0">
                  <a:pos x="T4" y="T5"/>
                </a:cxn>
                <a:cxn ang="0">
                  <a:pos x="T6" y="T7"/>
                </a:cxn>
                <a:cxn ang="0">
                  <a:pos x="T8" y="T9"/>
                </a:cxn>
              </a:cxnLst>
              <a:rect l="0" t="0" r="r" b="b"/>
              <a:pathLst>
                <a:path w="89" h="38">
                  <a:moveTo>
                    <a:pt x="0" y="22"/>
                  </a:moveTo>
                  <a:lnTo>
                    <a:pt x="84" y="0"/>
                  </a:lnTo>
                  <a:lnTo>
                    <a:pt x="89" y="16"/>
                  </a:lnTo>
                  <a:lnTo>
                    <a:pt x="4" y="38"/>
                  </a:lnTo>
                  <a:lnTo>
                    <a:pt x="0" y="22"/>
                  </a:lnTo>
                  <a:close/>
                </a:path>
              </a:pathLst>
            </a:custGeom>
            <a:grpFill/>
            <a:ln>
              <a:noFill/>
            </a:ln>
          </p:spPr>
          <p:txBody>
            <a:bodyPr/>
            <a:lstStyle/>
            <a:p>
              <a:pPr eaLnBrk="1" fontAlgn="auto" hangingPunct="1">
                <a:spcBef>
                  <a:spcPts val="0"/>
                </a:spcBef>
                <a:spcAft>
                  <a:spcPts val="0"/>
                </a:spcAft>
                <a:defRPr/>
              </a:pPr>
              <a:endParaRPr lang="zh-CN" altLang="en-US">
                <a:latin typeface="+mn-lt"/>
                <a:ea typeface="+mn-ea"/>
                <a:cs typeface="+mn-ea"/>
                <a:sym typeface="+mn-lt"/>
              </a:endParaRPr>
            </a:p>
          </p:txBody>
        </p:sp>
        <p:sp>
          <p:nvSpPr>
            <p:cNvPr id="31" name="Freeform 19"/>
            <p:cNvSpPr>
              <a:spLocks noEditPoints="1"/>
            </p:cNvSpPr>
            <p:nvPr/>
          </p:nvSpPr>
          <p:spPr bwMode="auto">
            <a:xfrm>
              <a:off x="1538952" y="993587"/>
              <a:ext cx="949922" cy="534801"/>
            </a:xfrm>
            <a:custGeom>
              <a:avLst/>
              <a:gdLst>
                <a:gd name="T0" fmla="*/ 740 w 776"/>
                <a:gd name="T1" fmla="*/ 336 h 436"/>
                <a:gd name="T2" fmla="*/ 626 w 776"/>
                <a:gd name="T3" fmla="*/ 383 h 436"/>
                <a:gd name="T4" fmla="*/ 462 w 776"/>
                <a:gd name="T5" fmla="*/ 218 h 436"/>
                <a:gd name="T6" fmla="*/ 626 w 776"/>
                <a:gd name="T7" fmla="*/ 54 h 436"/>
                <a:gd name="T8" fmla="*/ 738 w 776"/>
                <a:gd name="T9" fmla="*/ 99 h 436"/>
                <a:gd name="T10" fmla="*/ 774 w 776"/>
                <a:gd name="T11" fmla="*/ 58 h 436"/>
                <a:gd name="T12" fmla="*/ 626 w 776"/>
                <a:gd name="T13" fmla="*/ 0 h 436"/>
                <a:gd name="T14" fmla="*/ 422 w 776"/>
                <a:gd name="T15" fmla="*/ 141 h 436"/>
                <a:gd name="T16" fmla="*/ 218 w 776"/>
                <a:gd name="T17" fmla="*/ 0 h 436"/>
                <a:gd name="T18" fmla="*/ 0 w 776"/>
                <a:gd name="T19" fmla="*/ 218 h 436"/>
                <a:gd name="T20" fmla="*/ 218 w 776"/>
                <a:gd name="T21" fmla="*/ 436 h 436"/>
                <a:gd name="T22" fmla="*/ 422 w 776"/>
                <a:gd name="T23" fmla="*/ 294 h 436"/>
                <a:gd name="T24" fmla="*/ 626 w 776"/>
                <a:gd name="T25" fmla="*/ 436 h 436"/>
                <a:gd name="T26" fmla="*/ 776 w 776"/>
                <a:gd name="T27" fmla="*/ 375 h 436"/>
                <a:gd name="T28" fmla="*/ 740 w 776"/>
                <a:gd name="T29" fmla="*/ 336 h 436"/>
                <a:gd name="T30" fmla="*/ 218 w 776"/>
                <a:gd name="T31" fmla="*/ 382 h 436"/>
                <a:gd name="T32" fmla="*/ 55 w 776"/>
                <a:gd name="T33" fmla="*/ 219 h 436"/>
                <a:gd name="T34" fmla="*/ 218 w 776"/>
                <a:gd name="T35" fmla="*/ 55 h 436"/>
                <a:gd name="T36" fmla="*/ 381 w 776"/>
                <a:gd name="T37" fmla="*/ 219 h 436"/>
                <a:gd name="T38" fmla="*/ 218 w 776"/>
                <a:gd name="T39" fmla="*/ 38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76" h="436">
                  <a:moveTo>
                    <a:pt x="740" y="336"/>
                  </a:moveTo>
                  <a:cubicBezTo>
                    <a:pt x="710" y="365"/>
                    <a:pt x="670" y="383"/>
                    <a:pt x="626" y="383"/>
                  </a:cubicBezTo>
                  <a:cubicBezTo>
                    <a:pt x="536" y="383"/>
                    <a:pt x="462" y="309"/>
                    <a:pt x="462" y="218"/>
                  </a:cubicBezTo>
                  <a:cubicBezTo>
                    <a:pt x="462" y="128"/>
                    <a:pt x="536" y="54"/>
                    <a:pt x="626" y="54"/>
                  </a:cubicBezTo>
                  <a:cubicBezTo>
                    <a:pt x="670" y="54"/>
                    <a:pt x="709" y="71"/>
                    <a:pt x="738" y="99"/>
                  </a:cubicBezTo>
                  <a:cubicBezTo>
                    <a:pt x="774" y="58"/>
                    <a:pt x="774" y="58"/>
                    <a:pt x="774" y="58"/>
                  </a:cubicBezTo>
                  <a:cubicBezTo>
                    <a:pt x="735" y="22"/>
                    <a:pt x="683" y="0"/>
                    <a:pt x="626" y="0"/>
                  </a:cubicBezTo>
                  <a:cubicBezTo>
                    <a:pt x="532" y="0"/>
                    <a:pt x="453" y="58"/>
                    <a:pt x="422" y="141"/>
                  </a:cubicBezTo>
                  <a:cubicBezTo>
                    <a:pt x="391" y="58"/>
                    <a:pt x="311" y="0"/>
                    <a:pt x="218" y="0"/>
                  </a:cubicBezTo>
                  <a:cubicBezTo>
                    <a:pt x="98" y="0"/>
                    <a:pt x="0" y="97"/>
                    <a:pt x="0" y="218"/>
                  </a:cubicBezTo>
                  <a:cubicBezTo>
                    <a:pt x="0" y="338"/>
                    <a:pt x="98" y="436"/>
                    <a:pt x="218" y="436"/>
                  </a:cubicBezTo>
                  <a:cubicBezTo>
                    <a:pt x="311" y="436"/>
                    <a:pt x="391" y="377"/>
                    <a:pt x="422" y="294"/>
                  </a:cubicBezTo>
                  <a:cubicBezTo>
                    <a:pt x="453" y="377"/>
                    <a:pt x="532" y="436"/>
                    <a:pt x="626" y="436"/>
                  </a:cubicBezTo>
                  <a:cubicBezTo>
                    <a:pt x="684" y="436"/>
                    <a:pt x="737" y="413"/>
                    <a:pt x="776" y="375"/>
                  </a:cubicBezTo>
                  <a:lnTo>
                    <a:pt x="740" y="336"/>
                  </a:lnTo>
                  <a:close/>
                  <a:moveTo>
                    <a:pt x="218" y="382"/>
                  </a:moveTo>
                  <a:cubicBezTo>
                    <a:pt x="128" y="382"/>
                    <a:pt x="55" y="309"/>
                    <a:pt x="55" y="219"/>
                  </a:cubicBezTo>
                  <a:cubicBezTo>
                    <a:pt x="55" y="128"/>
                    <a:pt x="128" y="55"/>
                    <a:pt x="218" y="55"/>
                  </a:cubicBezTo>
                  <a:cubicBezTo>
                    <a:pt x="308" y="55"/>
                    <a:pt x="381" y="128"/>
                    <a:pt x="381" y="219"/>
                  </a:cubicBezTo>
                  <a:cubicBezTo>
                    <a:pt x="381" y="309"/>
                    <a:pt x="308" y="382"/>
                    <a:pt x="218" y="382"/>
                  </a:cubicBezTo>
                  <a:close/>
                </a:path>
              </a:pathLst>
            </a:custGeom>
            <a:grpFill/>
            <a:ln>
              <a:noFill/>
            </a:ln>
          </p:spPr>
          <p:txBody>
            <a:bodyPr/>
            <a:lstStyle/>
            <a:p>
              <a:pPr eaLnBrk="1" fontAlgn="auto" hangingPunct="1">
                <a:spcBef>
                  <a:spcPts val="0"/>
                </a:spcBef>
                <a:spcAft>
                  <a:spcPts val="0"/>
                </a:spcAft>
                <a:defRPr/>
              </a:pPr>
              <a:endParaRPr lang="zh-CN" altLang="en-US">
                <a:latin typeface="+mn-lt"/>
                <a:ea typeface="+mn-ea"/>
                <a:cs typeface="+mn-ea"/>
                <a:sym typeface="+mn-lt"/>
              </a:endParaRPr>
            </a:p>
          </p:txBody>
        </p:sp>
        <p:sp>
          <p:nvSpPr>
            <p:cNvPr id="32" name="Freeform 20"/>
            <p:cNvSpPr>
              <a:spLocks noEditPoints="1"/>
            </p:cNvSpPr>
            <p:nvPr/>
          </p:nvSpPr>
          <p:spPr bwMode="auto">
            <a:xfrm>
              <a:off x="615950" y="458788"/>
              <a:ext cx="926846" cy="1088835"/>
            </a:xfrm>
            <a:custGeom>
              <a:avLst/>
              <a:gdLst>
                <a:gd name="T0" fmla="*/ 313 w 756"/>
                <a:gd name="T1" fmla="*/ 0 h 888"/>
                <a:gd name="T2" fmla="*/ 296 w 756"/>
                <a:gd name="T3" fmla="*/ 1 h 888"/>
                <a:gd name="T4" fmla="*/ 296 w 756"/>
                <a:gd name="T5" fmla="*/ 0 h 888"/>
                <a:gd name="T6" fmla="*/ 0 w 756"/>
                <a:gd name="T7" fmla="*/ 0 h 888"/>
                <a:gd name="T8" fmla="*/ 0 w 756"/>
                <a:gd name="T9" fmla="*/ 888 h 888"/>
                <a:gd name="T10" fmla="*/ 296 w 756"/>
                <a:gd name="T11" fmla="*/ 888 h 888"/>
                <a:gd name="T12" fmla="*/ 296 w 756"/>
                <a:gd name="T13" fmla="*/ 888 h 888"/>
                <a:gd name="T14" fmla="*/ 311 w 756"/>
                <a:gd name="T15" fmla="*/ 888 h 888"/>
                <a:gd name="T16" fmla="*/ 756 w 756"/>
                <a:gd name="T17" fmla="*/ 442 h 888"/>
                <a:gd name="T18" fmla="*/ 313 w 756"/>
                <a:gd name="T19" fmla="*/ 0 h 888"/>
                <a:gd name="T20" fmla="*/ 257 w 756"/>
                <a:gd name="T21" fmla="*/ 326 h 888"/>
                <a:gd name="T22" fmla="*/ 349 w 756"/>
                <a:gd name="T23" fmla="*/ 92 h 888"/>
                <a:gd name="T24" fmla="*/ 411 w 756"/>
                <a:gd name="T25" fmla="*/ 341 h 888"/>
                <a:gd name="T26" fmla="*/ 317 w 756"/>
                <a:gd name="T27" fmla="*/ 578 h 888"/>
                <a:gd name="T28" fmla="*/ 257 w 756"/>
                <a:gd name="T29" fmla="*/ 326 h 888"/>
                <a:gd name="T30" fmla="*/ 234 w 756"/>
                <a:gd name="T31" fmla="*/ 790 h 888"/>
                <a:gd name="T32" fmla="*/ 118 w 756"/>
                <a:gd name="T33" fmla="*/ 558 h 888"/>
                <a:gd name="T34" fmla="*/ 212 w 756"/>
                <a:gd name="T35" fmla="*/ 279 h 888"/>
                <a:gd name="T36" fmla="*/ 273 w 756"/>
                <a:gd name="T37" fmla="*/ 573 h 888"/>
                <a:gd name="T38" fmla="*/ 278 w 756"/>
                <a:gd name="T39" fmla="*/ 667 h 888"/>
                <a:gd name="T40" fmla="*/ 234 w 756"/>
                <a:gd name="T41" fmla="*/ 790 h 888"/>
                <a:gd name="T42" fmla="*/ 505 w 756"/>
                <a:gd name="T43" fmla="*/ 664 h 888"/>
                <a:gd name="T44" fmla="*/ 278 w 756"/>
                <a:gd name="T45" fmla="*/ 789 h 888"/>
                <a:gd name="T46" fmla="*/ 395 w 756"/>
                <a:gd name="T47" fmla="*/ 559 h 888"/>
                <a:gd name="T48" fmla="*/ 616 w 756"/>
                <a:gd name="T49" fmla="*/ 426 h 888"/>
                <a:gd name="T50" fmla="*/ 505 w 756"/>
                <a:gd name="T51" fmla="*/ 664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6" h="888">
                  <a:moveTo>
                    <a:pt x="313" y="0"/>
                  </a:moveTo>
                  <a:cubicBezTo>
                    <a:pt x="307" y="0"/>
                    <a:pt x="302" y="0"/>
                    <a:pt x="296" y="1"/>
                  </a:cubicBezTo>
                  <a:cubicBezTo>
                    <a:pt x="296" y="0"/>
                    <a:pt x="296" y="0"/>
                    <a:pt x="296" y="0"/>
                  </a:cubicBezTo>
                  <a:cubicBezTo>
                    <a:pt x="0" y="0"/>
                    <a:pt x="0" y="0"/>
                    <a:pt x="0" y="0"/>
                  </a:cubicBezTo>
                  <a:cubicBezTo>
                    <a:pt x="0" y="888"/>
                    <a:pt x="0" y="888"/>
                    <a:pt x="0" y="888"/>
                  </a:cubicBezTo>
                  <a:cubicBezTo>
                    <a:pt x="296" y="888"/>
                    <a:pt x="296" y="888"/>
                    <a:pt x="296" y="888"/>
                  </a:cubicBezTo>
                  <a:cubicBezTo>
                    <a:pt x="296" y="888"/>
                    <a:pt x="296" y="888"/>
                    <a:pt x="296" y="888"/>
                  </a:cubicBezTo>
                  <a:cubicBezTo>
                    <a:pt x="301" y="888"/>
                    <a:pt x="306" y="888"/>
                    <a:pt x="311" y="888"/>
                  </a:cubicBezTo>
                  <a:cubicBezTo>
                    <a:pt x="556" y="888"/>
                    <a:pt x="756" y="686"/>
                    <a:pt x="756" y="442"/>
                  </a:cubicBezTo>
                  <a:cubicBezTo>
                    <a:pt x="756" y="197"/>
                    <a:pt x="557" y="1"/>
                    <a:pt x="313" y="0"/>
                  </a:cubicBezTo>
                  <a:close/>
                  <a:moveTo>
                    <a:pt x="257" y="326"/>
                  </a:moveTo>
                  <a:cubicBezTo>
                    <a:pt x="268" y="192"/>
                    <a:pt x="349" y="92"/>
                    <a:pt x="349" y="92"/>
                  </a:cubicBezTo>
                  <a:cubicBezTo>
                    <a:pt x="349" y="92"/>
                    <a:pt x="427" y="188"/>
                    <a:pt x="411" y="341"/>
                  </a:cubicBezTo>
                  <a:cubicBezTo>
                    <a:pt x="396" y="491"/>
                    <a:pt x="317" y="578"/>
                    <a:pt x="317" y="578"/>
                  </a:cubicBezTo>
                  <a:cubicBezTo>
                    <a:pt x="317" y="578"/>
                    <a:pt x="245" y="459"/>
                    <a:pt x="257" y="326"/>
                  </a:cubicBezTo>
                  <a:close/>
                  <a:moveTo>
                    <a:pt x="234" y="790"/>
                  </a:moveTo>
                  <a:cubicBezTo>
                    <a:pt x="234" y="790"/>
                    <a:pt x="127" y="667"/>
                    <a:pt x="118" y="558"/>
                  </a:cubicBezTo>
                  <a:cubicBezTo>
                    <a:pt x="105" y="410"/>
                    <a:pt x="212" y="279"/>
                    <a:pt x="212" y="279"/>
                  </a:cubicBezTo>
                  <a:cubicBezTo>
                    <a:pt x="205" y="483"/>
                    <a:pt x="273" y="573"/>
                    <a:pt x="273" y="573"/>
                  </a:cubicBezTo>
                  <a:cubicBezTo>
                    <a:pt x="273" y="573"/>
                    <a:pt x="289" y="597"/>
                    <a:pt x="278" y="667"/>
                  </a:cubicBezTo>
                  <a:cubicBezTo>
                    <a:pt x="267" y="736"/>
                    <a:pt x="234" y="790"/>
                    <a:pt x="234" y="790"/>
                  </a:cubicBezTo>
                  <a:close/>
                  <a:moveTo>
                    <a:pt x="505" y="664"/>
                  </a:moveTo>
                  <a:cubicBezTo>
                    <a:pt x="408" y="771"/>
                    <a:pt x="278" y="789"/>
                    <a:pt x="278" y="789"/>
                  </a:cubicBezTo>
                  <a:cubicBezTo>
                    <a:pt x="278" y="789"/>
                    <a:pt x="282" y="666"/>
                    <a:pt x="395" y="559"/>
                  </a:cubicBezTo>
                  <a:cubicBezTo>
                    <a:pt x="508" y="453"/>
                    <a:pt x="616" y="426"/>
                    <a:pt x="616" y="426"/>
                  </a:cubicBezTo>
                  <a:cubicBezTo>
                    <a:pt x="616" y="426"/>
                    <a:pt x="601" y="557"/>
                    <a:pt x="505" y="664"/>
                  </a:cubicBezTo>
                  <a:close/>
                </a:path>
              </a:pathLst>
            </a:custGeom>
            <a:grpFill/>
            <a:ln>
              <a:noFill/>
            </a:ln>
          </p:spPr>
          <p:txBody>
            <a:bodyPr/>
            <a:lstStyle/>
            <a:p>
              <a:pPr eaLnBrk="1" fontAlgn="auto" hangingPunct="1">
                <a:spcBef>
                  <a:spcPts val="0"/>
                </a:spcBef>
                <a:spcAft>
                  <a:spcPts val="0"/>
                </a:spcAft>
                <a:defRPr/>
              </a:pPr>
              <a:endParaRPr lang="zh-CN" altLang="en-US">
                <a:latin typeface="+mn-lt"/>
                <a:ea typeface="+mn-ea"/>
                <a:cs typeface="+mn-ea"/>
                <a:sym typeface="+mn-lt"/>
              </a:endParaRPr>
            </a:p>
          </p:txBody>
        </p:sp>
      </p:grpSp>
      <p:sp>
        <p:nvSpPr>
          <p:cNvPr id="2" name="文本框 1"/>
          <p:cNvSpPr txBox="1"/>
          <p:nvPr/>
        </p:nvSpPr>
        <p:spPr>
          <a:xfrm>
            <a:off x="9987280" y="1209040"/>
            <a:ext cx="1308735" cy="4154170"/>
          </a:xfrm>
          <a:prstGeom prst="rect">
            <a:avLst/>
          </a:prstGeom>
          <a:noFill/>
        </p:spPr>
        <p:txBody>
          <a:bodyPr wrap="square" rtlCol="0">
            <a:spAutoFit/>
          </a:bodyPr>
          <a:lstStyle/>
          <a:p>
            <a:pPr algn="ctr"/>
            <a:r>
              <a:rPr lang="zh-CN" altLang="en-US" sz="6600" b="1" dirty="0">
                <a:solidFill>
                  <a:schemeClr val="bg2"/>
                </a:solidFill>
              </a:rPr>
              <a:t>课设答辩</a:t>
            </a:r>
          </a:p>
        </p:txBody>
      </p:sp>
      <p:sp>
        <p:nvSpPr>
          <p:cNvPr id="4" name="文本框 3"/>
          <p:cNvSpPr txBox="1"/>
          <p:nvPr/>
        </p:nvSpPr>
        <p:spPr>
          <a:xfrm>
            <a:off x="2651125" y="1910080"/>
            <a:ext cx="7124065" cy="768350"/>
          </a:xfrm>
          <a:prstGeom prst="rect">
            <a:avLst/>
          </a:prstGeom>
          <a:noFill/>
        </p:spPr>
        <p:txBody>
          <a:bodyPr wrap="square" rtlCol="0">
            <a:spAutoFit/>
          </a:bodyPr>
          <a:lstStyle/>
          <a:p>
            <a:r>
              <a:rPr lang="zh-CN" altLang="en-US" sz="4400" b="1" dirty="0">
                <a:solidFill>
                  <a:schemeClr val="bg1"/>
                </a:solidFill>
              </a:rPr>
              <a:t>一二九师</a:t>
            </a:r>
            <a:r>
              <a:rPr lang="en-US" altLang="zh-CN" sz="4400" b="1" dirty="0">
                <a:solidFill>
                  <a:schemeClr val="bg1"/>
                </a:solidFill>
              </a:rPr>
              <a:t>-</a:t>
            </a:r>
            <a:r>
              <a:rPr lang="zh-CN" altLang="en-US" sz="4400" b="1" dirty="0">
                <a:solidFill>
                  <a:schemeClr val="bg1"/>
                </a:solidFill>
              </a:rPr>
              <a:t>三八六旅</a:t>
            </a:r>
            <a:r>
              <a:rPr lang="en-US" altLang="zh-CN" sz="4400" b="1" dirty="0">
                <a:solidFill>
                  <a:schemeClr val="bg1"/>
                </a:solidFill>
              </a:rPr>
              <a:t>-</a:t>
            </a:r>
            <a:r>
              <a:rPr lang="zh-CN" altLang="en-US" sz="4400" b="1" dirty="0">
                <a:solidFill>
                  <a:schemeClr val="bg1"/>
                </a:solidFill>
              </a:rPr>
              <a:t>独立团</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21590"/>
            <a:ext cx="121920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箭头: V 形 18"/>
          <p:cNvSpPr/>
          <p:nvPr/>
        </p:nvSpPr>
        <p:spPr>
          <a:xfrm>
            <a:off x="0" y="0"/>
            <a:ext cx="4762500" cy="914400"/>
          </a:xfrm>
          <a:prstGeom prst="chevron">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文本框 19"/>
          <p:cNvSpPr txBox="1"/>
          <p:nvPr/>
        </p:nvSpPr>
        <p:spPr>
          <a:xfrm>
            <a:off x="479476" y="195590"/>
            <a:ext cx="3482924" cy="521970"/>
          </a:xfrm>
          <a:prstGeom prst="rect">
            <a:avLst/>
          </a:prstGeom>
          <a:noFill/>
        </p:spPr>
        <p:txBody>
          <a:bodyPr wrap="square" rtlCol="0">
            <a:spAutoFit/>
          </a:bodyPr>
          <a:lstStyle/>
          <a:p>
            <a:r>
              <a:rPr lang="zh-CN" altLang="en-US" sz="2800" b="1" dirty="0">
                <a:solidFill>
                  <a:schemeClr val="bg2"/>
                </a:solidFill>
                <a:sym typeface="+mn-ea"/>
              </a:rPr>
              <a:t>课设作品目的与意义</a:t>
            </a:r>
          </a:p>
        </p:txBody>
      </p:sp>
      <p:sp>
        <p:nvSpPr>
          <p:cNvPr id="9" name="Oval 8"/>
          <p:cNvSpPr>
            <a:spLocks noChangeAspect="1"/>
          </p:cNvSpPr>
          <p:nvPr/>
        </p:nvSpPr>
        <p:spPr>
          <a:xfrm>
            <a:off x="1443277" y="2823452"/>
            <a:ext cx="1512000" cy="1512000"/>
          </a:xfrm>
          <a:prstGeom prst="ellips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bg-BG" sz="2160" dirty="0">
              <a:solidFill>
                <a:schemeClr val="bg1"/>
              </a:solidFill>
              <a:cs typeface="+mn-ea"/>
              <a:sym typeface="+mn-lt"/>
            </a:endParaRPr>
          </a:p>
        </p:txBody>
      </p:sp>
      <p:sp>
        <p:nvSpPr>
          <p:cNvPr id="23" name="Rectangle 22"/>
          <p:cNvSpPr/>
          <p:nvPr/>
        </p:nvSpPr>
        <p:spPr>
          <a:xfrm>
            <a:off x="1524968" y="4962679"/>
            <a:ext cx="9166986" cy="534035"/>
          </a:xfrm>
          <a:prstGeom prst="rect">
            <a:avLst/>
          </a:prstGeom>
        </p:spPr>
        <p:txBody>
          <a:bodyPr wrap="square">
            <a:spAutoFit/>
          </a:bodyPr>
          <a:lstStyle/>
          <a:p>
            <a:pPr algn="ctr">
              <a:lnSpc>
                <a:spcPct val="120000"/>
              </a:lnSpc>
              <a:spcAft>
                <a:spcPts val="720"/>
              </a:spcAft>
            </a:pPr>
            <a:r>
              <a:rPr lang="zh-CN" altLang="en-US" sz="2400" dirty="0">
                <a:solidFill>
                  <a:schemeClr val="bg1"/>
                </a:solidFill>
                <a:cs typeface="+mn-ea"/>
                <a:sym typeface="+mn-lt"/>
              </a:rPr>
              <a:t>组长</a:t>
            </a:r>
            <a:r>
              <a:rPr lang="en-US" altLang="zh-CN" sz="2400" dirty="0">
                <a:solidFill>
                  <a:schemeClr val="bg1"/>
                </a:solidFill>
                <a:cs typeface="+mn-ea"/>
                <a:sym typeface="+mn-lt"/>
              </a:rPr>
              <a:t>+</a:t>
            </a:r>
            <a:r>
              <a:rPr lang="zh-CN" altLang="en-US" sz="2400" dirty="0">
                <a:solidFill>
                  <a:schemeClr val="bg1"/>
                </a:solidFill>
                <a:cs typeface="+mn-ea"/>
                <a:sym typeface="+mn-lt"/>
              </a:rPr>
              <a:t>七名组员</a:t>
            </a:r>
            <a:r>
              <a:rPr lang="en-US" altLang="zh-CN" sz="2400" dirty="0">
                <a:solidFill>
                  <a:schemeClr val="bg1"/>
                </a:solidFill>
                <a:cs typeface="+mn-ea"/>
                <a:sym typeface="+mn-lt"/>
              </a:rPr>
              <a:t>+</a:t>
            </a:r>
            <a:r>
              <a:rPr lang="zh-CN" altLang="en-US" sz="2400" dirty="0">
                <a:solidFill>
                  <a:schemeClr val="bg1"/>
                </a:solidFill>
                <a:cs typeface="+mn-ea"/>
                <a:sym typeface="+mn-lt"/>
              </a:rPr>
              <a:t>老师的精心教导</a:t>
            </a:r>
            <a:r>
              <a:rPr lang="en-US" altLang="zh-CN" sz="2400" dirty="0">
                <a:solidFill>
                  <a:schemeClr val="bg1"/>
                </a:solidFill>
                <a:cs typeface="+mn-ea"/>
                <a:sym typeface="+mn-lt"/>
              </a:rPr>
              <a:t>=</a:t>
            </a:r>
            <a:r>
              <a:rPr lang="zh-CN" altLang="en-US" sz="2400" dirty="0">
                <a:solidFill>
                  <a:schemeClr val="bg1"/>
                </a:solidFill>
                <a:cs typeface="+mn-ea"/>
                <a:sym typeface="+mn-lt"/>
              </a:rPr>
              <a:t>成功</a:t>
            </a:r>
          </a:p>
        </p:txBody>
      </p:sp>
      <p:sp>
        <p:nvSpPr>
          <p:cNvPr id="26" name="Oval 25"/>
          <p:cNvSpPr>
            <a:spLocks noChangeAspect="1"/>
          </p:cNvSpPr>
          <p:nvPr/>
        </p:nvSpPr>
        <p:spPr>
          <a:xfrm>
            <a:off x="4022170" y="2823452"/>
            <a:ext cx="1512000" cy="1512000"/>
          </a:xfrm>
          <a:prstGeom prst="ellips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bg-BG" sz="2160" dirty="0">
              <a:solidFill>
                <a:schemeClr val="bg1"/>
              </a:solidFill>
              <a:cs typeface="+mn-ea"/>
              <a:sym typeface="+mn-lt"/>
            </a:endParaRPr>
          </a:p>
        </p:txBody>
      </p:sp>
      <p:sp>
        <p:nvSpPr>
          <p:cNvPr id="27" name="Oval 26"/>
          <p:cNvSpPr>
            <a:spLocks noChangeAspect="1"/>
          </p:cNvSpPr>
          <p:nvPr/>
        </p:nvSpPr>
        <p:spPr>
          <a:xfrm>
            <a:off x="6601062" y="2823452"/>
            <a:ext cx="1512000" cy="1512000"/>
          </a:xfrm>
          <a:prstGeom prst="ellips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bg-BG" sz="2160" dirty="0">
              <a:solidFill>
                <a:schemeClr val="bg1"/>
              </a:solidFill>
              <a:cs typeface="+mn-ea"/>
              <a:sym typeface="+mn-lt"/>
            </a:endParaRPr>
          </a:p>
        </p:txBody>
      </p:sp>
      <p:grpSp>
        <p:nvGrpSpPr>
          <p:cNvPr id="29" name="Group 28"/>
          <p:cNvGrpSpPr/>
          <p:nvPr/>
        </p:nvGrpSpPr>
        <p:grpSpPr>
          <a:xfrm>
            <a:off x="8518014" y="3535185"/>
            <a:ext cx="259200" cy="198673"/>
            <a:chOff x="3533863" y="2867819"/>
            <a:chExt cx="216000" cy="165561"/>
          </a:xfrm>
          <a:solidFill>
            <a:schemeClr val="accent3"/>
          </a:solidFill>
        </p:grpSpPr>
        <p:sp>
          <p:nvSpPr>
            <p:cNvPr id="30" name="Freeform 6"/>
            <p:cNvSpPr>
              <a:spLocks noChangeAspect="1"/>
            </p:cNvSpPr>
            <p:nvPr/>
          </p:nvSpPr>
          <p:spPr bwMode="auto">
            <a:xfrm>
              <a:off x="3533863" y="2867819"/>
              <a:ext cx="216000" cy="75412"/>
            </a:xfrm>
            <a:custGeom>
              <a:avLst/>
              <a:gdLst>
                <a:gd name="T0" fmla="*/ 3670 w 3797"/>
                <a:gd name="T1" fmla="*/ 0 h 1325"/>
                <a:gd name="T2" fmla="*/ 3696 w 3797"/>
                <a:gd name="T3" fmla="*/ 2 h 1325"/>
                <a:gd name="T4" fmla="*/ 3719 w 3797"/>
                <a:gd name="T5" fmla="*/ 10 h 1325"/>
                <a:gd name="T6" fmla="*/ 3741 w 3797"/>
                <a:gd name="T7" fmla="*/ 22 h 1325"/>
                <a:gd name="T8" fmla="*/ 3760 w 3797"/>
                <a:gd name="T9" fmla="*/ 38 h 1325"/>
                <a:gd name="T10" fmla="*/ 3776 w 3797"/>
                <a:gd name="T11" fmla="*/ 56 h 1325"/>
                <a:gd name="T12" fmla="*/ 3788 w 3797"/>
                <a:gd name="T13" fmla="*/ 78 h 1325"/>
                <a:gd name="T14" fmla="*/ 3795 w 3797"/>
                <a:gd name="T15" fmla="*/ 102 h 1325"/>
                <a:gd name="T16" fmla="*/ 3797 w 3797"/>
                <a:gd name="T17" fmla="*/ 128 h 1325"/>
                <a:gd name="T18" fmla="*/ 3797 w 3797"/>
                <a:gd name="T19" fmla="*/ 1198 h 1325"/>
                <a:gd name="T20" fmla="*/ 3794 w 3797"/>
                <a:gd name="T21" fmla="*/ 1227 h 1325"/>
                <a:gd name="T22" fmla="*/ 3784 w 3797"/>
                <a:gd name="T23" fmla="*/ 1254 h 1325"/>
                <a:gd name="T24" fmla="*/ 3769 w 3797"/>
                <a:gd name="T25" fmla="*/ 1278 h 1325"/>
                <a:gd name="T26" fmla="*/ 3750 w 3797"/>
                <a:gd name="T27" fmla="*/ 1297 h 1325"/>
                <a:gd name="T28" fmla="*/ 3727 w 3797"/>
                <a:gd name="T29" fmla="*/ 1312 h 1325"/>
                <a:gd name="T30" fmla="*/ 3699 w 3797"/>
                <a:gd name="T31" fmla="*/ 1321 h 1325"/>
                <a:gd name="T32" fmla="*/ 3670 w 3797"/>
                <a:gd name="T33" fmla="*/ 1325 h 1325"/>
                <a:gd name="T34" fmla="*/ 127 w 3797"/>
                <a:gd name="T35" fmla="*/ 1325 h 1325"/>
                <a:gd name="T36" fmla="*/ 103 w 3797"/>
                <a:gd name="T37" fmla="*/ 1323 h 1325"/>
                <a:gd name="T38" fmla="*/ 78 w 3797"/>
                <a:gd name="T39" fmla="*/ 1316 h 1325"/>
                <a:gd name="T40" fmla="*/ 56 w 3797"/>
                <a:gd name="T41" fmla="*/ 1304 h 1325"/>
                <a:gd name="T42" fmla="*/ 37 w 3797"/>
                <a:gd name="T43" fmla="*/ 1288 h 1325"/>
                <a:gd name="T44" fmla="*/ 22 w 3797"/>
                <a:gd name="T45" fmla="*/ 1268 h 1325"/>
                <a:gd name="T46" fmla="*/ 9 w 3797"/>
                <a:gd name="T47" fmla="*/ 1247 h 1325"/>
                <a:gd name="T48" fmla="*/ 2 w 3797"/>
                <a:gd name="T49" fmla="*/ 1224 h 1325"/>
                <a:gd name="T50" fmla="*/ 0 w 3797"/>
                <a:gd name="T51" fmla="*/ 1198 h 1325"/>
                <a:gd name="T52" fmla="*/ 0 w 3797"/>
                <a:gd name="T53" fmla="*/ 128 h 1325"/>
                <a:gd name="T54" fmla="*/ 3 w 3797"/>
                <a:gd name="T55" fmla="*/ 98 h 1325"/>
                <a:gd name="T56" fmla="*/ 13 w 3797"/>
                <a:gd name="T57" fmla="*/ 71 h 1325"/>
                <a:gd name="T58" fmla="*/ 28 w 3797"/>
                <a:gd name="T59" fmla="*/ 48 h 1325"/>
                <a:gd name="T60" fmla="*/ 47 w 3797"/>
                <a:gd name="T61" fmla="*/ 29 h 1325"/>
                <a:gd name="T62" fmla="*/ 71 w 3797"/>
                <a:gd name="T63" fmla="*/ 14 h 1325"/>
                <a:gd name="T64" fmla="*/ 98 w 3797"/>
                <a:gd name="T65" fmla="*/ 3 h 1325"/>
                <a:gd name="T66" fmla="*/ 127 w 3797"/>
                <a:gd name="T67" fmla="*/ 0 h 1325"/>
                <a:gd name="T68" fmla="*/ 3670 w 3797"/>
                <a:gd name="T69" fmla="*/ 0 h 1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97" h="1325">
                  <a:moveTo>
                    <a:pt x="3670" y="0"/>
                  </a:moveTo>
                  <a:lnTo>
                    <a:pt x="3696" y="2"/>
                  </a:lnTo>
                  <a:lnTo>
                    <a:pt x="3719" y="10"/>
                  </a:lnTo>
                  <a:lnTo>
                    <a:pt x="3741" y="22"/>
                  </a:lnTo>
                  <a:lnTo>
                    <a:pt x="3760" y="38"/>
                  </a:lnTo>
                  <a:lnTo>
                    <a:pt x="3776" y="56"/>
                  </a:lnTo>
                  <a:lnTo>
                    <a:pt x="3788" y="78"/>
                  </a:lnTo>
                  <a:lnTo>
                    <a:pt x="3795" y="102"/>
                  </a:lnTo>
                  <a:lnTo>
                    <a:pt x="3797" y="128"/>
                  </a:lnTo>
                  <a:lnTo>
                    <a:pt x="3797" y="1198"/>
                  </a:lnTo>
                  <a:lnTo>
                    <a:pt x="3794" y="1227"/>
                  </a:lnTo>
                  <a:lnTo>
                    <a:pt x="3784" y="1254"/>
                  </a:lnTo>
                  <a:lnTo>
                    <a:pt x="3769" y="1278"/>
                  </a:lnTo>
                  <a:lnTo>
                    <a:pt x="3750" y="1297"/>
                  </a:lnTo>
                  <a:lnTo>
                    <a:pt x="3727" y="1312"/>
                  </a:lnTo>
                  <a:lnTo>
                    <a:pt x="3699" y="1321"/>
                  </a:lnTo>
                  <a:lnTo>
                    <a:pt x="3670" y="1325"/>
                  </a:lnTo>
                  <a:lnTo>
                    <a:pt x="127" y="1325"/>
                  </a:lnTo>
                  <a:lnTo>
                    <a:pt x="103" y="1323"/>
                  </a:lnTo>
                  <a:lnTo>
                    <a:pt x="78" y="1316"/>
                  </a:lnTo>
                  <a:lnTo>
                    <a:pt x="56" y="1304"/>
                  </a:lnTo>
                  <a:lnTo>
                    <a:pt x="37" y="1288"/>
                  </a:lnTo>
                  <a:lnTo>
                    <a:pt x="22" y="1268"/>
                  </a:lnTo>
                  <a:lnTo>
                    <a:pt x="9" y="1247"/>
                  </a:lnTo>
                  <a:lnTo>
                    <a:pt x="2" y="1224"/>
                  </a:lnTo>
                  <a:lnTo>
                    <a:pt x="0" y="1198"/>
                  </a:lnTo>
                  <a:lnTo>
                    <a:pt x="0" y="128"/>
                  </a:lnTo>
                  <a:lnTo>
                    <a:pt x="3" y="98"/>
                  </a:lnTo>
                  <a:lnTo>
                    <a:pt x="13" y="71"/>
                  </a:lnTo>
                  <a:lnTo>
                    <a:pt x="28" y="48"/>
                  </a:lnTo>
                  <a:lnTo>
                    <a:pt x="47" y="29"/>
                  </a:lnTo>
                  <a:lnTo>
                    <a:pt x="71" y="14"/>
                  </a:lnTo>
                  <a:lnTo>
                    <a:pt x="98" y="3"/>
                  </a:lnTo>
                  <a:lnTo>
                    <a:pt x="127" y="0"/>
                  </a:lnTo>
                  <a:lnTo>
                    <a:pt x="3670" y="0"/>
                  </a:lnTo>
                  <a:close/>
                </a:path>
              </a:pathLst>
            </a:custGeom>
            <a:grpFill/>
            <a:ln w="0">
              <a:noFill/>
              <a:prstDash val="solid"/>
              <a:round/>
            </a:ln>
          </p:spPr>
          <p:txBody>
            <a:bodyPr vert="horz" wrap="square" lIns="109728" tIns="54864" rIns="109728" bIns="54864" numCol="1" anchor="t" anchorCtr="0" compatLnSpc="1"/>
            <a:lstStyle/>
            <a:p>
              <a:endParaRPr lang="bg-BG" sz="1920">
                <a:solidFill>
                  <a:schemeClr val="bg1"/>
                </a:solidFill>
                <a:cs typeface="+mn-ea"/>
                <a:sym typeface="+mn-lt"/>
              </a:endParaRPr>
            </a:p>
          </p:txBody>
        </p:sp>
        <p:sp>
          <p:nvSpPr>
            <p:cNvPr id="31" name="Freeform 6"/>
            <p:cNvSpPr>
              <a:spLocks noChangeAspect="1"/>
            </p:cNvSpPr>
            <p:nvPr/>
          </p:nvSpPr>
          <p:spPr bwMode="auto">
            <a:xfrm>
              <a:off x="3533863" y="2957968"/>
              <a:ext cx="216000" cy="75412"/>
            </a:xfrm>
            <a:custGeom>
              <a:avLst/>
              <a:gdLst>
                <a:gd name="T0" fmla="*/ 3670 w 3797"/>
                <a:gd name="T1" fmla="*/ 0 h 1325"/>
                <a:gd name="T2" fmla="*/ 3696 w 3797"/>
                <a:gd name="T3" fmla="*/ 2 h 1325"/>
                <a:gd name="T4" fmla="*/ 3719 w 3797"/>
                <a:gd name="T5" fmla="*/ 10 h 1325"/>
                <a:gd name="T6" fmla="*/ 3741 w 3797"/>
                <a:gd name="T7" fmla="*/ 22 h 1325"/>
                <a:gd name="T8" fmla="*/ 3760 w 3797"/>
                <a:gd name="T9" fmla="*/ 38 h 1325"/>
                <a:gd name="T10" fmla="*/ 3776 w 3797"/>
                <a:gd name="T11" fmla="*/ 56 h 1325"/>
                <a:gd name="T12" fmla="*/ 3788 w 3797"/>
                <a:gd name="T13" fmla="*/ 78 h 1325"/>
                <a:gd name="T14" fmla="*/ 3795 w 3797"/>
                <a:gd name="T15" fmla="*/ 102 h 1325"/>
                <a:gd name="T16" fmla="*/ 3797 w 3797"/>
                <a:gd name="T17" fmla="*/ 128 h 1325"/>
                <a:gd name="T18" fmla="*/ 3797 w 3797"/>
                <a:gd name="T19" fmla="*/ 1198 h 1325"/>
                <a:gd name="T20" fmla="*/ 3794 w 3797"/>
                <a:gd name="T21" fmla="*/ 1227 h 1325"/>
                <a:gd name="T22" fmla="*/ 3784 w 3797"/>
                <a:gd name="T23" fmla="*/ 1254 h 1325"/>
                <a:gd name="T24" fmla="*/ 3769 w 3797"/>
                <a:gd name="T25" fmla="*/ 1278 h 1325"/>
                <a:gd name="T26" fmla="*/ 3750 w 3797"/>
                <a:gd name="T27" fmla="*/ 1297 h 1325"/>
                <a:gd name="T28" fmla="*/ 3727 w 3797"/>
                <a:gd name="T29" fmla="*/ 1312 h 1325"/>
                <a:gd name="T30" fmla="*/ 3699 w 3797"/>
                <a:gd name="T31" fmla="*/ 1321 h 1325"/>
                <a:gd name="T32" fmla="*/ 3670 w 3797"/>
                <a:gd name="T33" fmla="*/ 1325 h 1325"/>
                <a:gd name="T34" fmla="*/ 127 w 3797"/>
                <a:gd name="T35" fmla="*/ 1325 h 1325"/>
                <a:gd name="T36" fmla="*/ 103 w 3797"/>
                <a:gd name="T37" fmla="*/ 1323 h 1325"/>
                <a:gd name="T38" fmla="*/ 78 w 3797"/>
                <a:gd name="T39" fmla="*/ 1316 h 1325"/>
                <a:gd name="T40" fmla="*/ 56 w 3797"/>
                <a:gd name="T41" fmla="*/ 1304 h 1325"/>
                <a:gd name="T42" fmla="*/ 37 w 3797"/>
                <a:gd name="T43" fmla="*/ 1288 h 1325"/>
                <a:gd name="T44" fmla="*/ 22 w 3797"/>
                <a:gd name="T45" fmla="*/ 1268 h 1325"/>
                <a:gd name="T46" fmla="*/ 9 w 3797"/>
                <a:gd name="T47" fmla="*/ 1247 h 1325"/>
                <a:gd name="T48" fmla="*/ 2 w 3797"/>
                <a:gd name="T49" fmla="*/ 1224 h 1325"/>
                <a:gd name="T50" fmla="*/ 0 w 3797"/>
                <a:gd name="T51" fmla="*/ 1198 h 1325"/>
                <a:gd name="T52" fmla="*/ 0 w 3797"/>
                <a:gd name="T53" fmla="*/ 128 h 1325"/>
                <a:gd name="T54" fmla="*/ 3 w 3797"/>
                <a:gd name="T55" fmla="*/ 98 h 1325"/>
                <a:gd name="T56" fmla="*/ 13 w 3797"/>
                <a:gd name="T57" fmla="*/ 71 h 1325"/>
                <a:gd name="T58" fmla="*/ 28 w 3797"/>
                <a:gd name="T59" fmla="*/ 48 h 1325"/>
                <a:gd name="T60" fmla="*/ 47 w 3797"/>
                <a:gd name="T61" fmla="*/ 29 h 1325"/>
                <a:gd name="T62" fmla="*/ 71 w 3797"/>
                <a:gd name="T63" fmla="*/ 14 h 1325"/>
                <a:gd name="T64" fmla="*/ 98 w 3797"/>
                <a:gd name="T65" fmla="*/ 3 h 1325"/>
                <a:gd name="T66" fmla="*/ 127 w 3797"/>
                <a:gd name="T67" fmla="*/ 0 h 1325"/>
                <a:gd name="T68" fmla="*/ 3670 w 3797"/>
                <a:gd name="T69" fmla="*/ 0 h 1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97" h="1325">
                  <a:moveTo>
                    <a:pt x="3670" y="0"/>
                  </a:moveTo>
                  <a:lnTo>
                    <a:pt x="3696" y="2"/>
                  </a:lnTo>
                  <a:lnTo>
                    <a:pt x="3719" y="10"/>
                  </a:lnTo>
                  <a:lnTo>
                    <a:pt x="3741" y="22"/>
                  </a:lnTo>
                  <a:lnTo>
                    <a:pt x="3760" y="38"/>
                  </a:lnTo>
                  <a:lnTo>
                    <a:pt x="3776" y="56"/>
                  </a:lnTo>
                  <a:lnTo>
                    <a:pt x="3788" y="78"/>
                  </a:lnTo>
                  <a:lnTo>
                    <a:pt x="3795" y="102"/>
                  </a:lnTo>
                  <a:lnTo>
                    <a:pt x="3797" y="128"/>
                  </a:lnTo>
                  <a:lnTo>
                    <a:pt x="3797" y="1198"/>
                  </a:lnTo>
                  <a:lnTo>
                    <a:pt x="3794" y="1227"/>
                  </a:lnTo>
                  <a:lnTo>
                    <a:pt x="3784" y="1254"/>
                  </a:lnTo>
                  <a:lnTo>
                    <a:pt x="3769" y="1278"/>
                  </a:lnTo>
                  <a:lnTo>
                    <a:pt x="3750" y="1297"/>
                  </a:lnTo>
                  <a:lnTo>
                    <a:pt x="3727" y="1312"/>
                  </a:lnTo>
                  <a:lnTo>
                    <a:pt x="3699" y="1321"/>
                  </a:lnTo>
                  <a:lnTo>
                    <a:pt x="3670" y="1325"/>
                  </a:lnTo>
                  <a:lnTo>
                    <a:pt x="127" y="1325"/>
                  </a:lnTo>
                  <a:lnTo>
                    <a:pt x="103" y="1323"/>
                  </a:lnTo>
                  <a:lnTo>
                    <a:pt x="78" y="1316"/>
                  </a:lnTo>
                  <a:lnTo>
                    <a:pt x="56" y="1304"/>
                  </a:lnTo>
                  <a:lnTo>
                    <a:pt x="37" y="1288"/>
                  </a:lnTo>
                  <a:lnTo>
                    <a:pt x="22" y="1268"/>
                  </a:lnTo>
                  <a:lnTo>
                    <a:pt x="9" y="1247"/>
                  </a:lnTo>
                  <a:lnTo>
                    <a:pt x="2" y="1224"/>
                  </a:lnTo>
                  <a:lnTo>
                    <a:pt x="0" y="1198"/>
                  </a:lnTo>
                  <a:lnTo>
                    <a:pt x="0" y="128"/>
                  </a:lnTo>
                  <a:lnTo>
                    <a:pt x="3" y="98"/>
                  </a:lnTo>
                  <a:lnTo>
                    <a:pt x="13" y="71"/>
                  </a:lnTo>
                  <a:lnTo>
                    <a:pt x="28" y="48"/>
                  </a:lnTo>
                  <a:lnTo>
                    <a:pt x="47" y="29"/>
                  </a:lnTo>
                  <a:lnTo>
                    <a:pt x="71" y="14"/>
                  </a:lnTo>
                  <a:lnTo>
                    <a:pt x="98" y="3"/>
                  </a:lnTo>
                  <a:lnTo>
                    <a:pt x="127" y="0"/>
                  </a:lnTo>
                  <a:lnTo>
                    <a:pt x="3670" y="0"/>
                  </a:lnTo>
                  <a:close/>
                </a:path>
              </a:pathLst>
            </a:custGeom>
            <a:grpFill/>
            <a:ln w="0">
              <a:noFill/>
              <a:prstDash val="solid"/>
              <a:round/>
            </a:ln>
          </p:spPr>
          <p:txBody>
            <a:bodyPr vert="horz" wrap="square" lIns="109728" tIns="54864" rIns="109728" bIns="54864" numCol="1" anchor="t" anchorCtr="0" compatLnSpc="1"/>
            <a:lstStyle/>
            <a:p>
              <a:endParaRPr lang="bg-BG" sz="1920">
                <a:solidFill>
                  <a:schemeClr val="bg1"/>
                </a:solidFill>
                <a:cs typeface="+mn-ea"/>
                <a:sym typeface="+mn-lt"/>
              </a:endParaRPr>
            </a:p>
          </p:txBody>
        </p:sp>
      </p:grpSp>
      <p:sp>
        <p:nvSpPr>
          <p:cNvPr id="32" name="Freeform 6"/>
          <p:cNvSpPr>
            <a:spLocks noChangeAspect="1"/>
          </p:cNvSpPr>
          <p:nvPr/>
        </p:nvSpPr>
        <p:spPr bwMode="auto">
          <a:xfrm>
            <a:off x="3358562" y="3507728"/>
            <a:ext cx="258656" cy="259200"/>
          </a:xfrm>
          <a:custGeom>
            <a:avLst/>
            <a:gdLst>
              <a:gd name="T0" fmla="*/ 2436 w 3796"/>
              <a:gd name="T1" fmla="*/ 2 h 3805"/>
              <a:gd name="T2" fmla="*/ 2481 w 3796"/>
              <a:gd name="T3" fmla="*/ 21 h 3805"/>
              <a:gd name="T4" fmla="*/ 2516 w 3796"/>
              <a:gd name="T5" fmla="*/ 55 h 3805"/>
              <a:gd name="T6" fmla="*/ 2535 w 3796"/>
              <a:gd name="T7" fmla="*/ 101 h 3805"/>
              <a:gd name="T8" fmla="*/ 2538 w 3796"/>
              <a:gd name="T9" fmla="*/ 1262 h 3805"/>
              <a:gd name="T10" fmla="*/ 3695 w 3796"/>
              <a:gd name="T11" fmla="*/ 1264 h 3805"/>
              <a:gd name="T12" fmla="*/ 3740 w 3796"/>
              <a:gd name="T13" fmla="*/ 1283 h 3805"/>
              <a:gd name="T14" fmla="*/ 3775 w 3796"/>
              <a:gd name="T15" fmla="*/ 1318 h 3805"/>
              <a:gd name="T16" fmla="*/ 3794 w 3796"/>
              <a:gd name="T17" fmla="*/ 1363 h 3805"/>
              <a:gd name="T18" fmla="*/ 3796 w 3796"/>
              <a:gd name="T19" fmla="*/ 2416 h 3805"/>
              <a:gd name="T20" fmla="*/ 3783 w 3796"/>
              <a:gd name="T21" fmla="*/ 2472 h 3805"/>
              <a:gd name="T22" fmla="*/ 3750 w 3796"/>
              <a:gd name="T23" fmla="*/ 2515 h 3805"/>
              <a:gd name="T24" fmla="*/ 3699 w 3796"/>
              <a:gd name="T25" fmla="*/ 2539 h 3805"/>
              <a:gd name="T26" fmla="*/ 2536 w 3796"/>
              <a:gd name="T27" fmla="*/ 2543 h 3805"/>
              <a:gd name="T28" fmla="*/ 2533 w 3796"/>
              <a:gd name="T29" fmla="*/ 3707 h 3805"/>
              <a:gd name="T30" fmla="*/ 2509 w 3796"/>
              <a:gd name="T31" fmla="*/ 3757 h 3805"/>
              <a:gd name="T32" fmla="*/ 2466 w 3796"/>
              <a:gd name="T33" fmla="*/ 3792 h 3805"/>
              <a:gd name="T34" fmla="*/ 2410 w 3796"/>
              <a:gd name="T35" fmla="*/ 3805 h 3805"/>
              <a:gd name="T36" fmla="*/ 1360 w 3796"/>
              <a:gd name="T37" fmla="*/ 3802 h 3805"/>
              <a:gd name="T38" fmla="*/ 1315 w 3796"/>
              <a:gd name="T39" fmla="*/ 3784 h 3805"/>
              <a:gd name="T40" fmla="*/ 1280 w 3796"/>
              <a:gd name="T41" fmla="*/ 3749 h 3805"/>
              <a:gd name="T42" fmla="*/ 1262 w 3796"/>
              <a:gd name="T43" fmla="*/ 3704 h 3805"/>
              <a:gd name="T44" fmla="*/ 1260 w 3796"/>
              <a:gd name="T45" fmla="*/ 2543 h 3805"/>
              <a:gd name="T46" fmla="*/ 102 w 3796"/>
              <a:gd name="T47" fmla="*/ 2540 h 3805"/>
              <a:gd name="T48" fmla="*/ 56 w 3796"/>
              <a:gd name="T49" fmla="*/ 2522 h 3805"/>
              <a:gd name="T50" fmla="*/ 21 w 3796"/>
              <a:gd name="T51" fmla="*/ 2487 h 3805"/>
              <a:gd name="T52" fmla="*/ 2 w 3796"/>
              <a:gd name="T53" fmla="*/ 2440 h 3805"/>
              <a:gd name="T54" fmla="*/ 0 w 3796"/>
              <a:gd name="T55" fmla="*/ 1388 h 3805"/>
              <a:gd name="T56" fmla="*/ 13 w 3796"/>
              <a:gd name="T57" fmla="*/ 1333 h 3805"/>
              <a:gd name="T58" fmla="*/ 47 w 3796"/>
              <a:gd name="T59" fmla="*/ 1290 h 3805"/>
              <a:gd name="T60" fmla="*/ 97 w 3796"/>
              <a:gd name="T61" fmla="*/ 1265 h 3805"/>
              <a:gd name="T62" fmla="*/ 1260 w 3796"/>
              <a:gd name="T63" fmla="*/ 1262 h 3805"/>
              <a:gd name="T64" fmla="*/ 1263 w 3796"/>
              <a:gd name="T65" fmla="*/ 97 h 3805"/>
              <a:gd name="T66" fmla="*/ 1287 w 3796"/>
              <a:gd name="T67" fmla="*/ 46 h 3805"/>
              <a:gd name="T68" fmla="*/ 1330 w 3796"/>
              <a:gd name="T69" fmla="*/ 13 h 3805"/>
              <a:gd name="T70" fmla="*/ 1386 w 3796"/>
              <a:gd name="T71" fmla="*/ 0 h 3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96" h="3805">
                <a:moveTo>
                  <a:pt x="2411" y="0"/>
                </a:moveTo>
                <a:lnTo>
                  <a:pt x="2436" y="2"/>
                </a:lnTo>
                <a:lnTo>
                  <a:pt x="2460" y="9"/>
                </a:lnTo>
                <a:lnTo>
                  <a:pt x="2481" y="21"/>
                </a:lnTo>
                <a:lnTo>
                  <a:pt x="2500" y="36"/>
                </a:lnTo>
                <a:lnTo>
                  <a:pt x="2516" y="55"/>
                </a:lnTo>
                <a:lnTo>
                  <a:pt x="2527" y="78"/>
                </a:lnTo>
                <a:lnTo>
                  <a:pt x="2535" y="101"/>
                </a:lnTo>
                <a:lnTo>
                  <a:pt x="2538" y="125"/>
                </a:lnTo>
                <a:lnTo>
                  <a:pt x="2538" y="1262"/>
                </a:lnTo>
                <a:lnTo>
                  <a:pt x="3671" y="1262"/>
                </a:lnTo>
                <a:lnTo>
                  <a:pt x="3695" y="1264"/>
                </a:lnTo>
                <a:lnTo>
                  <a:pt x="3718" y="1271"/>
                </a:lnTo>
                <a:lnTo>
                  <a:pt x="3740" y="1283"/>
                </a:lnTo>
                <a:lnTo>
                  <a:pt x="3760" y="1299"/>
                </a:lnTo>
                <a:lnTo>
                  <a:pt x="3775" y="1318"/>
                </a:lnTo>
                <a:lnTo>
                  <a:pt x="3787" y="1340"/>
                </a:lnTo>
                <a:lnTo>
                  <a:pt x="3794" y="1363"/>
                </a:lnTo>
                <a:lnTo>
                  <a:pt x="3796" y="1388"/>
                </a:lnTo>
                <a:lnTo>
                  <a:pt x="3796" y="2416"/>
                </a:lnTo>
                <a:lnTo>
                  <a:pt x="3792" y="2445"/>
                </a:lnTo>
                <a:lnTo>
                  <a:pt x="3783" y="2472"/>
                </a:lnTo>
                <a:lnTo>
                  <a:pt x="3768" y="2495"/>
                </a:lnTo>
                <a:lnTo>
                  <a:pt x="3750" y="2515"/>
                </a:lnTo>
                <a:lnTo>
                  <a:pt x="3725" y="2530"/>
                </a:lnTo>
                <a:lnTo>
                  <a:pt x="3699" y="2539"/>
                </a:lnTo>
                <a:lnTo>
                  <a:pt x="3670" y="2543"/>
                </a:lnTo>
                <a:lnTo>
                  <a:pt x="2536" y="2543"/>
                </a:lnTo>
                <a:lnTo>
                  <a:pt x="2536" y="3678"/>
                </a:lnTo>
                <a:lnTo>
                  <a:pt x="2533" y="3707"/>
                </a:lnTo>
                <a:lnTo>
                  <a:pt x="2524" y="3734"/>
                </a:lnTo>
                <a:lnTo>
                  <a:pt x="2509" y="3757"/>
                </a:lnTo>
                <a:lnTo>
                  <a:pt x="2489" y="3777"/>
                </a:lnTo>
                <a:lnTo>
                  <a:pt x="2466" y="3792"/>
                </a:lnTo>
                <a:lnTo>
                  <a:pt x="2439" y="3801"/>
                </a:lnTo>
                <a:lnTo>
                  <a:pt x="2410" y="3805"/>
                </a:lnTo>
                <a:lnTo>
                  <a:pt x="1386" y="3805"/>
                </a:lnTo>
                <a:lnTo>
                  <a:pt x="1360" y="3802"/>
                </a:lnTo>
                <a:lnTo>
                  <a:pt x="1337" y="3795"/>
                </a:lnTo>
                <a:lnTo>
                  <a:pt x="1315" y="3784"/>
                </a:lnTo>
                <a:lnTo>
                  <a:pt x="1297" y="3767"/>
                </a:lnTo>
                <a:lnTo>
                  <a:pt x="1280" y="3749"/>
                </a:lnTo>
                <a:lnTo>
                  <a:pt x="1269" y="3727"/>
                </a:lnTo>
                <a:lnTo>
                  <a:pt x="1262" y="3704"/>
                </a:lnTo>
                <a:lnTo>
                  <a:pt x="1260" y="3678"/>
                </a:lnTo>
                <a:lnTo>
                  <a:pt x="1260" y="2543"/>
                </a:lnTo>
                <a:lnTo>
                  <a:pt x="126" y="2543"/>
                </a:lnTo>
                <a:lnTo>
                  <a:pt x="102" y="2540"/>
                </a:lnTo>
                <a:lnTo>
                  <a:pt x="78" y="2533"/>
                </a:lnTo>
                <a:lnTo>
                  <a:pt x="56" y="2522"/>
                </a:lnTo>
                <a:lnTo>
                  <a:pt x="37" y="2505"/>
                </a:lnTo>
                <a:lnTo>
                  <a:pt x="21" y="2487"/>
                </a:lnTo>
                <a:lnTo>
                  <a:pt x="9" y="2465"/>
                </a:lnTo>
                <a:lnTo>
                  <a:pt x="2" y="2440"/>
                </a:lnTo>
                <a:lnTo>
                  <a:pt x="0" y="2416"/>
                </a:lnTo>
                <a:lnTo>
                  <a:pt x="0" y="1388"/>
                </a:lnTo>
                <a:lnTo>
                  <a:pt x="3" y="1359"/>
                </a:lnTo>
                <a:lnTo>
                  <a:pt x="13" y="1333"/>
                </a:lnTo>
                <a:lnTo>
                  <a:pt x="28" y="1309"/>
                </a:lnTo>
                <a:lnTo>
                  <a:pt x="47" y="1290"/>
                </a:lnTo>
                <a:lnTo>
                  <a:pt x="71" y="1275"/>
                </a:lnTo>
                <a:lnTo>
                  <a:pt x="97" y="1265"/>
                </a:lnTo>
                <a:lnTo>
                  <a:pt x="126" y="1262"/>
                </a:lnTo>
                <a:lnTo>
                  <a:pt x="1260" y="1262"/>
                </a:lnTo>
                <a:lnTo>
                  <a:pt x="1260" y="126"/>
                </a:lnTo>
                <a:lnTo>
                  <a:pt x="1263" y="97"/>
                </a:lnTo>
                <a:lnTo>
                  <a:pt x="1272" y="71"/>
                </a:lnTo>
                <a:lnTo>
                  <a:pt x="1287" y="46"/>
                </a:lnTo>
                <a:lnTo>
                  <a:pt x="1307" y="28"/>
                </a:lnTo>
                <a:lnTo>
                  <a:pt x="1330" y="13"/>
                </a:lnTo>
                <a:lnTo>
                  <a:pt x="1357" y="3"/>
                </a:lnTo>
                <a:lnTo>
                  <a:pt x="1386" y="0"/>
                </a:lnTo>
                <a:lnTo>
                  <a:pt x="2411" y="0"/>
                </a:lnTo>
                <a:close/>
              </a:path>
            </a:pathLst>
          </a:custGeom>
          <a:solidFill>
            <a:schemeClr val="accent3"/>
          </a:solidFill>
          <a:ln w="0">
            <a:noFill/>
            <a:prstDash val="solid"/>
            <a:round/>
          </a:ln>
        </p:spPr>
        <p:txBody>
          <a:bodyPr vert="horz" wrap="square" lIns="109728" tIns="54864" rIns="109728" bIns="54864" numCol="1" anchor="t" anchorCtr="0" compatLnSpc="1"/>
          <a:lstStyle/>
          <a:p>
            <a:endParaRPr lang="bg-BG" sz="1920">
              <a:solidFill>
                <a:schemeClr val="bg1"/>
              </a:solidFill>
              <a:cs typeface="+mn-ea"/>
              <a:sym typeface="+mn-lt"/>
            </a:endParaRPr>
          </a:p>
        </p:txBody>
      </p:sp>
      <p:sp>
        <p:nvSpPr>
          <p:cNvPr id="33" name="Freeform 6"/>
          <p:cNvSpPr>
            <a:spLocks noChangeAspect="1"/>
          </p:cNvSpPr>
          <p:nvPr/>
        </p:nvSpPr>
        <p:spPr bwMode="auto">
          <a:xfrm>
            <a:off x="5937454" y="3509651"/>
            <a:ext cx="258656" cy="259200"/>
          </a:xfrm>
          <a:custGeom>
            <a:avLst/>
            <a:gdLst>
              <a:gd name="T0" fmla="*/ 2436 w 3796"/>
              <a:gd name="T1" fmla="*/ 2 h 3805"/>
              <a:gd name="T2" fmla="*/ 2481 w 3796"/>
              <a:gd name="T3" fmla="*/ 21 h 3805"/>
              <a:gd name="T4" fmla="*/ 2516 w 3796"/>
              <a:gd name="T5" fmla="*/ 55 h 3805"/>
              <a:gd name="T6" fmla="*/ 2535 w 3796"/>
              <a:gd name="T7" fmla="*/ 101 h 3805"/>
              <a:gd name="T8" fmla="*/ 2538 w 3796"/>
              <a:gd name="T9" fmla="*/ 1262 h 3805"/>
              <a:gd name="T10" fmla="*/ 3695 w 3796"/>
              <a:gd name="T11" fmla="*/ 1264 h 3805"/>
              <a:gd name="T12" fmla="*/ 3740 w 3796"/>
              <a:gd name="T13" fmla="*/ 1283 h 3805"/>
              <a:gd name="T14" fmla="*/ 3775 w 3796"/>
              <a:gd name="T15" fmla="*/ 1318 h 3805"/>
              <a:gd name="T16" fmla="*/ 3794 w 3796"/>
              <a:gd name="T17" fmla="*/ 1363 h 3805"/>
              <a:gd name="T18" fmla="*/ 3796 w 3796"/>
              <a:gd name="T19" fmla="*/ 2416 h 3805"/>
              <a:gd name="T20" fmla="*/ 3783 w 3796"/>
              <a:gd name="T21" fmla="*/ 2472 h 3805"/>
              <a:gd name="T22" fmla="*/ 3750 w 3796"/>
              <a:gd name="T23" fmla="*/ 2515 h 3805"/>
              <a:gd name="T24" fmla="*/ 3699 w 3796"/>
              <a:gd name="T25" fmla="*/ 2539 h 3805"/>
              <a:gd name="T26" fmla="*/ 2536 w 3796"/>
              <a:gd name="T27" fmla="*/ 2543 h 3805"/>
              <a:gd name="T28" fmla="*/ 2533 w 3796"/>
              <a:gd name="T29" fmla="*/ 3707 h 3805"/>
              <a:gd name="T30" fmla="*/ 2509 w 3796"/>
              <a:gd name="T31" fmla="*/ 3757 h 3805"/>
              <a:gd name="T32" fmla="*/ 2466 w 3796"/>
              <a:gd name="T33" fmla="*/ 3792 h 3805"/>
              <a:gd name="T34" fmla="*/ 2410 w 3796"/>
              <a:gd name="T35" fmla="*/ 3805 h 3805"/>
              <a:gd name="T36" fmla="*/ 1360 w 3796"/>
              <a:gd name="T37" fmla="*/ 3802 h 3805"/>
              <a:gd name="T38" fmla="*/ 1315 w 3796"/>
              <a:gd name="T39" fmla="*/ 3784 h 3805"/>
              <a:gd name="T40" fmla="*/ 1280 w 3796"/>
              <a:gd name="T41" fmla="*/ 3749 h 3805"/>
              <a:gd name="T42" fmla="*/ 1262 w 3796"/>
              <a:gd name="T43" fmla="*/ 3704 h 3805"/>
              <a:gd name="T44" fmla="*/ 1260 w 3796"/>
              <a:gd name="T45" fmla="*/ 2543 h 3805"/>
              <a:gd name="T46" fmla="*/ 102 w 3796"/>
              <a:gd name="T47" fmla="*/ 2540 h 3805"/>
              <a:gd name="T48" fmla="*/ 56 w 3796"/>
              <a:gd name="T49" fmla="*/ 2522 h 3805"/>
              <a:gd name="T50" fmla="*/ 21 w 3796"/>
              <a:gd name="T51" fmla="*/ 2487 h 3805"/>
              <a:gd name="T52" fmla="*/ 2 w 3796"/>
              <a:gd name="T53" fmla="*/ 2440 h 3805"/>
              <a:gd name="T54" fmla="*/ 0 w 3796"/>
              <a:gd name="T55" fmla="*/ 1388 h 3805"/>
              <a:gd name="T56" fmla="*/ 13 w 3796"/>
              <a:gd name="T57" fmla="*/ 1333 h 3805"/>
              <a:gd name="T58" fmla="*/ 47 w 3796"/>
              <a:gd name="T59" fmla="*/ 1290 h 3805"/>
              <a:gd name="T60" fmla="*/ 97 w 3796"/>
              <a:gd name="T61" fmla="*/ 1265 h 3805"/>
              <a:gd name="T62" fmla="*/ 1260 w 3796"/>
              <a:gd name="T63" fmla="*/ 1262 h 3805"/>
              <a:gd name="T64" fmla="*/ 1263 w 3796"/>
              <a:gd name="T65" fmla="*/ 97 h 3805"/>
              <a:gd name="T66" fmla="*/ 1287 w 3796"/>
              <a:gd name="T67" fmla="*/ 46 h 3805"/>
              <a:gd name="T68" fmla="*/ 1330 w 3796"/>
              <a:gd name="T69" fmla="*/ 13 h 3805"/>
              <a:gd name="T70" fmla="*/ 1386 w 3796"/>
              <a:gd name="T71" fmla="*/ 0 h 3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96" h="3805">
                <a:moveTo>
                  <a:pt x="2411" y="0"/>
                </a:moveTo>
                <a:lnTo>
                  <a:pt x="2436" y="2"/>
                </a:lnTo>
                <a:lnTo>
                  <a:pt x="2460" y="9"/>
                </a:lnTo>
                <a:lnTo>
                  <a:pt x="2481" y="21"/>
                </a:lnTo>
                <a:lnTo>
                  <a:pt x="2500" y="36"/>
                </a:lnTo>
                <a:lnTo>
                  <a:pt x="2516" y="55"/>
                </a:lnTo>
                <a:lnTo>
                  <a:pt x="2527" y="78"/>
                </a:lnTo>
                <a:lnTo>
                  <a:pt x="2535" y="101"/>
                </a:lnTo>
                <a:lnTo>
                  <a:pt x="2538" y="125"/>
                </a:lnTo>
                <a:lnTo>
                  <a:pt x="2538" y="1262"/>
                </a:lnTo>
                <a:lnTo>
                  <a:pt x="3671" y="1262"/>
                </a:lnTo>
                <a:lnTo>
                  <a:pt x="3695" y="1264"/>
                </a:lnTo>
                <a:lnTo>
                  <a:pt x="3718" y="1271"/>
                </a:lnTo>
                <a:lnTo>
                  <a:pt x="3740" y="1283"/>
                </a:lnTo>
                <a:lnTo>
                  <a:pt x="3760" y="1299"/>
                </a:lnTo>
                <a:lnTo>
                  <a:pt x="3775" y="1318"/>
                </a:lnTo>
                <a:lnTo>
                  <a:pt x="3787" y="1340"/>
                </a:lnTo>
                <a:lnTo>
                  <a:pt x="3794" y="1363"/>
                </a:lnTo>
                <a:lnTo>
                  <a:pt x="3796" y="1388"/>
                </a:lnTo>
                <a:lnTo>
                  <a:pt x="3796" y="2416"/>
                </a:lnTo>
                <a:lnTo>
                  <a:pt x="3792" y="2445"/>
                </a:lnTo>
                <a:lnTo>
                  <a:pt x="3783" y="2472"/>
                </a:lnTo>
                <a:lnTo>
                  <a:pt x="3768" y="2495"/>
                </a:lnTo>
                <a:lnTo>
                  <a:pt x="3750" y="2515"/>
                </a:lnTo>
                <a:lnTo>
                  <a:pt x="3725" y="2530"/>
                </a:lnTo>
                <a:lnTo>
                  <a:pt x="3699" y="2539"/>
                </a:lnTo>
                <a:lnTo>
                  <a:pt x="3670" y="2543"/>
                </a:lnTo>
                <a:lnTo>
                  <a:pt x="2536" y="2543"/>
                </a:lnTo>
                <a:lnTo>
                  <a:pt x="2536" y="3678"/>
                </a:lnTo>
                <a:lnTo>
                  <a:pt x="2533" y="3707"/>
                </a:lnTo>
                <a:lnTo>
                  <a:pt x="2524" y="3734"/>
                </a:lnTo>
                <a:lnTo>
                  <a:pt x="2509" y="3757"/>
                </a:lnTo>
                <a:lnTo>
                  <a:pt x="2489" y="3777"/>
                </a:lnTo>
                <a:lnTo>
                  <a:pt x="2466" y="3792"/>
                </a:lnTo>
                <a:lnTo>
                  <a:pt x="2439" y="3801"/>
                </a:lnTo>
                <a:lnTo>
                  <a:pt x="2410" y="3805"/>
                </a:lnTo>
                <a:lnTo>
                  <a:pt x="1386" y="3805"/>
                </a:lnTo>
                <a:lnTo>
                  <a:pt x="1360" y="3802"/>
                </a:lnTo>
                <a:lnTo>
                  <a:pt x="1337" y="3795"/>
                </a:lnTo>
                <a:lnTo>
                  <a:pt x="1315" y="3784"/>
                </a:lnTo>
                <a:lnTo>
                  <a:pt x="1297" y="3767"/>
                </a:lnTo>
                <a:lnTo>
                  <a:pt x="1280" y="3749"/>
                </a:lnTo>
                <a:lnTo>
                  <a:pt x="1269" y="3727"/>
                </a:lnTo>
                <a:lnTo>
                  <a:pt x="1262" y="3704"/>
                </a:lnTo>
                <a:lnTo>
                  <a:pt x="1260" y="3678"/>
                </a:lnTo>
                <a:lnTo>
                  <a:pt x="1260" y="2543"/>
                </a:lnTo>
                <a:lnTo>
                  <a:pt x="126" y="2543"/>
                </a:lnTo>
                <a:lnTo>
                  <a:pt x="102" y="2540"/>
                </a:lnTo>
                <a:lnTo>
                  <a:pt x="78" y="2533"/>
                </a:lnTo>
                <a:lnTo>
                  <a:pt x="56" y="2522"/>
                </a:lnTo>
                <a:lnTo>
                  <a:pt x="37" y="2505"/>
                </a:lnTo>
                <a:lnTo>
                  <a:pt x="21" y="2487"/>
                </a:lnTo>
                <a:lnTo>
                  <a:pt x="9" y="2465"/>
                </a:lnTo>
                <a:lnTo>
                  <a:pt x="2" y="2440"/>
                </a:lnTo>
                <a:lnTo>
                  <a:pt x="0" y="2416"/>
                </a:lnTo>
                <a:lnTo>
                  <a:pt x="0" y="1388"/>
                </a:lnTo>
                <a:lnTo>
                  <a:pt x="3" y="1359"/>
                </a:lnTo>
                <a:lnTo>
                  <a:pt x="13" y="1333"/>
                </a:lnTo>
                <a:lnTo>
                  <a:pt x="28" y="1309"/>
                </a:lnTo>
                <a:lnTo>
                  <a:pt x="47" y="1290"/>
                </a:lnTo>
                <a:lnTo>
                  <a:pt x="71" y="1275"/>
                </a:lnTo>
                <a:lnTo>
                  <a:pt x="97" y="1265"/>
                </a:lnTo>
                <a:lnTo>
                  <a:pt x="126" y="1262"/>
                </a:lnTo>
                <a:lnTo>
                  <a:pt x="1260" y="1262"/>
                </a:lnTo>
                <a:lnTo>
                  <a:pt x="1260" y="126"/>
                </a:lnTo>
                <a:lnTo>
                  <a:pt x="1263" y="97"/>
                </a:lnTo>
                <a:lnTo>
                  <a:pt x="1272" y="71"/>
                </a:lnTo>
                <a:lnTo>
                  <a:pt x="1287" y="46"/>
                </a:lnTo>
                <a:lnTo>
                  <a:pt x="1307" y="28"/>
                </a:lnTo>
                <a:lnTo>
                  <a:pt x="1330" y="13"/>
                </a:lnTo>
                <a:lnTo>
                  <a:pt x="1357" y="3"/>
                </a:lnTo>
                <a:lnTo>
                  <a:pt x="1386" y="0"/>
                </a:lnTo>
                <a:lnTo>
                  <a:pt x="2411" y="0"/>
                </a:lnTo>
                <a:close/>
              </a:path>
            </a:pathLst>
          </a:custGeom>
          <a:solidFill>
            <a:schemeClr val="accent3"/>
          </a:solidFill>
          <a:ln w="0">
            <a:noFill/>
            <a:prstDash val="solid"/>
            <a:round/>
          </a:ln>
        </p:spPr>
        <p:txBody>
          <a:bodyPr vert="horz" wrap="square" lIns="109728" tIns="54864" rIns="109728" bIns="54864" numCol="1" anchor="t" anchorCtr="0" compatLnSpc="1"/>
          <a:lstStyle/>
          <a:p>
            <a:endParaRPr lang="bg-BG" sz="1920">
              <a:solidFill>
                <a:schemeClr val="bg1"/>
              </a:solidFill>
              <a:cs typeface="+mn-ea"/>
              <a:sym typeface="+mn-lt"/>
            </a:endParaRPr>
          </a:p>
        </p:txBody>
      </p:sp>
      <p:sp>
        <p:nvSpPr>
          <p:cNvPr id="39" name="Freeform 38"/>
          <p:cNvSpPr>
            <a:spLocks noChangeAspect="1"/>
          </p:cNvSpPr>
          <p:nvPr/>
        </p:nvSpPr>
        <p:spPr bwMode="auto">
          <a:xfrm>
            <a:off x="2100296" y="3302936"/>
            <a:ext cx="197360" cy="432000"/>
          </a:xfrm>
          <a:custGeom>
            <a:avLst/>
            <a:gdLst>
              <a:gd name="T0" fmla="*/ 860 w 1436"/>
              <a:gd name="T1" fmla="*/ 26 h 3158"/>
              <a:gd name="T2" fmla="*/ 1019 w 1436"/>
              <a:gd name="T3" fmla="*/ 129 h 3158"/>
              <a:gd name="T4" fmla="*/ 1119 w 1436"/>
              <a:gd name="T5" fmla="*/ 290 h 3158"/>
              <a:gd name="T6" fmla="*/ 1141 w 1436"/>
              <a:gd name="T7" fmla="*/ 489 h 3158"/>
              <a:gd name="T8" fmla="*/ 1077 w 1436"/>
              <a:gd name="T9" fmla="*/ 673 h 3158"/>
              <a:gd name="T10" fmla="*/ 943 w 1436"/>
              <a:gd name="T11" fmla="*/ 809 h 3158"/>
              <a:gd name="T12" fmla="*/ 1136 w 1436"/>
              <a:gd name="T13" fmla="*/ 836 h 3158"/>
              <a:gd name="T14" fmla="*/ 1182 w 1436"/>
              <a:gd name="T15" fmla="*/ 860 h 3158"/>
              <a:gd name="T16" fmla="*/ 1239 w 1436"/>
              <a:gd name="T17" fmla="*/ 922 h 3158"/>
              <a:gd name="T18" fmla="*/ 1262 w 1436"/>
              <a:gd name="T19" fmla="*/ 1022 h 3158"/>
              <a:gd name="T20" fmla="*/ 1219 w 1436"/>
              <a:gd name="T21" fmla="*/ 1101 h 3158"/>
              <a:gd name="T22" fmla="*/ 1162 w 1436"/>
              <a:gd name="T23" fmla="*/ 1145 h 3158"/>
              <a:gd name="T24" fmla="*/ 1132 w 1436"/>
              <a:gd name="T25" fmla="*/ 1151 h 3158"/>
              <a:gd name="T26" fmla="*/ 937 w 1436"/>
              <a:gd name="T27" fmla="*/ 1203 h 3158"/>
              <a:gd name="T28" fmla="*/ 997 w 1436"/>
              <a:gd name="T29" fmla="*/ 1447 h 3158"/>
              <a:gd name="T30" fmla="*/ 1083 w 1436"/>
              <a:gd name="T31" fmla="*/ 1718 h 3158"/>
              <a:gd name="T32" fmla="*/ 1181 w 1436"/>
              <a:gd name="T33" fmla="*/ 1973 h 3158"/>
              <a:gd name="T34" fmla="*/ 1259 w 1436"/>
              <a:gd name="T35" fmla="*/ 2136 h 3158"/>
              <a:gd name="T36" fmla="*/ 1263 w 1436"/>
              <a:gd name="T37" fmla="*/ 2144 h 3158"/>
              <a:gd name="T38" fmla="*/ 1265 w 1436"/>
              <a:gd name="T39" fmla="*/ 2151 h 3158"/>
              <a:gd name="T40" fmla="*/ 1295 w 1436"/>
              <a:gd name="T41" fmla="*/ 2157 h 3158"/>
              <a:gd name="T42" fmla="*/ 1333 w 1436"/>
              <a:gd name="T43" fmla="*/ 2193 h 3158"/>
              <a:gd name="T44" fmla="*/ 1330 w 1436"/>
              <a:gd name="T45" fmla="*/ 2254 h 3158"/>
              <a:gd name="T46" fmla="*/ 1294 w 1436"/>
              <a:gd name="T47" fmla="*/ 2281 h 3158"/>
              <a:gd name="T48" fmla="*/ 1340 w 1436"/>
              <a:gd name="T49" fmla="*/ 2388 h 3158"/>
              <a:gd name="T50" fmla="*/ 1419 w 1436"/>
              <a:gd name="T51" fmla="*/ 2579 h 3158"/>
              <a:gd name="T52" fmla="*/ 1432 w 1436"/>
              <a:gd name="T53" fmla="*/ 2771 h 3158"/>
              <a:gd name="T54" fmla="*/ 1377 w 1436"/>
              <a:gd name="T55" fmla="*/ 2932 h 3158"/>
              <a:gd name="T56" fmla="*/ 1367 w 1436"/>
              <a:gd name="T57" fmla="*/ 3014 h 3158"/>
              <a:gd name="T58" fmla="*/ 1404 w 1436"/>
              <a:gd name="T59" fmla="*/ 3065 h 3158"/>
              <a:gd name="T60" fmla="*/ 1416 w 1436"/>
              <a:gd name="T61" fmla="*/ 3131 h 3158"/>
              <a:gd name="T62" fmla="*/ 17 w 1436"/>
              <a:gd name="T63" fmla="*/ 3158 h 3158"/>
              <a:gd name="T64" fmla="*/ 19 w 1436"/>
              <a:gd name="T65" fmla="*/ 3114 h 3158"/>
              <a:gd name="T66" fmla="*/ 36 w 1436"/>
              <a:gd name="T67" fmla="*/ 3050 h 3158"/>
              <a:gd name="T68" fmla="*/ 74 w 1436"/>
              <a:gd name="T69" fmla="*/ 3009 h 3158"/>
              <a:gd name="T70" fmla="*/ 63 w 1436"/>
              <a:gd name="T71" fmla="*/ 2938 h 3158"/>
              <a:gd name="T72" fmla="*/ 4 w 1436"/>
              <a:gd name="T73" fmla="*/ 2754 h 3158"/>
              <a:gd name="T74" fmla="*/ 21 w 1436"/>
              <a:gd name="T75" fmla="*/ 2558 h 3158"/>
              <a:gd name="T76" fmla="*/ 111 w 1436"/>
              <a:gd name="T77" fmla="*/ 2381 h 3158"/>
              <a:gd name="T78" fmla="*/ 169 w 1436"/>
              <a:gd name="T79" fmla="*/ 2281 h 3158"/>
              <a:gd name="T80" fmla="*/ 139 w 1436"/>
              <a:gd name="T81" fmla="*/ 2265 h 3158"/>
              <a:gd name="T82" fmla="*/ 121 w 1436"/>
              <a:gd name="T83" fmla="*/ 2210 h 3158"/>
              <a:gd name="T84" fmla="*/ 155 w 1436"/>
              <a:gd name="T85" fmla="*/ 2162 h 3158"/>
              <a:gd name="T86" fmla="*/ 192 w 1436"/>
              <a:gd name="T87" fmla="*/ 2151 h 3158"/>
              <a:gd name="T88" fmla="*/ 247 w 1436"/>
              <a:gd name="T89" fmla="*/ 2054 h 3158"/>
              <a:gd name="T90" fmla="*/ 344 w 1436"/>
              <a:gd name="T91" fmla="*/ 1778 h 3158"/>
              <a:gd name="T92" fmla="*/ 431 w 1436"/>
              <a:gd name="T93" fmla="*/ 1481 h 3158"/>
              <a:gd name="T94" fmla="*/ 494 w 1436"/>
              <a:gd name="T95" fmla="*/ 1209 h 3158"/>
              <a:gd name="T96" fmla="*/ 397 w 1436"/>
              <a:gd name="T97" fmla="*/ 1151 h 3158"/>
              <a:gd name="T98" fmla="*/ 267 w 1436"/>
              <a:gd name="T99" fmla="*/ 1145 h 3158"/>
              <a:gd name="T100" fmla="*/ 212 w 1436"/>
              <a:gd name="T101" fmla="*/ 1101 h 3158"/>
              <a:gd name="T102" fmla="*/ 171 w 1436"/>
              <a:gd name="T103" fmla="*/ 1022 h 3158"/>
              <a:gd name="T104" fmla="*/ 193 w 1436"/>
              <a:gd name="T105" fmla="*/ 922 h 3158"/>
              <a:gd name="T106" fmla="*/ 249 w 1436"/>
              <a:gd name="T107" fmla="*/ 860 h 3158"/>
              <a:gd name="T108" fmla="*/ 294 w 1436"/>
              <a:gd name="T109" fmla="*/ 836 h 3158"/>
              <a:gd name="T110" fmla="*/ 489 w 1436"/>
              <a:gd name="T111" fmla="*/ 809 h 3158"/>
              <a:gd name="T112" fmla="*/ 356 w 1436"/>
              <a:gd name="T113" fmla="*/ 673 h 3158"/>
              <a:gd name="T114" fmla="*/ 291 w 1436"/>
              <a:gd name="T115" fmla="*/ 489 h 3158"/>
              <a:gd name="T116" fmla="*/ 314 w 1436"/>
              <a:gd name="T117" fmla="*/ 290 h 3158"/>
              <a:gd name="T118" fmla="*/ 413 w 1436"/>
              <a:gd name="T119" fmla="*/ 129 h 3158"/>
              <a:gd name="T120" fmla="*/ 572 w 1436"/>
              <a:gd name="T121" fmla="*/ 26 h 3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36" h="3158">
                <a:moveTo>
                  <a:pt x="716" y="0"/>
                </a:moveTo>
                <a:lnTo>
                  <a:pt x="766" y="3"/>
                </a:lnTo>
                <a:lnTo>
                  <a:pt x="815" y="13"/>
                </a:lnTo>
                <a:lnTo>
                  <a:pt x="860" y="26"/>
                </a:lnTo>
                <a:lnTo>
                  <a:pt x="905" y="45"/>
                </a:lnTo>
                <a:lnTo>
                  <a:pt x="946" y="69"/>
                </a:lnTo>
                <a:lnTo>
                  <a:pt x="983" y="97"/>
                </a:lnTo>
                <a:lnTo>
                  <a:pt x="1019" y="129"/>
                </a:lnTo>
                <a:lnTo>
                  <a:pt x="1050" y="164"/>
                </a:lnTo>
                <a:lnTo>
                  <a:pt x="1077" y="203"/>
                </a:lnTo>
                <a:lnTo>
                  <a:pt x="1100" y="246"/>
                </a:lnTo>
                <a:lnTo>
                  <a:pt x="1119" y="290"/>
                </a:lnTo>
                <a:lnTo>
                  <a:pt x="1133" y="337"/>
                </a:lnTo>
                <a:lnTo>
                  <a:pt x="1141" y="386"/>
                </a:lnTo>
                <a:lnTo>
                  <a:pt x="1144" y="437"/>
                </a:lnTo>
                <a:lnTo>
                  <a:pt x="1141" y="489"/>
                </a:lnTo>
                <a:lnTo>
                  <a:pt x="1133" y="539"/>
                </a:lnTo>
                <a:lnTo>
                  <a:pt x="1118" y="586"/>
                </a:lnTo>
                <a:lnTo>
                  <a:pt x="1100" y="631"/>
                </a:lnTo>
                <a:lnTo>
                  <a:pt x="1077" y="673"/>
                </a:lnTo>
                <a:lnTo>
                  <a:pt x="1049" y="713"/>
                </a:lnTo>
                <a:lnTo>
                  <a:pt x="1018" y="749"/>
                </a:lnTo>
                <a:lnTo>
                  <a:pt x="982" y="780"/>
                </a:lnTo>
                <a:lnTo>
                  <a:pt x="943" y="809"/>
                </a:lnTo>
                <a:lnTo>
                  <a:pt x="902" y="832"/>
                </a:lnTo>
                <a:lnTo>
                  <a:pt x="902" y="835"/>
                </a:lnTo>
                <a:lnTo>
                  <a:pt x="1131" y="835"/>
                </a:lnTo>
                <a:lnTo>
                  <a:pt x="1136" y="836"/>
                </a:lnTo>
                <a:lnTo>
                  <a:pt x="1144" y="839"/>
                </a:lnTo>
                <a:lnTo>
                  <a:pt x="1155" y="843"/>
                </a:lnTo>
                <a:lnTo>
                  <a:pt x="1168" y="850"/>
                </a:lnTo>
                <a:lnTo>
                  <a:pt x="1182" y="860"/>
                </a:lnTo>
                <a:lnTo>
                  <a:pt x="1197" y="872"/>
                </a:lnTo>
                <a:lnTo>
                  <a:pt x="1212" y="885"/>
                </a:lnTo>
                <a:lnTo>
                  <a:pt x="1226" y="902"/>
                </a:lnTo>
                <a:lnTo>
                  <a:pt x="1239" y="922"/>
                </a:lnTo>
                <a:lnTo>
                  <a:pt x="1251" y="943"/>
                </a:lnTo>
                <a:lnTo>
                  <a:pt x="1259" y="969"/>
                </a:lnTo>
                <a:lnTo>
                  <a:pt x="1263" y="996"/>
                </a:lnTo>
                <a:lnTo>
                  <a:pt x="1262" y="1022"/>
                </a:lnTo>
                <a:lnTo>
                  <a:pt x="1256" y="1044"/>
                </a:lnTo>
                <a:lnTo>
                  <a:pt x="1247" y="1065"/>
                </a:lnTo>
                <a:lnTo>
                  <a:pt x="1233" y="1084"/>
                </a:lnTo>
                <a:lnTo>
                  <a:pt x="1219" y="1101"/>
                </a:lnTo>
                <a:lnTo>
                  <a:pt x="1204" y="1115"/>
                </a:lnTo>
                <a:lnTo>
                  <a:pt x="1189" y="1127"/>
                </a:lnTo>
                <a:lnTo>
                  <a:pt x="1174" y="1138"/>
                </a:lnTo>
                <a:lnTo>
                  <a:pt x="1162" y="1145"/>
                </a:lnTo>
                <a:lnTo>
                  <a:pt x="1153" y="1149"/>
                </a:lnTo>
                <a:lnTo>
                  <a:pt x="1148" y="1151"/>
                </a:lnTo>
                <a:lnTo>
                  <a:pt x="1143" y="1151"/>
                </a:lnTo>
                <a:lnTo>
                  <a:pt x="1132" y="1151"/>
                </a:lnTo>
                <a:lnTo>
                  <a:pt x="1114" y="1151"/>
                </a:lnTo>
                <a:lnTo>
                  <a:pt x="1091" y="1151"/>
                </a:lnTo>
                <a:lnTo>
                  <a:pt x="928" y="1151"/>
                </a:lnTo>
                <a:lnTo>
                  <a:pt x="937" y="1203"/>
                </a:lnTo>
                <a:lnTo>
                  <a:pt x="949" y="1259"/>
                </a:lnTo>
                <a:lnTo>
                  <a:pt x="963" y="1319"/>
                </a:lnTo>
                <a:lnTo>
                  <a:pt x="979" y="1382"/>
                </a:lnTo>
                <a:lnTo>
                  <a:pt x="997" y="1447"/>
                </a:lnTo>
                <a:lnTo>
                  <a:pt x="1018" y="1514"/>
                </a:lnTo>
                <a:lnTo>
                  <a:pt x="1039" y="1582"/>
                </a:lnTo>
                <a:lnTo>
                  <a:pt x="1061" y="1650"/>
                </a:lnTo>
                <a:lnTo>
                  <a:pt x="1083" y="1718"/>
                </a:lnTo>
                <a:lnTo>
                  <a:pt x="1107" y="1785"/>
                </a:lnTo>
                <a:lnTo>
                  <a:pt x="1132" y="1850"/>
                </a:lnTo>
                <a:lnTo>
                  <a:pt x="1157" y="1912"/>
                </a:lnTo>
                <a:lnTo>
                  <a:pt x="1181" y="1973"/>
                </a:lnTo>
                <a:lnTo>
                  <a:pt x="1205" y="2029"/>
                </a:lnTo>
                <a:lnTo>
                  <a:pt x="1229" y="2080"/>
                </a:lnTo>
                <a:lnTo>
                  <a:pt x="1253" y="2126"/>
                </a:lnTo>
                <a:lnTo>
                  <a:pt x="1259" y="2136"/>
                </a:lnTo>
                <a:lnTo>
                  <a:pt x="1261" y="2138"/>
                </a:lnTo>
                <a:lnTo>
                  <a:pt x="1262" y="2141"/>
                </a:lnTo>
                <a:lnTo>
                  <a:pt x="1263" y="2142"/>
                </a:lnTo>
                <a:lnTo>
                  <a:pt x="1263" y="2144"/>
                </a:lnTo>
                <a:lnTo>
                  <a:pt x="1263" y="2145"/>
                </a:lnTo>
                <a:lnTo>
                  <a:pt x="1263" y="2146"/>
                </a:lnTo>
                <a:lnTo>
                  <a:pt x="1264" y="2148"/>
                </a:lnTo>
                <a:lnTo>
                  <a:pt x="1265" y="2151"/>
                </a:lnTo>
                <a:lnTo>
                  <a:pt x="1269" y="2151"/>
                </a:lnTo>
                <a:lnTo>
                  <a:pt x="1276" y="2152"/>
                </a:lnTo>
                <a:lnTo>
                  <a:pt x="1285" y="2153"/>
                </a:lnTo>
                <a:lnTo>
                  <a:pt x="1295" y="2157"/>
                </a:lnTo>
                <a:lnTo>
                  <a:pt x="1305" y="2162"/>
                </a:lnTo>
                <a:lnTo>
                  <a:pt x="1315" y="2170"/>
                </a:lnTo>
                <a:lnTo>
                  <a:pt x="1325" y="2180"/>
                </a:lnTo>
                <a:lnTo>
                  <a:pt x="1333" y="2193"/>
                </a:lnTo>
                <a:lnTo>
                  <a:pt x="1339" y="2210"/>
                </a:lnTo>
                <a:lnTo>
                  <a:pt x="1340" y="2226"/>
                </a:lnTo>
                <a:lnTo>
                  <a:pt x="1337" y="2240"/>
                </a:lnTo>
                <a:lnTo>
                  <a:pt x="1330" y="2254"/>
                </a:lnTo>
                <a:lnTo>
                  <a:pt x="1321" y="2265"/>
                </a:lnTo>
                <a:lnTo>
                  <a:pt x="1312" y="2273"/>
                </a:lnTo>
                <a:lnTo>
                  <a:pt x="1302" y="2279"/>
                </a:lnTo>
                <a:lnTo>
                  <a:pt x="1294" y="2281"/>
                </a:lnTo>
                <a:lnTo>
                  <a:pt x="1289" y="2281"/>
                </a:lnTo>
                <a:lnTo>
                  <a:pt x="1289" y="2302"/>
                </a:lnTo>
                <a:lnTo>
                  <a:pt x="1315" y="2344"/>
                </a:lnTo>
                <a:lnTo>
                  <a:pt x="1340" y="2388"/>
                </a:lnTo>
                <a:lnTo>
                  <a:pt x="1365" y="2435"/>
                </a:lnTo>
                <a:lnTo>
                  <a:pt x="1386" y="2482"/>
                </a:lnTo>
                <a:lnTo>
                  <a:pt x="1404" y="2530"/>
                </a:lnTo>
                <a:lnTo>
                  <a:pt x="1419" y="2579"/>
                </a:lnTo>
                <a:lnTo>
                  <a:pt x="1429" y="2628"/>
                </a:lnTo>
                <a:lnTo>
                  <a:pt x="1435" y="2676"/>
                </a:lnTo>
                <a:lnTo>
                  <a:pt x="1436" y="2725"/>
                </a:lnTo>
                <a:lnTo>
                  <a:pt x="1432" y="2771"/>
                </a:lnTo>
                <a:lnTo>
                  <a:pt x="1424" y="2815"/>
                </a:lnTo>
                <a:lnTo>
                  <a:pt x="1412" y="2856"/>
                </a:lnTo>
                <a:lnTo>
                  <a:pt x="1396" y="2895"/>
                </a:lnTo>
                <a:lnTo>
                  <a:pt x="1377" y="2932"/>
                </a:lnTo>
                <a:lnTo>
                  <a:pt x="1354" y="2967"/>
                </a:lnTo>
                <a:lnTo>
                  <a:pt x="1357" y="2988"/>
                </a:lnTo>
                <a:lnTo>
                  <a:pt x="1358" y="3007"/>
                </a:lnTo>
                <a:lnTo>
                  <a:pt x="1367" y="3014"/>
                </a:lnTo>
                <a:lnTo>
                  <a:pt x="1377" y="3024"/>
                </a:lnTo>
                <a:lnTo>
                  <a:pt x="1387" y="3038"/>
                </a:lnTo>
                <a:lnTo>
                  <a:pt x="1397" y="3051"/>
                </a:lnTo>
                <a:lnTo>
                  <a:pt x="1404" y="3065"/>
                </a:lnTo>
                <a:lnTo>
                  <a:pt x="1408" y="3079"/>
                </a:lnTo>
                <a:lnTo>
                  <a:pt x="1412" y="3097"/>
                </a:lnTo>
                <a:lnTo>
                  <a:pt x="1414" y="3114"/>
                </a:lnTo>
                <a:lnTo>
                  <a:pt x="1416" y="3131"/>
                </a:lnTo>
                <a:lnTo>
                  <a:pt x="1418" y="3144"/>
                </a:lnTo>
                <a:lnTo>
                  <a:pt x="1418" y="3155"/>
                </a:lnTo>
                <a:lnTo>
                  <a:pt x="1419" y="3158"/>
                </a:lnTo>
                <a:lnTo>
                  <a:pt x="17" y="3158"/>
                </a:lnTo>
                <a:lnTo>
                  <a:pt x="17" y="3155"/>
                </a:lnTo>
                <a:lnTo>
                  <a:pt x="17" y="3144"/>
                </a:lnTo>
                <a:lnTo>
                  <a:pt x="18" y="3130"/>
                </a:lnTo>
                <a:lnTo>
                  <a:pt x="19" y="3114"/>
                </a:lnTo>
                <a:lnTo>
                  <a:pt x="22" y="3096"/>
                </a:lnTo>
                <a:lnTo>
                  <a:pt x="25" y="3078"/>
                </a:lnTo>
                <a:lnTo>
                  <a:pt x="30" y="3063"/>
                </a:lnTo>
                <a:lnTo>
                  <a:pt x="36" y="3050"/>
                </a:lnTo>
                <a:lnTo>
                  <a:pt x="45" y="3038"/>
                </a:lnTo>
                <a:lnTo>
                  <a:pt x="55" y="3026"/>
                </a:lnTo>
                <a:lnTo>
                  <a:pt x="65" y="3017"/>
                </a:lnTo>
                <a:lnTo>
                  <a:pt x="74" y="3009"/>
                </a:lnTo>
                <a:lnTo>
                  <a:pt x="79" y="3004"/>
                </a:lnTo>
                <a:lnTo>
                  <a:pt x="83" y="2988"/>
                </a:lnTo>
                <a:lnTo>
                  <a:pt x="87" y="2974"/>
                </a:lnTo>
                <a:lnTo>
                  <a:pt x="63" y="2938"/>
                </a:lnTo>
                <a:lnTo>
                  <a:pt x="42" y="2896"/>
                </a:lnTo>
                <a:lnTo>
                  <a:pt x="25" y="2851"/>
                </a:lnTo>
                <a:lnTo>
                  <a:pt x="12" y="2804"/>
                </a:lnTo>
                <a:lnTo>
                  <a:pt x="4" y="2754"/>
                </a:lnTo>
                <a:lnTo>
                  <a:pt x="0" y="2704"/>
                </a:lnTo>
                <a:lnTo>
                  <a:pt x="1" y="2652"/>
                </a:lnTo>
                <a:lnTo>
                  <a:pt x="8" y="2605"/>
                </a:lnTo>
                <a:lnTo>
                  <a:pt x="21" y="2558"/>
                </a:lnTo>
                <a:lnTo>
                  <a:pt x="39" y="2512"/>
                </a:lnTo>
                <a:lnTo>
                  <a:pt x="62" y="2466"/>
                </a:lnTo>
                <a:lnTo>
                  <a:pt x="86" y="2423"/>
                </a:lnTo>
                <a:lnTo>
                  <a:pt x="111" y="2381"/>
                </a:lnTo>
                <a:lnTo>
                  <a:pt x="137" y="2341"/>
                </a:lnTo>
                <a:lnTo>
                  <a:pt x="161" y="2302"/>
                </a:lnTo>
                <a:lnTo>
                  <a:pt x="164" y="2295"/>
                </a:lnTo>
                <a:lnTo>
                  <a:pt x="169" y="2281"/>
                </a:lnTo>
                <a:lnTo>
                  <a:pt x="166" y="2281"/>
                </a:lnTo>
                <a:lnTo>
                  <a:pt x="158" y="2279"/>
                </a:lnTo>
                <a:lnTo>
                  <a:pt x="149" y="2273"/>
                </a:lnTo>
                <a:lnTo>
                  <a:pt x="139" y="2265"/>
                </a:lnTo>
                <a:lnTo>
                  <a:pt x="130" y="2254"/>
                </a:lnTo>
                <a:lnTo>
                  <a:pt x="123" y="2240"/>
                </a:lnTo>
                <a:lnTo>
                  <a:pt x="120" y="2226"/>
                </a:lnTo>
                <a:lnTo>
                  <a:pt x="121" y="2210"/>
                </a:lnTo>
                <a:lnTo>
                  <a:pt x="127" y="2193"/>
                </a:lnTo>
                <a:lnTo>
                  <a:pt x="135" y="2180"/>
                </a:lnTo>
                <a:lnTo>
                  <a:pt x="145" y="2170"/>
                </a:lnTo>
                <a:lnTo>
                  <a:pt x="155" y="2162"/>
                </a:lnTo>
                <a:lnTo>
                  <a:pt x="166" y="2157"/>
                </a:lnTo>
                <a:lnTo>
                  <a:pt x="176" y="2153"/>
                </a:lnTo>
                <a:lnTo>
                  <a:pt x="185" y="2152"/>
                </a:lnTo>
                <a:lnTo>
                  <a:pt x="192" y="2151"/>
                </a:lnTo>
                <a:lnTo>
                  <a:pt x="203" y="2151"/>
                </a:lnTo>
                <a:lnTo>
                  <a:pt x="212" y="2133"/>
                </a:lnTo>
                <a:lnTo>
                  <a:pt x="224" y="2114"/>
                </a:lnTo>
                <a:lnTo>
                  <a:pt x="247" y="2054"/>
                </a:lnTo>
                <a:lnTo>
                  <a:pt x="271" y="1990"/>
                </a:lnTo>
                <a:lnTo>
                  <a:pt x="297" y="1922"/>
                </a:lnTo>
                <a:lnTo>
                  <a:pt x="321" y="1850"/>
                </a:lnTo>
                <a:lnTo>
                  <a:pt x="344" y="1778"/>
                </a:lnTo>
                <a:lnTo>
                  <a:pt x="367" y="1704"/>
                </a:lnTo>
                <a:lnTo>
                  <a:pt x="389" y="1628"/>
                </a:lnTo>
                <a:lnTo>
                  <a:pt x="411" y="1554"/>
                </a:lnTo>
                <a:lnTo>
                  <a:pt x="431" y="1481"/>
                </a:lnTo>
                <a:lnTo>
                  <a:pt x="450" y="1408"/>
                </a:lnTo>
                <a:lnTo>
                  <a:pt x="466" y="1338"/>
                </a:lnTo>
                <a:lnTo>
                  <a:pt x="481" y="1272"/>
                </a:lnTo>
                <a:lnTo>
                  <a:pt x="494" y="1209"/>
                </a:lnTo>
                <a:lnTo>
                  <a:pt x="504" y="1151"/>
                </a:lnTo>
                <a:lnTo>
                  <a:pt x="467" y="1151"/>
                </a:lnTo>
                <a:lnTo>
                  <a:pt x="432" y="1151"/>
                </a:lnTo>
                <a:lnTo>
                  <a:pt x="397" y="1151"/>
                </a:lnTo>
                <a:lnTo>
                  <a:pt x="367" y="1151"/>
                </a:lnTo>
                <a:lnTo>
                  <a:pt x="281" y="1151"/>
                </a:lnTo>
                <a:lnTo>
                  <a:pt x="276" y="1149"/>
                </a:lnTo>
                <a:lnTo>
                  <a:pt x="267" y="1145"/>
                </a:lnTo>
                <a:lnTo>
                  <a:pt x="255" y="1137"/>
                </a:lnTo>
                <a:lnTo>
                  <a:pt x="242" y="1127"/>
                </a:lnTo>
                <a:lnTo>
                  <a:pt x="227" y="1115"/>
                </a:lnTo>
                <a:lnTo>
                  <a:pt x="212" y="1101"/>
                </a:lnTo>
                <a:lnTo>
                  <a:pt x="199" y="1084"/>
                </a:lnTo>
                <a:lnTo>
                  <a:pt x="187" y="1065"/>
                </a:lnTo>
                <a:lnTo>
                  <a:pt x="178" y="1044"/>
                </a:lnTo>
                <a:lnTo>
                  <a:pt x="171" y="1022"/>
                </a:lnTo>
                <a:lnTo>
                  <a:pt x="171" y="996"/>
                </a:lnTo>
                <a:lnTo>
                  <a:pt x="175" y="969"/>
                </a:lnTo>
                <a:lnTo>
                  <a:pt x="183" y="943"/>
                </a:lnTo>
                <a:lnTo>
                  <a:pt x="193" y="922"/>
                </a:lnTo>
                <a:lnTo>
                  <a:pt x="206" y="902"/>
                </a:lnTo>
                <a:lnTo>
                  <a:pt x="220" y="885"/>
                </a:lnTo>
                <a:lnTo>
                  <a:pt x="234" y="872"/>
                </a:lnTo>
                <a:lnTo>
                  <a:pt x="249" y="860"/>
                </a:lnTo>
                <a:lnTo>
                  <a:pt x="263" y="850"/>
                </a:lnTo>
                <a:lnTo>
                  <a:pt x="275" y="843"/>
                </a:lnTo>
                <a:lnTo>
                  <a:pt x="286" y="839"/>
                </a:lnTo>
                <a:lnTo>
                  <a:pt x="294" y="836"/>
                </a:lnTo>
                <a:lnTo>
                  <a:pt x="299" y="835"/>
                </a:lnTo>
                <a:lnTo>
                  <a:pt x="530" y="835"/>
                </a:lnTo>
                <a:lnTo>
                  <a:pt x="530" y="832"/>
                </a:lnTo>
                <a:lnTo>
                  <a:pt x="489" y="809"/>
                </a:lnTo>
                <a:lnTo>
                  <a:pt x="451" y="780"/>
                </a:lnTo>
                <a:lnTo>
                  <a:pt x="416" y="749"/>
                </a:lnTo>
                <a:lnTo>
                  <a:pt x="383" y="713"/>
                </a:lnTo>
                <a:lnTo>
                  <a:pt x="356" y="673"/>
                </a:lnTo>
                <a:lnTo>
                  <a:pt x="333" y="631"/>
                </a:lnTo>
                <a:lnTo>
                  <a:pt x="314" y="586"/>
                </a:lnTo>
                <a:lnTo>
                  <a:pt x="300" y="539"/>
                </a:lnTo>
                <a:lnTo>
                  <a:pt x="291" y="489"/>
                </a:lnTo>
                <a:lnTo>
                  <a:pt x="288" y="437"/>
                </a:lnTo>
                <a:lnTo>
                  <a:pt x="291" y="386"/>
                </a:lnTo>
                <a:lnTo>
                  <a:pt x="300" y="337"/>
                </a:lnTo>
                <a:lnTo>
                  <a:pt x="314" y="290"/>
                </a:lnTo>
                <a:lnTo>
                  <a:pt x="332" y="246"/>
                </a:lnTo>
                <a:lnTo>
                  <a:pt x="355" y="203"/>
                </a:lnTo>
                <a:lnTo>
                  <a:pt x="382" y="164"/>
                </a:lnTo>
                <a:lnTo>
                  <a:pt x="413" y="129"/>
                </a:lnTo>
                <a:lnTo>
                  <a:pt x="449" y="97"/>
                </a:lnTo>
                <a:lnTo>
                  <a:pt x="487" y="69"/>
                </a:lnTo>
                <a:lnTo>
                  <a:pt x="528" y="45"/>
                </a:lnTo>
                <a:lnTo>
                  <a:pt x="572" y="26"/>
                </a:lnTo>
                <a:lnTo>
                  <a:pt x="618" y="13"/>
                </a:lnTo>
                <a:lnTo>
                  <a:pt x="667" y="3"/>
                </a:lnTo>
                <a:lnTo>
                  <a:pt x="716" y="0"/>
                </a:lnTo>
                <a:close/>
              </a:path>
            </a:pathLst>
          </a:custGeom>
          <a:solidFill>
            <a:schemeClr val="accent4"/>
          </a:solidFill>
          <a:ln w="0">
            <a:noFill/>
            <a:prstDash val="solid"/>
            <a:round/>
          </a:ln>
        </p:spPr>
        <p:txBody>
          <a:bodyPr vert="horz" wrap="square" lIns="109728" tIns="54864" rIns="109728" bIns="54864" numCol="1" anchor="t" anchorCtr="0" compatLnSpc="1"/>
          <a:lstStyle/>
          <a:p>
            <a:endParaRPr lang="bg-BG" sz="2160">
              <a:solidFill>
                <a:schemeClr val="bg1"/>
              </a:solidFill>
              <a:cs typeface="+mn-ea"/>
              <a:sym typeface="+mn-lt"/>
            </a:endParaRPr>
          </a:p>
        </p:txBody>
      </p:sp>
      <p:grpSp>
        <p:nvGrpSpPr>
          <p:cNvPr id="50" name="Group 49"/>
          <p:cNvGrpSpPr>
            <a:grpSpLocks noChangeAspect="1"/>
          </p:cNvGrpSpPr>
          <p:nvPr/>
        </p:nvGrpSpPr>
        <p:grpSpPr>
          <a:xfrm>
            <a:off x="7210257" y="3392803"/>
            <a:ext cx="293610" cy="432000"/>
            <a:chOff x="3140075" y="3175"/>
            <a:chExt cx="3876675" cy="5703888"/>
          </a:xfrm>
          <a:solidFill>
            <a:schemeClr val="accent4"/>
          </a:solidFill>
        </p:grpSpPr>
        <p:sp>
          <p:nvSpPr>
            <p:cNvPr id="51" name="Freeform 26"/>
            <p:cNvSpPr/>
            <p:nvPr/>
          </p:nvSpPr>
          <p:spPr bwMode="auto">
            <a:xfrm>
              <a:off x="5237163" y="314325"/>
              <a:ext cx="909638" cy="911225"/>
            </a:xfrm>
            <a:custGeom>
              <a:avLst/>
              <a:gdLst>
                <a:gd name="T0" fmla="*/ 287 w 573"/>
                <a:gd name="T1" fmla="*/ 0 h 574"/>
                <a:gd name="T2" fmla="*/ 329 w 573"/>
                <a:gd name="T3" fmla="*/ 4 h 574"/>
                <a:gd name="T4" fmla="*/ 369 w 573"/>
                <a:gd name="T5" fmla="*/ 14 h 574"/>
                <a:gd name="T6" fmla="*/ 407 w 573"/>
                <a:gd name="T7" fmla="*/ 28 h 574"/>
                <a:gd name="T8" fmla="*/ 443 w 573"/>
                <a:gd name="T9" fmla="*/ 47 h 574"/>
                <a:gd name="T10" fmla="*/ 475 w 573"/>
                <a:gd name="T11" fmla="*/ 71 h 574"/>
                <a:gd name="T12" fmla="*/ 503 w 573"/>
                <a:gd name="T13" fmla="*/ 100 h 574"/>
                <a:gd name="T14" fmla="*/ 527 w 573"/>
                <a:gd name="T15" fmla="*/ 131 h 574"/>
                <a:gd name="T16" fmla="*/ 547 w 573"/>
                <a:gd name="T17" fmla="*/ 166 h 574"/>
                <a:gd name="T18" fmla="*/ 561 w 573"/>
                <a:gd name="T19" fmla="*/ 204 h 574"/>
                <a:gd name="T20" fmla="*/ 571 w 573"/>
                <a:gd name="T21" fmla="*/ 245 h 574"/>
                <a:gd name="T22" fmla="*/ 573 w 573"/>
                <a:gd name="T23" fmla="*/ 287 h 574"/>
                <a:gd name="T24" fmla="*/ 571 w 573"/>
                <a:gd name="T25" fmla="*/ 330 h 574"/>
                <a:gd name="T26" fmla="*/ 561 w 573"/>
                <a:gd name="T27" fmla="*/ 370 h 574"/>
                <a:gd name="T28" fmla="*/ 547 w 573"/>
                <a:gd name="T29" fmla="*/ 408 h 574"/>
                <a:gd name="T30" fmla="*/ 527 w 573"/>
                <a:gd name="T31" fmla="*/ 444 h 574"/>
                <a:gd name="T32" fmla="*/ 503 w 573"/>
                <a:gd name="T33" fmla="*/ 476 h 574"/>
                <a:gd name="T34" fmla="*/ 475 w 573"/>
                <a:gd name="T35" fmla="*/ 504 h 574"/>
                <a:gd name="T36" fmla="*/ 443 w 573"/>
                <a:gd name="T37" fmla="*/ 528 h 574"/>
                <a:gd name="T38" fmla="*/ 407 w 573"/>
                <a:gd name="T39" fmla="*/ 548 h 574"/>
                <a:gd name="T40" fmla="*/ 369 w 573"/>
                <a:gd name="T41" fmla="*/ 562 h 574"/>
                <a:gd name="T42" fmla="*/ 329 w 573"/>
                <a:gd name="T43" fmla="*/ 571 h 574"/>
                <a:gd name="T44" fmla="*/ 287 w 573"/>
                <a:gd name="T45" fmla="*/ 574 h 574"/>
                <a:gd name="T46" fmla="*/ 245 w 573"/>
                <a:gd name="T47" fmla="*/ 571 h 574"/>
                <a:gd name="T48" fmla="*/ 204 w 573"/>
                <a:gd name="T49" fmla="*/ 562 h 574"/>
                <a:gd name="T50" fmla="*/ 166 w 573"/>
                <a:gd name="T51" fmla="*/ 548 h 574"/>
                <a:gd name="T52" fmla="*/ 130 w 573"/>
                <a:gd name="T53" fmla="*/ 528 h 574"/>
                <a:gd name="T54" fmla="*/ 98 w 573"/>
                <a:gd name="T55" fmla="*/ 504 h 574"/>
                <a:gd name="T56" fmla="*/ 70 w 573"/>
                <a:gd name="T57" fmla="*/ 476 h 574"/>
                <a:gd name="T58" fmla="*/ 46 w 573"/>
                <a:gd name="T59" fmla="*/ 444 h 574"/>
                <a:gd name="T60" fmla="*/ 26 w 573"/>
                <a:gd name="T61" fmla="*/ 408 h 574"/>
                <a:gd name="T62" fmla="*/ 12 w 573"/>
                <a:gd name="T63" fmla="*/ 370 h 574"/>
                <a:gd name="T64" fmla="*/ 2 w 573"/>
                <a:gd name="T65" fmla="*/ 330 h 574"/>
                <a:gd name="T66" fmla="*/ 0 w 573"/>
                <a:gd name="T67" fmla="*/ 287 h 574"/>
                <a:gd name="T68" fmla="*/ 2 w 573"/>
                <a:gd name="T69" fmla="*/ 245 h 574"/>
                <a:gd name="T70" fmla="*/ 12 w 573"/>
                <a:gd name="T71" fmla="*/ 204 h 574"/>
                <a:gd name="T72" fmla="*/ 26 w 573"/>
                <a:gd name="T73" fmla="*/ 166 h 574"/>
                <a:gd name="T74" fmla="*/ 46 w 573"/>
                <a:gd name="T75" fmla="*/ 131 h 574"/>
                <a:gd name="T76" fmla="*/ 70 w 573"/>
                <a:gd name="T77" fmla="*/ 100 h 574"/>
                <a:gd name="T78" fmla="*/ 98 w 573"/>
                <a:gd name="T79" fmla="*/ 71 h 574"/>
                <a:gd name="T80" fmla="*/ 130 w 573"/>
                <a:gd name="T81" fmla="*/ 47 h 574"/>
                <a:gd name="T82" fmla="*/ 166 w 573"/>
                <a:gd name="T83" fmla="*/ 28 h 574"/>
                <a:gd name="T84" fmla="*/ 204 w 573"/>
                <a:gd name="T85" fmla="*/ 14 h 574"/>
                <a:gd name="T86" fmla="*/ 245 w 573"/>
                <a:gd name="T87" fmla="*/ 4 h 574"/>
                <a:gd name="T88" fmla="*/ 287 w 573"/>
                <a:gd name="T89" fmla="*/ 0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73" h="574">
                  <a:moveTo>
                    <a:pt x="287" y="0"/>
                  </a:moveTo>
                  <a:lnTo>
                    <a:pt x="329" y="4"/>
                  </a:lnTo>
                  <a:lnTo>
                    <a:pt x="369" y="14"/>
                  </a:lnTo>
                  <a:lnTo>
                    <a:pt x="407" y="28"/>
                  </a:lnTo>
                  <a:lnTo>
                    <a:pt x="443" y="47"/>
                  </a:lnTo>
                  <a:lnTo>
                    <a:pt x="475" y="71"/>
                  </a:lnTo>
                  <a:lnTo>
                    <a:pt x="503" y="100"/>
                  </a:lnTo>
                  <a:lnTo>
                    <a:pt x="527" y="131"/>
                  </a:lnTo>
                  <a:lnTo>
                    <a:pt x="547" y="166"/>
                  </a:lnTo>
                  <a:lnTo>
                    <a:pt x="561" y="204"/>
                  </a:lnTo>
                  <a:lnTo>
                    <a:pt x="571" y="245"/>
                  </a:lnTo>
                  <a:lnTo>
                    <a:pt x="573" y="287"/>
                  </a:lnTo>
                  <a:lnTo>
                    <a:pt x="571" y="330"/>
                  </a:lnTo>
                  <a:lnTo>
                    <a:pt x="561" y="370"/>
                  </a:lnTo>
                  <a:lnTo>
                    <a:pt x="547" y="408"/>
                  </a:lnTo>
                  <a:lnTo>
                    <a:pt x="527" y="444"/>
                  </a:lnTo>
                  <a:lnTo>
                    <a:pt x="503" y="476"/>
                  </a:lnTo>
                  <a:lnTo>
                    <a:pt x="475" y="504"/>
                  </a:lnTo>
                  <a:lnTo>
                    <a:pt x="443" y="528"/>
                  </a:lnTo>
                  <a:lnTo>
                    <a:pt x="407" y="548"/>
                  </a:lnTo>
                  <a:lnTo>
                    <a:pt x="369" y="562"/>
                  </a:lnTo>
                  <a:lnTo>
                    <a:pt x="329" y="571"/>
                  </a:lnTo>
                  <a:lnTo>
                    <a:pt x="287" y="574"/>
                  </a:lnTo>
                  <a:lnTo>
                    <a:pt x="245" y="571"/>
                  </a:lnTo>
                  <a:lnTo>
                    <a:pt x="204" y="562"/>
                  </a:lnTo>
                  <a:lnTo>
                    <a:pt x="166" y="548"/>
                  </a:lnTo>
                  <a:lnTo>
                    <a:pt x="130" y="528"/>
                  </a:lnTo>
                  <a:lnTo>
                    <a:pt x="98" y="504"/>
                  </a:lnTo>
                  <a:lnTo>
                    <a:pt x="70" y="476"/>
                  </a:lnTo>
                  <a:lnTo>
                    <a:pt x="46" y="444"/>
                  </a:lnTo>
                  <a:lnTo>
                    <a:pt x="26" y="408"/>
                  </a:lnTo>
                  <a:lnTo>
                    <a:pt x="12" y="370"/>
                  </a:lnTo>
                  <a:lnTo>
                    <a:pt x="2" y="330"/>
                  </a:lnTo>
                  <a:lnTo>
                    <a:pt x="0" y="287"/>
                  </a:lnTo>
                  <a:lnTo>
                    <a:pt x="2" y="245"/>
                  </a:lnTo>
                  <a:lnTo>
                    <a:pt x="12" y="204"/>
                  </a:lnTo>
                  <a:lnTo>
                    <a:pt x="26" y="166"/>
                  </a:lnTo>
                  <a:lnTo>
                    <a:pt x="46" y="131"/>
                  </a:lnTo>
                  <a:lnTo>
                    <a:pt x="70" y="100"/>
                  </a:lnTo>
                  <a:lnTo>
                    <a:pt x="98" y="71"/>
                  </a:lnTo>
                  <a:lnTo>
                    <a:pt x="130" y="47"/>
                  </a:lnTo>
                  <a:lnTo>
                    <a:pt x="166" y="28"/>
                  </a:lnTo>
                  <a:lnTo>
                    <a:pt x="204" y="14"/>
                  </a:lnTo>
                  <a:lnTo>
                    <a:pt x="245" y="4"/>
                  </a:lnTo>
                  <a:lnTo>
                    <a:pt x="287" y="0"/>
                  </a:lnTo>
                  <a:close/>
                </a:path>
              </a:pathLst>
            </a:custGeom>
            <a:grpFill/>
            <a:ln w="0">
              <a:noFill/>
              <a:prstDash val="solid"/>
              <a:round/>
            </a:ln>
          </p:spPr>
          <p:txBody>
            <a:bodyPr vert="horz" wrap="square" lIns="109728" tIns="54864" rIns="109728" bIns="54864" numCol="1" anchor="t" anchorCtr="0" compatLnSpc="1"/>
            <a:lstStyle/>
            <a:p>
              <a:endParaRPr lang="bg-BG" sz="2160">
                <a:solidFill>
                  <a:schemeClr val="bg1"/>
                </a:solidFill>
                <a:cs typeface="+mn-ea"/>
                <a:sym typeface="+mn-lt"/>
              </a:endParaRPr>
            </a:p>
          </p:txBody>
        </p:sp>
        <p:sp>
          <p:nvSpPr>
            <p:cNvPr id="52" name="Freeform 27"/>
            <p:cNvSpPr>
              <a:spLocks noEditPoints="1"/>
            </p:cNvSpPr>
            <p:nvPr/>
          </p:nvSpPr>
          <p:spPr bwMode="auto">
            <a:xfrm>
              <a:off x="3140075" y="3175"/>
              <a:ext cx="3876675" cy="5703888"/>
            </a:xfrm>
            <a:custGeom>
              <a:avLst/>
              <a:gdLst>
                <a:gd name="T0" fmla="*/ 1572 w 2442"/>
                <a:gd name="T1" fmla="*/ 1444 h 3593"/>
                <a:gd name="T2" fmla="*/ 1548 w 2442"/>
                <a:gd name="T3" fmla="*/ 1493 h 3593"/>
                <a:gd name="T4" fmla="*/ 1572 w 2442"/>
                <a:gd name="T5" fmla="*/ 1541 h 3593"/>
                <a:gd name="T6" fmla="*/ 1627 w 2442"/>
                <a:gd name="T7" fmla="*/ 1550 h 3593"/>
                <a:gd name="T8" fmla="*/ 1664 w 2442"/>
                <a:gd name="T9" fmla="*/ 1512 h 3593"/>
                <a:gd name="T10" fmla="*/ 1656 w 2442"/>
                <a:gd name="T11" fmla="*/ 1457 h 3593"/>
                <a:gd name="T12" fmla="*/ 1608 w 2442"/>
                <a:gd name="T13" fmla="*/ 1433 h 3593"/>
                <a:gd name="T14" fmla="*/ 1572 w 2442"/>
                <a:gd name="T15" fmla="*/ 1265 h 3593"/>
                <a:gd name="T16" fmla="*/ 1548 w 2442"/>
                <a:gd name="T17" fmla="*/ 1313 h 3593"/>
                <a:gd name="T18" fmla="*/ 1572 w 2442"/>
                <a:gd name="T19" fmla="*/ 1362 h 3593"/>
                <a:gd name="T20" fmla="*/ 1627 w 2442"/>
                <a:gd name="T21" fmla="*/ 1370 h 3593"/>
                <a:gd name="T22" fmla="*/ 1664 w 2442"/>
                <a:gd name="T23" fmla="*/ 1333 h 3593"/>
                <a:gd name="T24" fmla="*/ 1656 w 2442"/>
                <a:gd name="T25" fmla="*/ 1278 h 3593"/>
                <a:gd name="T26" fmla="*/ 1608 w 2442"/>
                <a:gd name="T27" fmla="*/ 1254 h 3593"/>
                <a:gd name="T28" fmla="*/ 2122 w 2442"/>
                <a:gd name="T29" fmla="*/ 1350 h 3593"/>
                <a:gd name="T30" fmla="*/ 36 w 2442"/>
                <a:gd name="T31" fmla="*/ 0 h 3593"/>
                <a:gd name="T32" fmla="*/ 67 w 2442"/>
                <a:gd name="T33" fmla="*/ 14 h 3593"/>
                <a:gd name="T34" fmla="*/ 540 w 2442"/>
                <a:gd name="T35" fmla="*/ 575 h 3593"/>
                <a:gd name="T36" fmla="*/ 608 w 2442"/>
                <a:gd name="T37" fmla="*/ 585 h 3593"/>
                <a:gd name="T38" fmla="*/ 673 w 2442"/>
                <a:gd name="T39" fmla="*/ 647 h 3593"/>
                <a:gd name="T40" fmla="*/ 1395 w 2442"/>
                <a:gd name="T41" fmla="*/ 845 h 3593"/>
                <a:gd name="T42" fmla="*/ 1445 w 2442"/>
                <a:gd name="T43" fmla="*/ 869 h 3593"/>
                <a:gd name="T44" fmla="*/ 1535 w 2442"/>
                <a:gd name="T45" fmla="*/ 873 h 3593"/>
                <a:gd name="T46" fmla="*/ 1546 w 2442"/>
                <a:gd name="T47" fmla="*/ 841 h 3593"/>
                <a:gd name="T48" fmla="*/ 1646 w 2442"/>
                <a:gd name="T49" fmla="*/ 832 h 3593"/>
                <a:gd name="T50" fmla="*/ 1676 w 2442"/>
                <a:gd name="T51" fmla="*/ 850 h 3593"/>
                <a:gd name="T52" fmla="*/ 1631 w 2442"/>
                <a:gd name="T53" fmla="*/ 1159 h 3593"/>
                <a:gd name="T54" fmla="*/ 1786 w 2442"/>
                <a:gd name="T55" fmla="*/ 851 h 3593"/>
                <a:gd name="T56" fmla="*/ 1845 w 2442"/>
                <a:gd name="T57" fmla="*/ 837 h 3593"/>
                <a:gd name="T58" fmla="*/ 1938 w 2442"/>
                <a:gd name="T59" fmla="*/ 844 h 3593"/>
                <a:gd name="T60" fmla="*/ 2029 w 2442"/>
                <a:gd name="T61" fmla="*/ 869 h 3593"/>
                <a:gd name="T62" fmla="*/ 2117 w 2442"/>
                <a:gd name="T63" fmla="*/ 936 h 3593"/>
                <a:gd name="T64" fmla="*/ 2199 w 2442"/>
                <a:gd name="T65" fmla="*/ 1026 h 3593"/>
                <a:gd name="T66" fmla="*/ 2424 w 2442"/>
                <a:gd name="T67" fmla="*/ 1288 h 3593"/>
                <a:gd name="T68" fmla="*/ 2442 w 2442"/>
                <a:gd name="T69" fmla="*/ 1337 h 3593"/>
                <a:gd name="T70" fmla="*/ 2420 w 2442"/>
                <a:gd name="T71" fmla="*/ 1396 h 3593"/>
                <a:gd name="T72" fmla="*/ 2370 w 2442"/>
                <a:gd name="T73" fmla="*/ 1494 h 3593"/>
                <a:gd name="T74" fmla="*/ 2312 w 2442"/>
                <a:gd name="T75" fmla="*/ 1611 h 3593"/>
                <a:gd name="T76" fmla="*/ 2255 w 2442"/>
                <a:gd name="T77" fmla="*/ 1724 h 3593"/>
                <a:gd name="T78" fmla="*/ 2212 w 2442"/>
                <a:gd name="T79" fmla="*/ 1817 h 3593"/>
                <a:gd name="T80" fmla="*/ 2168 w 2442"/>
                <a:gd name="T81" fmla="*/ 1873 h 3593"/>
                <a:gd name="T82" fmla="*/ 2108 w 2442"/>
                <a:gd name="T83" fmla="*/ 1895 h 3593"/>
                <a:gd name="T84" fmla="*/ 2046 w 2442"/>
                <a:gd name="T85" fmla="*/ 1887 h 3593"/>
                <a:gd name="T86" fmla="*/ 2009 w 2442"/>
                <a:gd name="T87" fmla="*/ 3460 h 3593"/>
                <a:gd name="T88" fmla="*/ 1986 w 2442"/>
                <a:gd name="T89" fmla="*/ 3534 h 3593"/>
                <a:gd name="T90" fmla="*/ 1927 w 2442"/>
                <a:gd name="T91" fmla="*/ 3582 h 3593"/>
                <a:gd name="T92" fmla="*/ 1814 w 2442"/>
                <a:gd name="T93" fmla="*/ 3593 h 3593"/>
                <a:gd name="T94" fmla="*/ 1739 w 2442"/>
                <a:gd name="T95" fmla="*/ 3570 h 3593"/>
                <a:gd name="T96" fmla="*/ 1691 w 2442"/>
                <a:gd name="T97" fmla="*/ 3511 h 3593"/>
                <a:gd name="T98" fmla="*/ 1680 w 2442"/>
                <a:gd name="T99" fmla="*/ 2276 h 3593"/>
                <a:gd name="T100" fmla="*/ 1542 w 2442"/>
                <a:gd name="T101" fmla="*/ 3486 h 3593"/>
                <a:gd name="T102" fmla="*/ 1506 w 2442"/>
                <a:gd name="T103" fmla="*/ 3553 h 3593"/>
                <a:gd name="T104" fmla="*/ 1438 w 2442"/>
                <a:gd name="T105" fmla="*/ 3589 h 3593"/>
                <a:gd name="T106" fmla="*/ 1323 w 2442"/>
                <a:gd name="T107" fmla="*/ 3589 h 3593"/>
                <a:gd name="T108" fmla="*/ 1256 w 2442"/>
                <a:gd name="T109" fmla="*/ 3553 h 3593"/>
                <a:gd name="T110" fmla="*/ 1220 w 2442"/>
                <a:gd name="T111" fmla="*/ 3486 h 3593"/>
                <a:gd name="T112" fmla="*/ 830 w 2442"/>
                <a:gd name="T113" fmla="*/ 1243 h 3593"/>
                <a:gd name="T114" fmla="*/ 780 w 2442"/>
                <a:gd name="T115" fmla="*/ 1237 h 3593"/>
                <a:gd name="T116" fmla="*/ 431 w 2442"/>
                <a:gd name="T117" fmla="*/ 770 h 3593"/>
                <a:gd name="T118" fmla="*/ 415 w 2442"/>
                <a:gd name="T119" fmla="*/ 699 h 3593"/>
                <a:gd name="T120" fmla="*/ 435 w 2442"/>
                <a:gd name="T121" fmla="*/ 639 h 3593"/>
                <a:gd name="T122" fmla="*/ 0 w 2442"/>
                <a:gd name="T123" fmla="*/ 35 h 3593"/>
                <a:gd name="T124" fmla="*/ 24 w 2442"/>
                <a:gd name="T125" fmla="*/ 3 h 3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2" h="3593">
                  <a:moveTo>
                    <a:pt x="1608" y="1433"/>
                  </a:moveTo>
                  <a:lnTo>
                    <a:pt x="1589" y="1437"/>
                  </a:lnTo>
                  <a:lnTo>
                    <a:pt x="1572" y="1444"/>
                  </a:lnTo>
                  <a:lnTo>
                    <a:pt x="1559" y="1457"/>
                  </a:lnTo>
                  <a:lnTo>
                    <a:pt x="1552" y="1474"/>
                  </a:lnTo>
                  <a:lnTo>
                    <a:pt x="1548" y="1493"/>
                  </a:lnTo>
                  <a:lnTo>
                    <a:pt x="1552" y="1512"/>
                  </a:lnTo>
                  <a:lnTo>
                    <a:pt x="1559" y="1528"/>
                  </a:lnTo>
                  <a:lnTo>
                    <a:pt x="1572" y="1541"/>
                  </a:lnTo>
                  <a:lnTo>
                    <a:pt x="1589" y="1550"/>
                  </a:lnTo>
                  <a:lnTo>
                    <a:pt x="1608" y="1552"/>
                  </a:lnTo>
                  <a:lnTo>
                    <a:pt x="1627" y="1550"/>
                  </a:lnTo>
                  <a:lnTo>
                    <a:pt x="1643" y="1541"/>
                  </a:lnTo>
                  <a:lnTo>
                    <a:pt x="1656" y="1528"/>
                  </a:lnTo>
                  <a:lnTo>
                    <a:pt x="1664" y="1512"/>
                  </a:lnTo>
                  <a:lnTo>
                    <a:pt x="1667" y="1493"/>
                  </a:lnTo>
                  <a:lnTo>
                    <a:pt x="1665" y="1474"/>
                  </a:lnTo>
                  <a:lnTo>
                    <a:pt x="1656" y="1457"/>
                  </a:lnTo>
                  <a:lnTo>
                    <a:pt x="1643" y="1444"/>
                  </a:lnTo>
                  <a:lnTo>
                    <a:pt x="1627" y="1437"/>
                  </a:lnTo>
                  <a:lnTo>
                    <a:pt x="1608" y="1433"/>
                  </a:lnTo>
                  <a:close/>
                  <a:moveTo>
                    <a:pt x="1608" y="1254"/>
                  </a:moveTo>
                  <a:lnTo>
                    <a:pt x="1589" y="1257"/>
                  </a:lnTo>
                  <a:lnTo>
                    <a:pt x="1572" y="1265"/>
                  </a:lnTo>
                  <a:lnTo>
                    <a:pt x="1559" y="1278"/>
                  </a:lnTo>
                  <a:lnTo>
                    <a:pt x="1552" y="1295"/>
                  </a:lnTo>
                  <a:lnTo>
                    <a:pt x="1548" y="1313"/>
                  </a:lnTo>
                  <a:lnTo>
                    <a:pt x="1552" y="1333"/>
                  </a:lnTo>
                  <a:lnTo>
                    <a:pt x="1559" y="1349"/>
                  </a:lnTo>
                  <a:lnTo>
                    <a:pt x="1572" y="1362"/>
                  </a:lnTo>
                  <a:lnTo>
                    <a:pt x="1589" y="1370"/>
                  </a:lnTo>
                  <a:lnTo>
                    <a:pt x="1608" y="1373"/>
                  </a:lnTo>
                  <a:lnTo>
                    <a:pt x="1627" y="1370"/>
                  </a:lnTo>
                  <a:lnTo>
                    <a:pt x="1643" y="1362"/>
                  </a:lnTo>
                  <a:lnTo>
                    <a:pt x="1656" y="1349"/>
                  </a:lnTo>
                  <a:lnTo>
                    <a:pt x="1664" y="1333"/>
                  </a:lnTo>
                  <a:lnTo>
                    <a:pt x="1667" y="1313"/>
                  </a:lnTo>
                  <a:lnTo>
                    <a:pt x="1665" y="1295"/>
                  </a:lnTo>
                  <a:lnTo>
                    <a:pt x="1656" y="1278"/>
                  </a:lnTo>
                  <a:lnTo>
                    <a:pt x="1643" y="1265"/>
                  </a:lnTo>
                  <a:lnTo>
                    <a:pt x="1627" y="1257"/>
                  </a:lnTo>
                  <a:lnTo>
                    <a:pt x="1608" y="1254"/>
                  </a:lnTo>
                  <a:close/>
                  <a:moveTo>
                    <a:pt x="2011" y="1215"/>
                  </a:moveTo>
                  <a:lnTo>
                    <a:pt x="2011" y="1602"/>
                  </a:lnTo>
                  <a:lnTo>
                    <a:pt x="2122" y="1350"/>
                  </a:lnTo>
                  <a:lnTo>
                    <a:pt x="2069" y="1282"/>
                  </a:lnTo>
                  <a:lnTo>
                    <a:pt x="2011" y="1215"/>
                  </a:lnTo>
                  <a:close/>
                  <a:moveTo>
                    <a:pt x="36" y="0"/>
                  </a:moveTo>
                  <a:lnTo>
                    <a:pt x="47" y="1"/>
                  </a:lnTo>
                  <a:lnTo>
                    <a:pt x="58" y="7"/>
                  </a:lnTo>
                  <a:lnTo>
                    <a:pt x="67" y="14"/>
                  </a:lnTo>
                  <a:lnTo>
                    <a:pt x="494" y="590"/>
                  </a:lnTo>
                  <a:lnTo>
                    <a:pt x="517" y="581"/>
                  </a:lnTo>
                  <a:lnTo>
                    <a:pt x="540" y="575"/>
                  </a:lnTo>
                  <a:lnTo>
                    <a:pt x="562" y="574"/>
                  </a:lnTo>
                  <a:lnTo>
                    <a:pt x="585" y="577"/>
                  </a:lnTo>
                  <a:lnTo>
                    <a:pt x="608" y="585"/>
                  </a:lnTo>
                  <a:lnTo>
                    <a:pt x="630" y="599"/>
                  </a:lnTo>
                  <a:lnTo>
                    <a:pt x="651" y="620"/>
                  </a:lnTo>
                  <a:lnTo>
                    <a:pt x="673" y="647"/>
                  </a:lnTo>
                  <a:lnTo>
                    <a:pt x="875" y="932"/>
                  </a:lnTo>
                  <a:lnTo>
                    <a:pt x="1376" y="845"/>
                  </a:lnTo>
                  <a:lnTo>
                    <a:pt x="1395" y="845"/>
                  </a:lnTo>
                  <a:lnTo>
                    <a:pt x="1414" y="849"/>
                  </a:lnTo>
                  <a:lnTo>
                    <a:pt x="1430" y="857"/>
                  </a:lnTo>
                  <a:lnTo>
                    <a:pt x="1445" y="869"/>
                  </a:lnTo>
                  <a:lnTo>
                    <a:pt x="1457" y="885"/>
                  </a:lnTo>
                  <a:lnTo>
                    <a:pt x="1584" y="1159"/>
                  </a:lnTo>
                  <a:lnTo>
                    <a:pt x="1535" y="873"/>
                  </a:lnTo>
                  <a:lnTo>
                    <a:pt x="1534" y="861"/>
                  </a:lnTo>
                  <a:lnTo>
                    <a:pt x="1538" y="850"/>
                  </a:lnTo>
                  <a:lnTo>
                    <a:pt x="1546" y="841"/>
                  </a:lnTo>
                  <a:lnTo>
                    <a:pt x="1556" y="834"/>
                  </a:lnTo>
                  <a:lnTo>
                    <a:pt x="1568" y="832"/>
                  </a:lnTo>
                  <a:lnTo>
                    <a:pt x="1646" y="832"/>
                  </a:lnTo>
                  <a:lnTo>
                    <a:pt x="1658" y="834"/>
                  </a:lnTo>
                  <a:lnTo>
                    <a:pt x="1668" y="841"/>
                  </a:lnTo>
                  <a:lnTo>
                    <a:pt x="1676" y="850"/>
                  </a:lnTo>
                  <a:lnTo>
                    <a:pt x="1680" y="861"/>
                  </a:lnTo>
                  <a:lnTo>
                    <a:pt x="1680" y="873"/>
                  </a:lnTo>
                  <a:lnTo>
                    <a:pt x="1631" y="1159"/>
                  </a:lnTo>
                  <a:lnTo>
                    <a:pt x="1760" y="881"/>
                  </a:lnTo>
                  <a:lnTo>
                    <a:pt x="1771" y="864"/>
                  </a:lnTo>
                  <a:lnTo>
                    <a:pt x="1786" y="851"/>
                  </a:lnTo>
                  <a:lnTo>
                    <a:pt x="1805" y="841"/>
                  </a:lnTo>
                  <a:lnTo>
                    <a:pt x="1824" y="838"/>
                  </a:lnTo>
                  <a:lnTo>
                    <a:pt x="1845" y="837"/>
                  </a:lnTo>
                  <a:lnTo>
                    <a:pt x="1872" y="838"/>
                  </a:lnTo>
                  <a:lnTo>
                    <a:pt x="1903" y="840"/>
                  </a:lnTo>
                  <a:lnTo>
                    <a:pt x="1938" y="844"/>
                  </a:lnTo>
                  <a:lnTo>
                    <a:pt x="1977" y="851"/>
                  </a:lnTo>
                  <a:lnTo>
                    <a:pt x="2004" y="858"/>
                  </a:lnTo>
                  <a:lnTo>
                    <a:pt x="2029" y="869"/>
                  </a:lnTo>
                  <a:lnTo>
                    <a:pt x="2054" y="884"/>
                  </a:lnTo>
                  <a:lnTo>
                    <a:pt x="2086" y="908"/>
                  </a:lnTo>
                  <a:lnTo>
                    <a:pt x="2117" y="936"/>
                  </a:lnTo>
                  <a:lnTo>
                    <a:pt x="2145" y="965"/>
                  </a:lnTo>
                  <a:lnTo>
                    <a:pt x="2172" y="996"/>
                  </a:lnTo>
                  <a:lnTo>
                    <a:pt x="2199" y="1026"/>
                  </a:lnTo>
                  <a:lnTo>
                    <a:pt x="2224" y="1056"/>
                  </a:lnTo>
                  <a:lnTo>
                    <a:pt x="2325" y="1170"/>
                  </a:lnTo>
                  <a:lnTo>
                    <a:pt x="2424" y="1288"/>
                  </a:lnTo>
                  <a:lnTo>
                    <a:pt x="2434" y="1302"/>
                  </a:lnTo>
                  <a:lnTo>
                    <a:pt x="2440" y="1320"/>
                  </a:lnTo>
                  <a:lnTo>
                    <a:pt x="2442" y="1337"/>
                  </a:lnTo>
                  <a:lnTo>
                    <a:pt x="2440" y="1355"/>
                  </a:lnTo>
                  <a:lnTo>
                    <a:pt x="2433" y="1371"/>
                  </a:lnTo>
                  <a:lnTo>
                    <a:pt x="2420" y="1396"/>
                  </a:lnTo>
                  <a:lnTo>
                    <a:pt x="2405" y="1426"/>
                  </a:lnTo>
                  <a:lnTo>
                    <a:pt x="2388" y="1459"/>
                  </a:lnTo>
                  <a:lnTo>
                    <a:pt x="2370" y="1494"/>
                  </a:lnTo>
                  <a:lnTo>
                    <a:pt x="2351" y="1532"/>
                  </a:lnTo>
                  <a:lnTo>
                    <a:pt x="2332" y="1572"/>
                  </a:lnTo>
                  <a:lnTo>
                    <a:pt x="2312" y="1611"/>
                  </a:lnTo>
                  <a:lnTo>
                    <a:pt x="2292" y="1650"/>
                  </a:lnTo>
                  <a:lnTo>
                    <a:pt x="2273" y="1688"/>
                  </a:lnTo>
                  <a:lnTo>
                    <a:pt x="2255" y="1724"/>
                  </a:lnTo>
                  <a:lnTo>
                    <a:pt x="2239" y="1759"/>
                  </a:lnTo>
                  <a:lnTo>
                    <a:pt x="2225" y="1790"/>
                  </a:lnTo>
                  <a:lnTo>
                    <a:pt x="2212" y="1817"/>
                  </a:lnTo>
                  <a:lnTo>
                    <a:pt x="2200" y="1840"/>
                  </a:lnTo>
                  <a:lnTo>
                    <a:pt x="2184" y="1859"/>
                  </a:lnTo>
                  <a:lnTo>
                    <a:pt x="2168" y="1873"/>
                  </a:lnTo>
                  <a:lnTo>
                    <a:pt x="2149" y="1884"/>
                  </a:lnTo>
                  <a:lnTo>
                    <a:pt x="2129" y="1891"/>
                  </a:lnTo>
                  <a:lnTo>
                    <a:pt x="2108" y="1895"/>
                  </a:lnTo>
                  <a:lnTo>
                    <a:pt x="2087" y="1896"/>
                  </a:lnTo>
                  <a:lnTo>
                    <a:pt x="2066" y="1892"/>
                  </a:lnTo>
                  <a:lnTo>
                    <a:pt x="2046" y="1887"/>
                  </a:lnTo>
                  <a:lnTo>
                    <a:pt x="2026" y="1879"/>
                  </a:lnTo>
                  <a:lnTo>
                    <a:pt x="2008" y="1868"/>
                  </a:lnTo>
                  <a:lnTo>
                    <a:pt x="2009" y="3460"/>
                  </a:lnTo>
                  <a:lnTo>
                    <a:pt x="2005" y="3486"/>
                  </a:lnTo>
                  <a:lnTo>
                    <a:pt x="1998" y="3511"/>
                  </a:lnTo>
                  <a:lnTo>
                    <a:pt x="1986" y="3534"/>
                  </a:lnTo>
                  <a:lnTo>
                    <a:pt x="1969" y="3553"/>
                  </a:lnTo>
                  <a:lnTo>
                    <a:pt x="1950" y="3570"/>
                  </a:lnTo>
                  <a:lnTo>
                    <a:pt x="1927" y="3582"/>
                  </a:lnTo>
                  <a:lnTo>
                    <a:pt x="1902" y="3589"/>
                  </a:lnTo>
                  <a:lnTo>
                    <a:pt x="1876" y="3593"/>
                  </a:lnTo>
                  <a:lnTo>
                    <a:pt x="1814" y="3593"/>
                  </a:lnTo>
                  <a:lnTo>
                    <a:pt x="1787" y="3589"/>
                  </a:lnTo>
                  <a:lnTo>
                    <a:pt x="1762" y="3582"/>
                  </a:lnTo>
                  <a:lnTo>
                    <a:pt x="1739" y="3570"/>
                  </a:lnTo>
                  <a:lnTo>
                    <a:pt x="1720" y="3553"/>
                  </a:lnTo>
                  <a:lnTo>
                    <a:pt x="1703" y="3534"/>
                  </a:lnTo>
                  <a:lnTo>
                    <a:pt x="1691" y="3511"/>
                  </a:lnTo>
                  <a:lnTo>
                    <a:pt x="1684" y="3486"/>
                  </a:lnTo>
                  <a:lnTo>
                    <a:pt x="1680" y="3460"/>
                  </a:lnTo>
                  <a:lnTo>
                    <a:pt x="1680" y="2276"/>
                  </a:lnTo>
                  <a:lnTo>
                    <a:pt x="1544" y="2276"/>
                  </a:lnTo>
                  <a:lnTo>
                    <a:pt x="1544" y="3460"/>
                  </a:lnTo>
                  <a:lnTo>
                    <a:pt x="1542" y="3486"/>
                  </a:lnTo>
                  <a:lnTo>
                    <a:pt x="1534" y="3511"/>
                  </a:lnTo>
                  <a:lnTo>
                    <a:pt x="1521" y="3534"/>
                  </a:lnTo>
                  <a:lnTo>
                    <a:pt x="1506" y="3553"/>
                  </a:lnTo>
                  <a:lnTo>
                    <a:pt x="1485" y="3570"/>
                  </a:lnTo>
                  <a:lnTo>
                    <a:pt x="1463" y="3582"/>
                  </a:lnTo>
                  <a:lnTo>
                    <a:pt x="1438" y="3589"/>
                  </a:lnTo>
                  <a:lnTo>
                    <a:pt x="1411" y="3593"/>
                  </a:lnTo>
                  <a:lnTo>
                    <a:pt x="1350" y="3593"/>
                  </a:lnTo>
                  <a:lnTo>
                    <a:pt x="1323" y="3589"/>
                  </a:lnTo>
                  <a:lnTo>
                    <a:pt x="1298" y="3582"/>
                  </a:lnTo>
                  <a:lnTo>
                    <a:pt x="1275" y="3570"/>
                  </a:lnTo>
                  <a:lnTo>
                    <a:pt x="1256" y="3553"/>
                  </a:lnTo>
                  <a:lnTo>
                    <a:pt x="1239" y="3534"/>
                  </a:lnTo>
                  <a:lnTo>
                    <a:pt x="1227" y="3511"/>
                  </a:lnTo>
                  <a:lnTo>
                    <a:pt x="1220" y="3486"/>
                  </a:lnTo>
                  <a:lnTo>
                    <a:pt x="1217" y="3460"/>
                  </a:lnTo>
                  <a:lnTo>
                    <a:pt x="1217" y="1164"/>
                  </a:lnTo>
                  <a:lnTo>
                    <a:pt x="830" y="1243"/>
                  </a:lnTo>
                  <a:lnTo>
                    <a:pt x="813" y="1246"/>
                  </a:lnTo>
                  <a:lnTo>
                    <a:pt x="795" y="1243"/>
                  </a:lnTo>
                  <a:lnTo>
                    <a:pt x="780" y="1237"/>
                  </a:lnTo>
                  <a:lnTo>
                    <a:pt x="766" y="1227"/>
                  </a:lnTo>
                  <a:lnTo>
                    <a:pt x="754" y="1214"/>
                  </a:lnTo>
                  <a:lnTo>
                    <a:pt x="431" y="770"/>
                  </a:lnTo>
                  <a:lnTo>
                    <a:pt x="420" y="745"/>
                  </a:lnTo>
                  <a:lnTo>
                    <a:pt x="415" y="722"/>
                  </a:lnTo>
                  <a:lnTo>
                    <a:pt x="415" y="699"/>
                  </a:lnTo>
                  <a:lnTo>
                    <a:pt x="418" y="677"/>
                  </a:lnTo>
                  <a:lnTo>
                    <a:pt x="426" y="658"/>
                  </a:lnTo>
                  <a:lnTo>
                    <a:pt x="435" y="639"/>
                  </a:lnTo>
                  <a:lnTo>
                    <a:pt x="9" y="63"/>
                  </a:lnTo>
                  <a:lnTo>
                    <a:pt x="1" y="49"/>
                  </a:lnTo>
                  <a:lnTo>
                    <a:pt x="0" y="35"/>
                  </a:lnTo>
                  <a:lnTo>
                    <a:pt x="4" y="21"/>
                  </a:lnTo>
                  <a:lnTo>
                    <a:pt x="13" y="9"/>
                  </a:lnTo>
                  <a:lnTo>
                    <a:pt x="24" y="3"/>
                  </a:lnTo>
                  <a:lnTo>
                    <a:pt x="36" y="0"/>
                  </a:lnTo>
                  <a:close/>
                </a:path>
              </a:pathLst>
            </a:custGeom>
            <a:grpFill/>
            <a:ln w="0">
              <a:noFill/>
              <a:prstDash val="solid"/>
              <a:round/>
            </a:ln>
          </p:spPr>
          <p:txBody>
            <a:bodyPr vert="horz" wrap="square" lIns="109728" tIns="54864" rIns="109728" bIns="54864" numCol="1" anchor="t" anchorCtr="0" compatLnSpc="1"/>
            <a:lstStyle/>
            <a:p>
              <a:endParaRPr lang="bg-BG" sz="2160">
                <a:solidFill>
                  <a:schemeClr val="bg1"/>
                </a:solidFill>
                <a:cs typeface="+mn-ea"/>
                <a:sym typeface="+mn-lt"/>
              </a:endParaRPr>
            </a:p>
          </p:txBody>
        </p:sp>
      </p:grpSp>
      <p:sp>
        <p:nvSpPr>
          <p:cNvPr id="24" name="Oval 26"/>
          <p:cNvSpPr>
            <a:spLocks noChangeAspect="1"/>
          </p:cNvSpPr>
          <p:nvPr/>
        </p:nvSpPr>
        <p:spPr>
          <a:xfrm>
            <a:off x="9179954" y="2881328"/>
            <a:ext cx="1512000" cy="1512000"/>
          </a:xfrm>
          <a:prstGeom prst="ellipse">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bg-BG" sz="2160" dirty="0">
              <a:solidFill>
                <a:schemeClr val="bg1"/>
              </a:solidFill>
              <a:cs typeface="+mn-ea"/>
              <a:sym typeface="+mn-lt"/>
            </a:endParaRPr>
          </a:p>
        </p:txBody>
      </p:sp>
      <p:sp>
        <p:nvSpPr>
          <p:cNvPr id="2" name="文本框 1"/>
          <p:cNvSpPr txBox="1"/>
          <p:nvPr/>
        </p:nvSpPr>
        <p:spPr>
          <a:xfrm>
            <a:off x="9466016" y="3375718"/>
            <a:ext cx="939876" cy="523220"/>
          </a:xfrm>
          <a:prstGeom prst="rect">
            <a:avLst/>
          </a:prstGeom>
          <a:noFill/>
        </p:spPr>
        <p:txBody>
          <a:bodyPr wrap="square" rtlCol="0">
            <a:spAutoFit/>
          </a:bodyPr>
          <a:lstStyle/>
          <a:p>
            <a:r>
              <a:rPr lang="zh-CN" altLang="en-US" sz="2800" dirty="0">
                <a:solidFill>
                  <a:schemeClr val="bg1"/>
                </a:solidFill>
              </a:rPr>
              <a:t>成功</a:t>
            </a:r>
          </a:p>
        </p:txBody>
      </p:sp>
      <p:sp>
        <p:nvSpPr>
          <p:cNvPr id="1411" name="Shape 1411"/>
          <p:cNvSpPr/>
          <p:nvPr/>
        </p:nvSpPr>
        <p:spPr>
          <a:xfrm>
            <a:off x="4762500" y="3035935"/>
            <a:ext cx="142240" cy="499110"/>
          </a:xfrm>
          <a:custGeom>
            <a:avLst/>
            <a:gdLst/>
            <a:ahLst/>
            <a:cxnLst/>
            <a:rect l="0" t="0" r="0" b="0"/>
            <a:pathLst>
              <a:path w="120000" h="120000" extrusionOk="0">
                <a:moveTo>
                  <a:pt x="25164" y="20605"/>
                </a:moveTo>
                <a:lnTo>
                  <a:pt x="94929" y="20605"/>
                </a:lnTo>
                <a:lnTo>
                  <a:pt x="97465" y="20642"/>
                </a:lnTo>
                <a:lnTo>
                  <a:pt x="100000" y="20790"/>
                </a:lnTo>
                <a:lnTo>
                  <a:pt x="102253" y="21049"/>
                </a:lnTo>
                <a:lnTo>
                  <a:pt x="104601" y="21346"/>
                </a:lnTo>
                <a:lnTo>
                  <a:pt x="106854" y="21790"/>
                </a:lnTo>
                <a:lnTo>
                  <a:pt x="108920" y="22272"/>
                </a:lnTo>
                <a:lnTo>
                  <a:pt x="110798" y="22865"/>
                </a:lnTo>
                <a:lnTo>
                  <a:pt x="112582" y="23494"/>
                </a:lnTo>
                <a:lnTo>
                  <a:pt x="114272" y="24198"/>
                </a:lnTo>
                <a:lnTo>
                  <a:pt x="115681" y="24976"/>
                </a:lnTo>
                <a:lnTo>
                  <a:pt x="116995" y="25791"/>
                </a:lnTo>
                <a:lnTo>
                  <a:pt x="118028" y="26680"/>
                </a:lnTo>
                <a:lnTo>
                  <a:pt x="118873" y="27532"/>
                </a:lnTo>
                <a:lnTo>
                  <a:pt x="119530" y="28496"/>
                </a:lnTo>
                <a:lnTo>
                  <a:pt x="119906" y="29496"/>
                </a:lnTo>
                <a:lnTo>
                  <a:pt x="120000" y="30496"/>
                </a:lnTo>
                <a:lnTo>
                  <a:pt x="120000" y="30830"/>
                </a:lnTo>
                <a:lnTo>
                  <a:pt x="120000" y="65245"/>
                </a:lnTo>
                <a:lnTo>
                  <a:pt x="120000" y="65653"/>
                </a:lnTo>
                <a:lnTo>
                  <a:pt x="119718" y="66023"/>
                </a:lnTo>
                <a:lnTo>
                  <a:pt x="119530" y="66431"/>
                </a:lnTo>
                <a:lnTo>
                  <a:pt x="119249" y="66764"/>
                </a:lnTo>
                <a:lnTo>
                  <a:pt x="118779" y="67061"/>
                </a:lnTo>
                <a:lnTo>
                  <a:pt x="118310" y="67431"/>
                </a:lnTo>
                <a:lnTo>
                  <a:pt x="117746" y="67727"/>
                </a:lnTo>
                <a:lnTo>
                  <a:pt x="117089" y="67987"/>
                </a:lnTo>
                <a:lnTo>
                  <a:pt x="116431" y="68246"/>
                </a:lnTo>
                <a:lnTo>
                  <a:pt x="115681" y="68468"/>
                </a:lnTo>
                <a:lnTo>
                  <a:pt x="114929" y="68653"/>
                </a:lnTo>
                <a:lnTo>
                  <a:pt x="113990" y="68802"/>
                </a:lnTo>
                <a:lnTo>
                  <a:pt x="113145" y="68950"/>
                </a:lnTo>
                <a:lnTo>
                  <a:pt x="112112" y="69024"/>
                </a:lnTo>
                <a:lnTo>
                  <a:pt x="111268" y="69098"/>
                </a:lnTo>
                <a:lnTo>
                  <a:pt x="110234" y="69135"/>
                </a:lnTo>
                <a:lnTo>
                  <a:pt x="109295" y="69098"/>
                </a:lnTo>
                <a:lnTo>
                  <a:pt x="108263" y="69024"/>
                </a:lnTo>
                <a:lnTo>
                  <a:pt x="107230" y="68950"/>
                </a:lnTo>
                <a:lnTo>
                  <a:pt x="106385" y="68802"/>
                </a:lnTo>
                <a:lnTo>
                  <a:pt x="105539" y="68653"/>
                </a:lnTo>
                <a:lnTo>
                  <a:pt x="104694" y="68468"/>
                </a:lnTo>
                <a:lnTo>
                  <a:pt x="103943" y="68246"/>
                </a:lnTo>
                <a:lnTo>
                  <a:pt x="103286" y="67987"/>
                </a:lnTo>
                <a:lnTo>
                  <a:pt x="102629" y="67727"/>
                </a:lnTo>
                <a:lnTo>
                  <a:pt x="102065" y="67431"/>
                </a:lnTo>
                <a:lnTo>
                  <a:pt x="101596" y="67061"/>
                </a:lnTo>
                <a:lnTo>
                  <a:pt x="101220" y="66764"/>
                </a:lnTo>
                <a:lnTo>
                  <a:pt x="100844" y="66431"/>
                </a:lnTo>
                <a:lnTo>
                  <a:pt x="100657" y="66023"/>
                </a:lnTo>
                <a:lnTo>
                  <a:pt x="100563" y="65653"/>
                </a:lnTo>
                <a:lnTo>
                  <a:pt x="100375" y="65245"/>
                </a:lnTo>
                <a:lnTo>
                  <a:pt x="100375" y="36201"/>
                </a:lnTo>
                <a:lnTo>
                  <a:pt x="89202" y="36201"/>
                </a:lnTo>
                <a:lnTo>
                  <a:pt x="89202" y="68172"/>
                </a:lnTo>
                <a:lnTo>
                  <a:pt x="89202" y="68542"/>
                </a:lnTo>
                <a:lnTo>
                  <a:pt x="89202" y="114776"/>
                </a:lnTo>
                <a:lnTo>
                  <a:pt x="89202" y="115332"/>
                </a:lnTo>
                <a:lnTo>
                  <a:pt x="89014" y="115813"/>
                </a:lnTo>
                <a:lnTo>
                  <a:pt x="88732" y="116332"/>
                </a:lnTo>
                <a:lnTo>
                  <a:pt x="88263" y="116814"/>
                </a:lnTo>
                <a:lnTo>
                  <a:pt x="87699" y="117258"/>
                </a:lnTo>
                <a:lnTo>
                  <a:pt x="87042" y="117703"/>
                </a:lnTo>
                <a:lnTo>
                  <a:pt x="86291" y="118073"/>
                </a:lnTo>
                <a:lnTo>
                  <a:pt x="85352" y="118481"/>
                </a:lnTo>
                <a:lnTo>
                  <a:pt x="84507" y="118814"/>
                </a:lnTo>
                <a:lnTo>
                  <a:pt x="83380" y="119073"/>
                </a:lnTo>
                <a:lnTo>
                  <a:pt x="82347" y="119333"/>
                </a:lnTo>
                <a:lnTo>
                  <a:pt x="81220" y="119555"/>
                </a:lnTo>
                <a:lnTo>
                  <a:pt x="80000" y="119777"/>
                </a:lnTo>
                <a:lnTo>
                  <a:pt x="78779" y="119851"/>
                </a:lnTo>
                <a:lnTo>
                  <a:pt x="77465" y="119962"/>
                </a:lnTo>
                <a:lnTo>
                  <a:pt x="76056" y="120000"/>
                </a:lnTo>
                <a:lnTo>
                  <a:pt x="74741" y="119962"/>
                </a:lnTo>
                <a:lnTo>
                  <a:pt x="73427" y="119851"/>
                </a:lnTo>
                <a:lnTo>
                  <a:pt x="72112" y="119777"/>
                </a:lnTo>
                <a:lnTo>
                  <a:pt x="70892" y="119555"/>
                </a:lnTo>
                <a:lnTo>
                  <a:pt x="69765" y="119333"/>
                </a:lnTo>
                <a:lnTo>
                  <a:pt x="68638" y="119073"/>
                </a:lnTo>
                <a:lnTo>
                  <a:pt x="67699" y="118814"/>
                </a:lnTo>
                <a:lnTo>
                  <a:pt x="66666" y="118481"/>
                </a:lnTo>
                <a:lnTo>
                  <a:pt x="65821" y="118073"/>
                </a:lnTo>
                <a:lnTo>
                  <a:pt x="65164" y="117703"/>
                </a:lnTo>
                <a:lnTo>
                  <a:pt x="64413" y="117258"/>
                </a:lnTo>
                <a:lnTo>
                  <a:pt x="63849" y="116814"/>
                </a:lnTo>
                <a:lnTo>
                  <a:pt x="63380" y="116332"/>
                </a:lnTo>
                <a:lnTo>
                  <a:pt x="63004" y="115813"/>
                </a:lnTo>
                <a:lnTo>
                  <a:pt x="62910" y="115332"/>
                </a:lnTo>
                <a:lnTo>
                  <a:pt x="62817" y="114776"/>
                </a:lnTo>
                <a:lnTo>
                  <a:pt x="62817" y="68542"/>
                </a:lnTo>
                <a:lnTo>
                  <a:pt x="54741" y="68542"/>
                </a:lnTo>
                <a:lnTo>
                  <a:pt x="54741" y="114776"/>
                </a:lnTo>
                <a:lnTo>
                  <a:pt x="54647" y="115332"/>
                </a:lnTo>
                <a:lnTo>
                  <a:pt x="54554" y="115813"/>
                </a:lnTo>
                <a:lnTo>
                  <a:pt x="54178" y="116332"/>
                </a:lnTo>
                <a:lnTo>
                  <a:pt x="53802" y="116814"/>
                </a:lnTo>
                <a:lnTo>
                  <a:pt x="53239" y="117258"/>
                </a:lnTo>
                <a:lnTo>
                  <a:pt x="52582" y="117703"/>
                </a:lnTo>
                <a:lnTo>
                  <a:pt x="51736" y="118073"/>
                </a:lnTo>
                <a:lnTo>
                  <a:pt x="50892" y="118481"/>
                </a:lnTo>
                <a:lnTo>
                  <a:pt x="49859" y="118814"/>
                </a:lnTo>
                <a:lnTo>
                  <a:pt x="48920" y="119073"/>
                </a:lnTo>
                <a:lnTo>
                  <a:pt x="47793" y="119333"/>
                </a:lnTo>
                <a:lnTo>
                  <a:pt x="46666" y="119555"/>
                </a:lnTo>
                <a:lnTo>
                  <a:pt x="45446" y="119777"/>
                </a:lnTo>
                <a:lnTo>
                  <a:pt x="44225" y="119851"/>
                </a:lnTo>
                <a:lnTo>
                  <a:pt x="42910" y="119962"/>
                </a:lnTo>
                <a:lnTo>
                  <a:pt x="41596" y="120000"/>
                </a:lnTo>
                <a:lnTo>
                  <a:pt x="40187" y="119962"/>
                </a:lnTo>
                <a:lnTo>
                  <a:pt x="38967" y="119851"/>
                </a:lnTo>
                <a:lnTo>
                  <a:pt x="37652" y="119777"/>
                </a:lnTo>
                <a:lnTo>
                  <a:pt x="36431" y="119555"/>
                </a:lnTo>
                <a:lnTo>
                  <a:pt x="35305" y="119333"/>
                </a:lnTo>
                <a:lnTo>
                  <a:pt x="34178" y="119073"/>
                </a:lnTo>
                <a:lnTo>
                  <a:pt x="33051" y="118814"/>
                </a:lnTo>
                <a:lnTo>
                  <a:pt x="32206" y="118481"/>
                </a:lnTo>
                <a:lnTo>
                  <a:pt x="31361" y="118073"/>
                </a:lnTo>
                <a:lnTo>
                  <a:pt x="30516" y="117703"/>
                </a:lnTo>
                <a:lnTo>
                  <a:pt x="29858" y="117258"/>
                </a:lnTo>
                <a:lnTo>
                  <a:pt x="29295" y="116814"/>
                </a:lnTo>
                <a:lnTo>
                  <a:pt x="28920" y="116332"/>
                </a:lnTo>
                <a:lnTo>
                  <a:pt x="28544" y="115813"/>
                </a:lnTo>
                <a:lnTo>
                  <a:pt x="28356" y="115332"/>
                </a:lnTo>
                <a:lnTo>
                  <a:pt x="28356" y="114776"/>
                </a:lnTo>
                <a:lnTo>
                  <a:pt x="28356" y="68172"/>
                </a:lnTo>
                <a:lnTo>
                  <a:pt x="28356" y="36201"/>
                </a:lnTo>
                <a:lnTo>
                  <a:pt x="19624" y="36201"/>
                </a:lnTo>
                <a:lnTo>
                  <a:pt x="19624" y="65245"/>
                </a:lnTo>
                <a:lnTo>
                  <a:pt x="19530" y="65653"/>
                </a:lnTo>
                <a:lnTo>
                  <a:pt x="19342" y="66023"/>
                </a:lnTo>
                <a:lnTo>
                  <a:pt x="19155" y="66431"/>
                </a:lnTo>
                <a:lnTo>
                  <a:pt x="18779" y="66764"/>
                </a:lnTo>
                <a:lnTo>
                  <a:pt x="18403" y="67061"/>
                </a:lnTo>
                <a:lnTo>
                  <a:pt x="17934" y="67431"/>
                </a:lnTo>
                <a:lnTo>
                  <a:pt x="17370" y="67727"/>
                </a:lnTo>
                <a:lnTo>
                  <a:pt x="16713" y="67987"/>
                </a:lnTo>
                <a:lnTo>
                  <a:pt x="16055" y="68246"/>
                </a:lnTo>
                <a:lnTo>
                  <a:pt x="15305" y="68468"/>
                </a:lnTo>
                <a:lnTo>
                  <a:pt x="14553" y="68653"/>
                </a:lnTo>
                <a:lnTo>
                  <a:pt x="13614" y="68802"/>
                </a:lnTo>
                <a:lnTo>
                  <a:pt x="12769" y="68950"/>
                </a:lnTo>
                <a:lnTo>
                  <a:pt x="11736" y="69024"/>
                </a:lnTo>
                <a:lnTo>
                  <a:pt x="10797" y="69098"/>
                </a:lnTo>
                <a:lnTo>
                  <a:pt x="9765" y="69135"/>
                </a:lnTo>
                <a:lnTo>
                  <a:pt x="8731" y="69098"/>
                </a:lnTo>
                <a:lnTo>
                  <a:pt x="7887" y="69024"/>
                </a:lnTo>
                <a:lnTo>
                  <a:pt x="6854" y="68950"/>
                </a:lnTo>
                <a:lnTo>
                  <a:pt x="6009" y="68802"/>
                </a:lnTo>
                <a:lnTo>
                  <a:pt x="5070" y="68653"/>
                </a:lnTo>
                <a:lnTo>
                  <a:pt x="4318" y="68468"/>
                </a:lnTo>
                <a:lnTo>
                  <a:pt x="3568" y="68246"/>
                </a:lnTo>
                <a:lnTo>
                  <a:pt x="2910" y="67987"/>
                </a:lnTo>
                <a:lnTo>
                  <a:pt x="2253" y="67727"/>
                </a:lnTo>
                <a:lnTo>
                  <a:pt x="1689" y="67431"/>
                </a:lnTo>
                <a:lnTo>
                  <a:pt x="1220" y="67061"/>
                </a:lnTo>
                <a:lnTo>
                  <a:pt x="844" y="66764"/>
                </a:lnTo>
                <a:lnTo>
                  <a:pt x="469" y="66431"/>
                </a:lnTo>
                <a:lnTo>
                  <a:pt x="281" y="66023"/>
                </a:lnTo>
                <a:lnTo>
                  <a:pt x="93" y="65653"/>
                </a:lnTo>
                <a:lnTo>
                  <a:pt x="0" y="65245"/>
                </a:lnTo>
                <a:lnTo>
                  <a:pt x="0" y="30830"/>
                </a:lnTo>
                <a:lnTo>
                  <a:pt x="0" y="30496"/>
                </a:lnTo>
                <a:lnTo>
                  <a:pt x="93" y="29496"/>
                </a:lnTo>
                <a:lnTo>
                  <a:pt x="563" y="28496"/>
                </a:lnTo>
                <a:lnTo>
                  <a:pt x="1126" y="27532"/>
                </a:lnTo>
                <a:lnTo>
                  <a:pt x="1971" y="26680"/>
                </a:lnTo>
                <a:lnTo>
                  <a:pt x="3098" y="25791"/>
                </a:lnTo>
                <a:lnTo>
                  <a:pt x="4318" y="24976"/>
                </a:lnTo>
                <a:lnTo>
                  <a:pt x="5821" y="24198"/>
                </a:lnTo>
                <a:lnTo>
                  <a:pt x="7417" y="23494"/>
                </a:lnTo>
                <a:lnTo>
                  <a:pt x="9201" y="22865"/>
                </a:lnTo>
                <a:lnTo>
                  <a:pt x="11079" y="22272"/>
                </a:lnTo>
                <a:lnTo>
                  <a:pt x="13145" y="21790"/>
                </a:lnTo>
                <a:lnTo>
                  <a:pt x="15398" y="21346"/>
                </a:lnTo>
                <a:lnTo>
                  <a:pt x="17746" y="21049"/>
                </a:lnTo>
                <a:lnTo>
                  <a:pt x="20000" y="20790"/>
                </a:lnTo>
                <a:lnTo>
                  <a:pt x="22534" y="20642"/>
                </a:lnTo>
                <a:close/>
                <a:moveTo>
                  <a:pt x="60094" y="0"/>
                </a:moveTo>
                <a:lnTo>
                  <a:pt x="62351" y="37"/>
                </a:lnTo>
                <a:lnTo>
                  <a:pt x="64702" y="185"/>
                </a:lnTo>
                <a:lnTo>
                  <a:pt x="67053" y="406"/>
                </a:lnTo>
                <a:lnTo>
                  <a:pt x="69122" y="739"/>
                </a:lnTo>
                <a:lnTo>
                  <a:pt x="71097" y="1146"/>
                </a:lnTo>
                <a:lnTo>
                  <a:pt x="73166" y="1590"/>
                </a:lnTo>
                <a:lnTo>
                  <a:pt x="74859" y="2108"/>
                </a:lnTo>
                <a:lnTo>
                  <a:pt x="76551" y="2699"/>
                </a:lnTo>
                <a:lnTo>
                  <a:pt x="78150" y="3365"/>
                </a:lnTo>
                <a:lnTo>
                  <a:pt x="79467" y="4105"/>
                </a:lnTo>
                <a:lnTo>
                  <a:pt x="80689" y="4845"/>
                </a:lnTo>
                <a:lnTo>
                  <a:pt x="81629" y="5658"/>
                </a:lnTo>
                <a:lnTo>
                  <a:pt x="82382" y="6509"/>
                </a:lnTo>
                <a:lnTo>
                  <a:pt x="82946" y="7397"/>
                </a:lnTo>
                <a:lnTo>
                  <a:pt x="83416" y="8321"/>
                </a:lnTo>
                <a:lnTo>
                  <a:pt x="83510" y="9246"/>
                </a:lnTo>
                <a:lnTo>
                  <a:pt x="83416" y="10207"/>
                </a:lnTo>
                <a:lnTo>
                  <a:pt x="82946" y="11132"/>
                </a:lnTo>
                <a:lnTo>
                  <a:pt x="82382" y="11983"/>
                </a:lnTo>
                <a:lnTo>
                  <a:pt x="81629" y="12871"/>
                </a:lnTo>
                <a:lnTo>
                  <a:pt x="80689" y="13647"/>
                </a:lnTo>
                <a:lnTo>
                  <a:pt x="79467" y="14424"/>
                </a:lnTo>
                <a:lnTo>
                  <a:pt x="78150" y="15127"/>
                </a:lnTo>
                <a:lnTo>
                  <a:pt x="76551" y="15793"/>
                </a:lnTo>
                <a:lnTo>
                  <a:pt x="74859" y="16384"/>
                </a:lnTo>
                <a:lnTo>
                  <a:pt x="73166" y="16902"/>
                </a:lnTo>
                <a:lnTo>
                  <a:pt x="71097" y="17383"/>
                </a:lnTo>
                <a:lnTo>
                  <a:pt x="69122" y="17790"/>
                </a:lnTo>
                <a:lnTo>
                  <a:pt x="67053" y="18086"/>
                </a:lnTo>
                <a:lnTo>
                  <a:pt x="64702" y="18307"/>
                </a:lnTo>
                <a:lnTo>
                  <a:pt x="62351" y="18493"/>
                </a:lnTo>
                <a:lnTo>
                  <a:pt x="60094" y="18529"/>
                </a:lnTo>
                <a:lnTo>
                  <a:pt x="57648" y="18493"/>
                </a:lnTo>
                <a:lnTo>
                  <a:pt x="55297" y="18307"/>
                </a:lnTo>
                <a:lnTo>
                  <a:pt x="53040" y="18086"/>
                </a:lnTo>
                <a:lnTo>
                  <a:pt x="50878" y="17790"/>
                </a:lnTo>
                <a:lnTo>
                  <a:pt x="48902" y="17383"/>
                </a:lnTo>
                <a:lnTo>
                  <a:pt x="46927" y="16902"/>
                </a:lnTo>
                <a:lnTo>
                  <a:pt x="45141" y="16384"/>
                </a:lnTo>
                <a:lnTo>
                  <a:pt x="43448" y="15793"/>
                </a:lnTo>
                <a:lnTo>
                  <a:pt x="41943" y="15127"/>
                </a:lnTo>
                <a:lnTo>
                  <a:pt x="40532" y="14424"/>
                </a:lnTo>
                <a:lnTo>
                  <a:pt x="39310" y="13647"/>
                </a:lnTo>
                <a:lnTo>
                  <a:pt x="38370" y="12871"/>
                </a:lnTo>
                <a:lnTo>
                  <a:pt x="37617" y="11983"/>
                </a:lnTo>
                <a:lnTo>
                  <a:pt x="37053" y="11132"/>
                </a:lnTo>
                <a:lnTo>
                  <a:pt x="36583" y="10207"/>
                </a:lnTo>
                <a:lnTo>
                  <a:pt x="36489" y="9246"/>
                </a:lnTo>
                <a:lnTo>
                  <a:pt x="36583" y="8321"/>
                </a:lnTo>
                <a:lnTo>
                  <a:pt x="37053" y="7397"/>
                </a:lnTo>
                <a:lnTo>
                  <a:pt x="37617" y="6509"/>
                </a:lnTo>
                <a:lnTo>
                  <a:pt x="38370" y="5658"/>
                </a:lnTo>
                <a:lnTo>
                  <a:pt x="39310" y="4845"/>
                </a:lnTo>
                <a:lnTo>
                  <a:pt x="40532" y="4105"/>
                </a:lnTo>
                <a:lnTo>
                  <a:pt x="41943" y="3365"/>
                </a:lnTo>
                <a:lnTo>
                  <a:pt x="43448" y="2699"/>
                </a:lnTo>
                <a:lnTo>
                  <a:pt x="45141" y="2108"/>
                </a:lnTo>
                <a:lnTo>
                  <a:pt x="46927" y="1590"/>
                </a:lnTo>
                <a:lnTo>
                  <a:pt x="48902" y="1146"/>
                </a:lnTo>
                <a:lnTo>
                  <a:pt x="50878" y="739"/>
                </a:lnTo>
                <a:lnTo>
                  <a:pt x="53040" y="406"/>
                </a:lnTo>
                <a:lnTo>
                  <a:pt x="55297" y="185"/>
                </a:lnTo>
                <a:lnTo>
                  <a:pt x="57648" y="37"/>
                </a:lnTo>
                <a:close/>
              </a:path>
            </a:pathLst>
          </a:custGeom>
          <a:solidFill>
            <a:schemeClr val="accent2"/>
          </a:solidFill>
          <a:ln>
            <a:noFill/>
          </a:ln>
        </p:spPr>
        <p:txBody>
          <a:bodyPr lIns="121900" tIns="60933" rIns="121900" bIns="60933" anchor="t" anchorCtr="0">
            <a:noAutofit/>
          </a:bodyPr>
          <a:lstStyle/>
          <a:p>
            <a:endParaRPr>
              <a:solidFill>
                <a:schemeClr val="bg1"/>
              </a:solidFill>
              <a:cs typeface="+mn-ea"/>
              <a:sym typeface="+mn-lt"/>
            </a:endParaRPr>
          </a:p>
        </p:txBody>
      </p:sp>
      <p:sp>
        <p:nvSpPr>
          <p:cNvPr id="3" name="Shape 1411"/>
          <p:cNvSpPr/>
          <p:nvPr/>
        </p:nvSpPr>
        <p:spPr>
          <a:xfrm>
            <a:off x="4333240" y="3035935"/>
            <a:ext cx="143510" cy="499110"/>
          </a:xfrm>
          <a:custGeom>
            <a:avLst/>
            <a:gdLst/>
            <a:ahLst/>
            <a:cxnLst/>
            <a:rect l="0" t="0" r="0" b="0"/>
            <a:pathLst>
              <a:path w="120000" h="120000" extrusionOk="0">
                <a:moveTo>
                  <a:pt x="25164" y="20605"/>
                </a:moveTo>
                <a:lnTo>
                  <a:pt x="94929" y="20605"/>
                </a:lnTo>
                <a:lnTo>
                  <a:pt x="97465" y="20642"/>
                </a:lnTo>
                <a:lnTo>
                  <a:pt x="100000" y="20790"/>
                </a:lnTo>
                <a:lnTo>
                  <a:pt x="102253" y="21049"/>
                </a:lnTo>
                <a:lnTo>
                  <a:pt x="104601" y="21346"/>
                </a:lnTo>
                <a:lnTo>
                  <a:pt x="106854" y="21790"/>
                </a:lnTo>
                <a:lnTo>
                  <a:pt x="108920" y="22272"/>
                </a:lnTo>
                <a:lnTo>
                  <a:pt x="110798" y="22865"/>
                </a:lnTo>
                <a:lnTo>
                  <a:pt x="112582" y="23494"/>
                </a:lnTo>
                <a:lnTo>
                  <a:pt x="114272" y="24198"/>
                </a:lnTo>
                <a:lnTo>
                  <a:pt x="115681" y="24976"/>
                </a:lnTo>
                <a:lnTo>
                  <a:pt x="116995" y="25791"/>
                </a:lnTo>
                <a:lnTo>
                  <a:pt x="118028" y="26680"/>
                </a:lnTo>
                <a:lnTo>
                  <a:pt x="118873" y="27532"/>
                </a:lnTo>
                <a:lnTo>
                  <a:pt x="119530" y="28496"/>
                </a:lnTo>
                <a:lnTo>
                  <a:pt x="119906" y="29496"/>
                </a:lnTo>
                <a:lnTo>
                  <a:pt x="120000" y="30496"/>
                </a:lnTo>
                <a:lnTo>
                  <a:pt x="120000" y="30830"/>
                </a:lnTo>
                <a:lnTo>
                  <a:pt x="120000" y="65245"/>
                </a:lnTo>
                <a:lnTo>
                  <a:pt x="120000" y="65653"/>
                </a:lnTo>
                <a:lnTo>
                  <a:pt x="119718" y="66023"/>
                </a:lnTo>
                <a:lnTo>
                  <a:pt x="119530" y="66431"/>
                </a:lnTo>
                <a:lnTo>
                  <a:pt x="119249" y="66764"/>
                </a:lnTo>
                <a:lnTo>
                  <a:pt x="118779" y="67061"/>
                </a:lnTo>
                <a:lnTo>
                  <a:pt x="118310" y="67431"/>
                </a:lnTo>
                <a:lnTo>
                  <a:pt x="117746" y="67727"/>
                </a:lnTo>
                <a:lnTo>
                  <a:pt x="117089" y="67987"/>
                </a:lnTo>
                <a:lnTo>
                  <a:pt x="116431" y="68246"/>
                </a:lnTo>
                <a:lnTo>
                  <a:pt x="115681" y="68468"/>
                </a:lnTo>
                <a:lnTo>
                  <a:pt x="114929" y="68653"/>
                </a:lnTo>
                <a:lnTo>
                  <a:pt x="113990" y="68802"/>
                </a:lnTo>
                <a:lnTo>
                  <a:pt x="113145" y="68950"/>
                </a:lnTo>
                <a:lnTo>
                  <a:pt x="112112" y="69024"/>
                </a:lnTo>
                <a:lnTo>
                  <a:pt x="111268" y="69098"/>
                </a:lnTo>
                <a:lnTo>
                  <a:pt x="110234" y="69135"/>
                </a:lnTo>
                <a:lnTo>
                  <a:pt x="109295" y="69098"/>
                </a:lnTo>
                <a:lnTo>
                  <a:pt x="108263" y="69024"/>
                </a:lnTo>
                <a:lnTo>
                  <a:pt x="107230" y="68950"/>
                </a:lnTo>
                <a:lnTo>
                  <a:pt x="106385" y="68802"/>
                </a:lnTo>
                <a:lnTo>
                  <a:pt x="105539" y="68653"/>
                </a:lnTo>
                <a:lnTo>
                  <a:pt x="104694" y="68468"/>
                </a:lnTo>
                <a:lnTo>
                  <a:pt x="103943" y="68246"/>
                </a:lnTo>
                <a:lnTo>
                  <a:pt x="103286" y="67987"/>
                </a:lnTo>
                <a:lnTo>
                  <a:pt x="102629" y="67727"/>
                </a:lnTo>
                <a:lnTo>
                  <a:pt x="102065" y="67431"/>
                </a:lnTo>
                <a:lnTo>
                  <a:pt x="101596" y="67061"/>
                </a:lnTo>
                <a:lnTo>
                  <a:pt x="101220" y="66764"/>
                </a:lnTo>
                <a:lnTo>
                  <a:pt x="100844" y="66431"/>
                </a:lnTo>
                <a:lnTo>
                  <a:pt x="100657" y="66023"/>
                </a:lnTo>
                <a:lnTo>
                  <a:pt x="100563" y="65653"/>
                </a:lnTo>
                <a:lnTo>
                  <a:pt x="100375" y="65245"/>
                </a:lnTo>
                <a:lnTo>
                  <a:pt x="100375" y="36201"/>
                </a:lnTo>
                <a:lnTo>
                  <a:pt x="89202" y="36201"/>
                </a:lnTo>
                <a:lnTo>
                  <a:pt x="89202" y="68172"/>
                </a:lnTo>
                <a:lnTo>
                  <a:pt x="89202" y="68542"/>
                </a:lnTo>
                <a:lnTo>
                  <a:pt x="89202" y="114776"/>
                </a:lnTo>
                <a:lnTo>
                  <a:pt x="89202" y="115332"/>
                </a:lnTo>
                <a:lnTo>
                  <a:pt x="89014" y="115813"/>
                </a:lnTo>
                <a:lnTo>
                  <a:pt x="88732" y="116332"/>
                </a:lnTo>
                <a:lnTo>
                  <a:pt x="88263" y="116814"/>
                </a:lnTo>
                <a:lnTo>
                  <a:pt x="87699" y="117258"/>
                </a:lnTo>
                <a:lnTo>
                  <a:pt x="87042" y="117703"/>
                </a:lnTo>
                <a:lnTo>
                  <a:pt x="86291" y="118073"/>
                </a:lnTo>
                <a:lnTo>
                  <a:pt x="85352" y="118481"/>
                </a:lnTo>
                <a:lnTo>
                  <a:pt x="84507" y="118814"/>
                </a:lnTo>
                <a:lnTo>
                  <a:pt x="83380" y="119073"/>
                </a:lnTo>
                <a:lnTo>
                  <a:pt x="82347" y="119333"/>
                </a:lnTo>
                <a:lnTo>
                  <a:pt x="81220" y="119555"/>
                </a:lnTo>
                <a:lnTo>
                  <a:pt x="80000" y="119777"/>
                </a:lnTo>
                <a:lnTo>
                  <a:pt x="78779" y="119851"/>
                </a:lnTo>
                <a:lnTo>
                  <a:pt x="77465" y="119962"/>
                </a:lnTo>
                <a:lnTo>
                  <a:pt x="76056" y="120000"/>
                </a:lnTo>
                <a:lnTo>
                  <a:pt x="74741" y="119962"/>
                </a:lnTo>
                <a:lnTo>
                  <a:pt x="73427" y="119851"/>
                </a:lnTo>
                <a:lnTo>
                  <a:pt x="72112" y="119777"/>
                </a:lnTo>
                <a:lnTo>
                  <a:pt x="70892" y="119555"/>
                </a:lnTo>
                <a:lnTo>
                  <a:pt x="69765" y="119333"/>
                </a:lnTo>
                <a:lnTo>
                  <a:pt x="68638" y="119073"/>
                </a:lnTo>
                <a:lnTo>
                  <a:pt x="67699" y="118814"/>
                </a:lnTo>
                <a:lnTo>
                  <a:pt x="66666" y="118481"/>
                </a:lnTo>
                <a:lnTo>
                  <a:pt x="65821" y="118073"/>
                </a:lnTo>
                <a:lnTo>
                  <a:pt x="65164" y="117703"/>
                </a:lnTo>
                <a:lnTo>
                  <a:pt x="64413" y="117258"/>
                </a:lnTo>
                <a:lnTo>
                  <a:pt x="63849" y="116814"/>
                </a:lnTo>
                <a:lnTo>
                  <a:pt x="63380" y="116332"/>
                </a:lnTo>
                <a:lnTo>
                  <a:pt x="63004" y="115813"/>
                </a:lnTo>
                <a:lnTo>
                  <a:pt x="62910" y="115332"/>
                </a:lnTo>
                <a:lnTo>
                  <a:pt x="62817" y="114776"/>
                </a:lnTo>
                <a:lnTo>
                  <a:pt x="62817" y="68542"/>
                </a:lnTo>
                <a:lnTo>
                  <a:pt x="54741" y="68542"/>
                </a:lnTo>
                <a:lnTo>
                  <a:pt x="54741" y="114776"/>
                </a:lnTo>
                <a:lnTo>
                  <a:pt x="54647" y="115332"/>
                </a:lnTo>
                <a:lnTo>
                  <a:pt x="54554" y="115813"/>
                </a:lnTo>
                <a:lnTo>
                  <a:pt x="54178" y="116332"/>
                </a:lnTo>
                <a:lnTo>
                  <a:pt x="53802" y="116814"/>
                </a:lnTo>
                <a:lnTo>
                  <a:pt x="53239" y="117258"/>
                </a:lnTo>
                <a:lnTo>
                  <a:pt x="52582" y="117703"/>
                </a:lnTo>
                <a:lnTo>
                  <a:pt x="51736" y="118073"/>
                </a:lnTo>
                <a:lnTo>
                  <a:pt x="50892" y="118481"/>
                </a:lnTo>
                <a:lnTo>
                  <a:pt x="49859" y="118814"/>
                </a:lnTo>
                <a:lnTo>
                  <a:pt x="48920" y="119073"/>
                </a:lnTo>
                <a:lnTo>
                  <a:pt x="47793" y="119333"/>
                </a:lnTo>
                <a:lnTo>
                  <a:pt x="46666" y="119555"/>
                </a:lnTo>
                <a:lnTo>
                  <a:pt x="45446" y="119777"/>
                </a:lnTo>
                <a:lnTo>
                  <a:pt x="44225" y="119851"/>
                </a:lnTo>
                <a:lnTo>
                  <a:pt x="42910" y="119962"/>
                </a:lnTo>
                <a:lnTo>
                  <a:pt x="41596" y="120000"/>
                </a:lnTo>
                <a:lnTo>
                  <a:pt x="40187" y="119962"/>
                </a:lnTo>
                <a:lnTo>
                  <a:pt x="38967" y="119851"/>
                </a:lnTo>
                <a:lnTo>
                  <a:pt x="37652" y="119777"/>
                </a:lnTo>
                <a:lnTo>
                  <a:pt x="36431" y="119555"/>
                </a:lnTo>
                <a:lnTo>
                  <a:pt x="35305" y="119333"/>
                </a:lnTo>
                <a:lnTo>
                  <a:pt x="34178" y="119073"/>
                </a:lnTo>
                <a:lnTo>
                  <a:pt x="33051" y="118814"/>
                </a:lnTo>
                <a:lnTo>
                  <a:pt x="32206" y="118481"/>
                </a:lnTo>
                <a:lnTo>
                  <a:pt x="31361" y="118073"/>
                </a:lnTo>
                <a:lnTo>
                  <a:pt x="30516" y="117703"/>
                </a:lnTo>
                <a:lnTo>
                  <a:pt x="29858" y="117258"/>
                </a:lnTo>
                <a:lnTo>
                  <a:pt x="29295" y="116814"/>
                </a:lnTo>
                <a:lnTo>
                  <a:pt x="28920" y="116332"/>
                </a:lnTo>
                <a:lnTo>
                  <a:pt x="28544" y="115813"/>
                </a:lnTo>
                <a:lnTo>
                  <a:pt x="28356" y="115332"/>
                </a:lnTo>
                <a:lnTo>
                  <a:pt x="28356" y="114776"/>
                </a:lnTo>
                <a:lnTo>
                  <a:pt x="28356" y="68172"/>
                </a:lnTo>
                <a:lnTo>
                  <a:pt x="28356" y="36201"/>
                </a:lnTo>
                <a:lnTo>
                  <a:pt x="19624" y="36201"/>
                </a:lnTo>
                <a:lnTo>
                  <a:pt x="19624" y="65245"/>
                </a:lnTo>
                <a:lnTo>
                  <a:pt x="19530" y="65653"/>
                </a:lnTo>
                <a:lnTo>
                  <a:pt x="19342" y="66023"/>
                </a:lnTo>
                <a:lnTo>
                  <a:pt x="19155" y="66431"/>
                </a:lnTo>
                <a:lnTo>
                  <a:pt x="18779" y="66764"/>
                </a:lnTo>
                <a:lnTo>
                  <a:pt x="18403" y="67061"/>
                </a:lnTo>
                <a:lnTo>
                  <a:pt x="17934" y="67431"/>
                </a:lnTo>
                <a:lnTo>
                  <a:pt x="17370" y="67727"/>
                </a:lnTo>
                <a:lnTo>
                  <a:pt x="16713" y="67987"/>
                </a:lnTo>
                <a:lnTo>
                  <a:pt x="16055" y="68246"/>
                </a:lnTo>
                <a:lnTo>
                  <a:pt x="15305" y="68468"/>
                </a:lnTo>
                <a:lnTo>
                  <a:pt x="14553" y="68653"/>
                </a:lnTo>
                <a:lnTo>
                  <a:pt x="13614" y="68802"/>
                </a:lnTo>
                <a:lnTo>
                  <a:pt x="12769" y="68950"/>
                </a:lnTo>
                <a:lnTo>
                  <a:pt x="11736" y="69024"/>
                </a:lnTo>
                <a:lnTo>
                  <a:pt x="10797" y="69098"/>
                </a:lnTo>
                <a:lnTo>
                  <a:pt x="9765" y="69135"/>
                </a:lnTo>
                <a:lnTo>
                  <a:pt x="8731" y="69098"/>
                </a:lnTo>
                <a:lnTo>
                  <a:pt x="7887" y="69024"/>
                </a:lnTo>
                <a:lnTo>
                  <a:pt x="6854" y="68950"/>
                </a:lnTo>
                <a:lnTo>
                  <a:pt x="6009" y="68802"/>
                </a:lnTo>
                <a:lnTo>
                  <a:pt x="5070" y="68653"/>
                </a:lnTo>
                <a:lnTo>
                  <a:pt x="4318" y="68468"/>
                </a:lnTo>
                <a:lnTo>
                  <a:pt x="3568" y="68246"/>
                </a:lnTo>
                <a:lnTo>
                  <a:pt x="2910" y="67987"/>
                </a:lnTo>
                <a:lnTo>
                  <a:pt x="2253" y="67727"/>
                </a:lnTo>
                <a:lnTo>
                  <a:pt x="1689" y="67431"/>
                </a:lnTo>
                <a:lnTo>
                  <a:pt x="1220" y="67061"/>
                </a:lnTo>
                <a:lnTo>
                  <a:pt x="844" y="66764"/>
                </a:lnTo>
                <a:lnTo>
                  <a:pt x="469" y="66431"/>
                </a:lnTo>
                <a:lnTo>
                  <a:pt x="281" y="66023"/>
                </a:lnTo>
                <a:lnTo>
                  <a:pt x="93" y="65653"/>
                </a:lnTo>
                <a:lnTo>
                  <a:pt x="0" y="65245"/>
                </a:lnTo>
                <a:lnTo>
                  <a:pt x="0" y="30830"/>
                </a:lnTo>
                <a:lnTo>
                  <a:pt x="0" y="30496"/>
                </a:lnTo>
                <a:lnTo>
                  <a:pt x="93" y="29496"/>
                </a:lnTo>
                <a:lnTo>
                  <a:pt x="563" y="28496"/>
                </a:lnTo>
                <a:lnTo>
                  <a:pt x="1126" y="27532"/>
                </a:lnTo>
                <a:lnTo>
                  <a:pt x="1971" y="26680"/>
                </a:lnTo>
                <a:lnTo>
                  <a:pt x="3098" y="25791"/>
                </a:lnTo>
                <a:lnTo>
                  <a:pt x="4318" y="24976"/>
                </a:lnTo>
                <a:lnTo>
                  <a:pt x="5821" y="24198"/>
                </a:lnTo>
                <a:lnTo>
                  <a:pt x="7417" y="23494"/>
                </a:lnTo>
                <a:lnTo>
                  <a:pt x="9201" y="22865"/>
                </a:lnTo>
                <a:lnTo>
                  <a:pt x="11079" y="22272"/>
                </a:lnTo>
                <a:lnTo>
                  <a:pt x="13145" y="21790"/>
                </a:lnTo>
                <a:lnTo>
                  <a:pt x="15398" y="21346"/>
                </a:lnTo>
                <a:lnTo>
                  <a:pt x="17746" y="21049"/>
                </a:lnTo>
                <a:lnTo>
                  <a:pt x="20000" y="20790"/>
                </a:lnTo>
                <a:lnTo>
                  <a:pt x="22534" y="20642"/>
                </a:lnTo>
                <a:close/>
                <a:moveTo>
                  <a:pt x="60094" y="0"/>
                </a:moveTo>
                <a:lnTo>
                  <a:pt x="62351" y="37"/>
                </a:lnTo>
                <a:lnTo>
                  <a:pt x="64702" y="185"/>
                </a:lnTo>
                <a:lnTo>
                  <a:pt x="67053" y="406"/>
                </a:lnTo>
                <a:lnTo>
                  <a:pt x="69122" y="739"/>
                </a:lnTo>
                <a:lnTo>
                  <a:pt x="71097" y="1146"/>
                </a:lnTo>
                <a:lnTo>
                  <a:pt x="73166" y="1590"/>
                </a:lnTo>
                <a:lnTo>
                  <a:pt x="74859" y="2108"/>
                </a:lnTo>
                <a:lnTo>
                  <a:pt x="76551" y="2699"/>
                </a:lnTo>
                <a:lnTo>
                  <a:pt x="78150" y="3365"/>
                </a:lnTo>
                <a:lnTo>
                  <a:pt x="79467" y="4105"/>
                </a:lnTo>
                <a:lnTo>
                  <a:pt x="80689" y="4845"/>
                </a:lnTo>
                <a:lnTo>
                  <a:pt x="81629" y="5658"/>
                </a:lnTo>
                <a:lnTo>
                  <a:pt x="82382" y="6509"/>
                </a:lnTo>
                <a:lnTo>
                  <a:pt x="82946" y="7397"/>
                </a:lnTo>
                <a:lnTo>
                  <a:pt x="83416" y="8321"/>
                </a:lnTo>
                <a:lnTo>
                  <a:pt x="83510" y="9246"/>
                </a:lnTo>
                <a:lnTo>
                  <a:pt x="83416" y="10207"/>
                </a:lnTo>
                <a:lnTo>
                  <a:pt x="82946" y="11132"/>
                </a:lnTo>
                <a:lnTo>
                  <a:pt x="82382" y="11983"/>
                </a:lnTo>
                <a:lnTo>
                  <a:pt x="81629" y="12871"/>
                </a:lnTo>
                <a:lnTo>
                  <a:pt x="80689" y="13647"/>
                </a:lnTo>
                <a:lnTo>
                  <a:pt x="79467" y="14424"/>
                </a:lnTo>
                <a:lnTo>
                  <a:pt x="78150" y="15127"/>
                </a:lnTo>
                <a:lnTo>
                  <a:pt x="76551" y="15793"/>
                </a:lnTo>
                <a:lnTo>
                  <a:pt x="74859" y="16384"/>
                </a:lnTo>
                <a:lnTo>
                  <a:pt x="73166" y="16902"/>
                </a:lnTo>
                <a:lnTo>
                  <a:pt x="71097" y="17383"/>
                </a:lnTo>
                <a:lnTo>
                  <a:pt x="69122" y="17790"/>
                </a:lnTo>
                <a:lnTo>
                  <a:pt x="67053" y="18086"/>
                </a:lnTo>
                <a:lnTo>
                  <a:pt x="64702" y="18307"/>
                </a:lnTo>
                <a:lnTo>
                  <a:pt x="62351" y="18493"/>
                </a:lnTo>
                <a:lnTo>
                  <a:pt x="60094" y="18529"/>
                </a:lnTo>
                <a:lnTo>
                  <a:pt x="57648" y="18493"/>
                </a:lnTo>
                <a:lnTo>
                  <a:pt x="55297" y="18307"/>
                </a:lnTo>
                <a:lnTo>
                  <a:pt x="53040" y="18086"/>
                </a:lnTo>
                <a:lnTo>
                  <a:pt x="50878" y="17790"/>
                </a:lnTo>
                <a:lnTo>
                  <a:pt x="48902" y="17383"/>
                </a:lnTo>
                <a:lnTo>
                  <a:pt x="46927" y="16902"/>
                </a:lnTo>
                <a:lnTo>
                  <a:pt x="45141" y="16384"/>
                </a:lnTo>
                <a:lnTo>
                  <a:pt x="43448" y="15793"/>
                </a:lnTo>
                <a:lnTo>
                  <a:pt x="41943" y="15127"/>
                </a:lnTo>
                <a:lnTo>
                  <a:pt x="40532" y="14424"/>
                </a:lnTo>
                <a:lnTo>
                  <a:pt x="39310" y="13647"/>
                </a:lnTo>
                <a:lnTo>
                  <a:pt x="38370" y="12871"/>
                </a:lnTo>
                <a:lnTo>
                  <a:pt x="37617" y="11983"/>
                </a:lnTo>
                <a:lnTo>
                  <a:pt x="37053" y="11132"/>
                </a:lnTo>
                <a:lnTo>
                  <a:pt x="36583" y="10207"/>
                </a:lnTo>
                <a:lnTo>
                  <a:pt x="36489" y="9246"/>
                </a:lnTo>
                <a:lnTo>
                  <a:pt x="36583" y="8321"/>
                </a:lnTo>
                <a:lnTo>
                  <a:pt x="37053" y="7397"/>
                </a:lnTo>
                <a:lnTo>
                  <a:pt x="37617" y="6509"/>
                </a:lnTo>
                <a:lnTo>
                  <a:pt x="38370" y="5658"/>
                </a:lnTo>
                <a:lnTo>
                  <a:pt x="39310" y="4845"/>
                </a:lnTo>
                <a:lnTo>
                  <a:pt x="40532" y="4105"/>
                </a:lnTo>
                <a:lnTo>
                  <a:pt x="41943" y="3365"/>
                </a:lnTo>
                <a:lnTo>
                  <a:pt x="43448" y="2699"/>
                </a:lnTo>
                <a:lnTo>
                  <a:pt x="45141" y="2108"/>
                </a:lnTo>
                <a:lnTo>
                  <a:pt x="46927" y="1590"/>
                </a:lnTo>
                <a:lnTo>
                  <a:pt x="48902" y="1146"/>
                </a:lnTo>
                <a:lnTo>
                  <a:pt x="50878" y="739"/>
                </a:lnTo>
                <a:lnTo>
                  <a:pt x="53040" y="406"/>
                </a:lnTo>
                <a:lnTo>
                  <a:pt x="55297" y="185"/>
                </a:lnTo>
                <a:lnTo>
                  <a:pt x="57648" y="37"/>
                </a:lnTo>
                <a:close/>
              </a:path>
            </a:pathLst>
          </a:custGeom>
          <a:solidFill>
            <a:schemeClr val="accent2"/>
          </a:solidFill>
          <a:ln>
            <a:noFill/>
          </a:ln>
        </p:spPr>
        <p:txBody>
          <a:bodyPr lIns="121900" tIns="60933" rIns="121900" bIns="60933" anchor="t" anchorCtr="0">
            <a:noAutofit/>
          </a:bodyPr>
          <a:lstStyle/>
          <a:p>
            <a:endParaRPr>
              <a:solidFill>
                <a:schemeClr val="bg1"/>
              </a:solidFill>
              <a:cs typeface="+mn-ea"/>
              <a:sym typeface="+mn-lt"/>
            </a:endParaRPr>
          </a:p>
        </p:txBody>
      </p:sp>
      <p:sp>
        <p:nvSpPr>
          <p:cNvPr id="11" name="Shape 1411"/>
          <p:cNvSpPr/>
          <p:nvPr/>
        </p:nvSpPr>
        <p:spPr>
          <a:xfrm>
            <a:off x="5010785" y="3359150"/>
            <a:ext cx="143510" cy="499110"/>
          </a:xfrm>
          <a:custGeom>
            <a:avLst/>
            <a:gdLst/>
            <a:ahLst/>
            <a:cxnLst/>
            <a:rect l="0" t="0" r="0" b="0"/>
            <a:pathLst>
              <a:path w="120000" h="120000" extrusionOk="0">
                <a:moveTo>
                  <a:pt x="25164" y="20605"/>
                </a:moveTo>
                <a:lnTo>
                  <a:pt x="94929" y="20605"/>
                </a:lnTo>
                <a:lnTo>
                  <a:pt x="97465" y="20642"/>
                </a:lnTo>
                <a:lnTo>
                  <a:pt x="100000" y="20790"/>
                </a:lnTo>
                <a:lnTo>
                  <a:pt x="102253" y="21049"/>
                </a:lnTo>
                <a:lnTo>
                  <a:pt x="104601" y="21346"/>
                </a:lnTo>
                <a:lnTo>
                  <a:pt x="106854" y="21790"/>
                </a:lnTo>
                <a:lnTo>
                  <a:pt x="108920" y="22272"/>
                </a:lnTo>
                <a:lnTo>
                  <a:pt x="110798" y="22865"/>
                </a:lnTo>
                <a:lnTo>
                  <a:pt x="112582" y="23494"/>
                </a:lnTo>
                <a:lnTo>
                  <a:pt x="114272" y="24198"/>
                </a:lnTo>
                <a:lnTo>
                  <a:pt x="115681" y="24976"/>
                </a:lnTo>
                <a:lnTo>
                  <a:pt x="116995" y="25791"/>
                </a:lnTo>
                <a:lnTo>
                  <a:pt x="118028" y="26680"/>
                </a:lnTo>
                <a:lnTo>
                  <a:pt x="118873" y="27532"/>
                </a:lnTo>
                <a:lnTo>
                  <a:pt x="119530" y="28496"/>
                </a:lnTo>
                <a:lnTo>
                  <a:pt x="119906" y="29496"/>
                </a:lnTo>
                <a:lnTo>
                  <a:pt x="120000" y="30496"/>
                </a:lnTo>
                <a:lnTo>
                  <a:pt x="120000" y="30830"/>
                </a:lnTo>
                <a:lnTo>
                  <a:pt x="120000" y="65245"/>
                </a:lnTo>
                <a:lnTo>
                  <a:pt x="120000" y="65653"/>
                </a:lnTo>
                <a:lnTo>
                  <a:pt x="119718" y="66023"/>
                </a:lnTo>
                <a:lnTo>
                  <a:pt x="119530" y="66431"/>
                </a:lnTo>
                <a:lnTo>
                  <a:pt x="119249" y="66764"/>
                </a:lnTo>
                <a:lnTo>
                  <a:pt x="118779" y="67061"/>
                </a:lnTo>
                <a:lnTo>
                  <a:pt x="118310" y="67431"/>
                </a:lnTo>
                <a:lnTo>
                  <a:pt x="117746" y="67727"/>
                </a:lnTo>
                <a:lnTo>
                  <a:pt x="117089" y="67987"/>
                </a:lnTo>
                <a:lnTo>
                  <a:pt x="116431" y="68246"/>
                </a:lnTo>
                <a:lnTo>
                  <a:pt x="115681" y="68468"/>
                </a:lnTo>
                <a:lnTo>
                  <a:pt x="114929" y="68653"/>
                </a:lnTo>
                <a:lnTo>
                  <a:pt x="113990" y="68802"/>
                </a:lnTo>
                <a:lnTo>
                  <a:pt x="113145" y="68950"/>
                </a:lnTo>
                <a:lnTo>
                  <a:pt x="112112" y="69024"/>
                </a:lnTo>
                <a:lnTo>
                  <a:pt x="111268" y="69098"/>
                </a:lnTo>
                <a:lnTo>
                  <a:pt x="110234" y="69135"/>
                </a:lnTo>
                <a:lnTo>
                  <a:pt x="109295" y="69098"/>
                </a:lnTo>
                <a:lnTo>
                  <a:pt x="108263" y="69024"/>
                </a:lnTo>
                <a:lnTo>
                  <a:pt x="107230" y="68950"/>
                </a:lnTo>
                <a:lnTo>
                  <a:pt x="106385" y="68802"/>
                </a:lnTo>
                <a:lnTo>
                  <a:pt x="105539" y="68653"/>
                </a:lnTo>
                <a:lnTo>
                  <a:pt x="104694" y="68468"/>
                </a:lnTo>
                <a:lnTo>
                  <a:pt x="103943" y="68246"/>
                </a:lnTo>
                <a:lnTo>
                  <a:pt x="103286" y="67987"/>
                </a:lnTo>
                <a:lnTo>
                  <a:pt x="102629" y="67727"/>
                </a:lnTo>
                <a:lnTo>
                  <a:pt x="102065" y="67431"/>
                </a:lnTo>
                <a:lnTo>
                  <a:pt x="101596" y="67061"/>
                </a:lnTo>
                <a:lnTo>
                  <a:pt x="101220" y="66764"/>
                </a:lnTo>
                <a:lnTo>
                  <a:pt x="100844" y="66431"/>
                </a:lnTo>
                <a:lnTo>
                  <a:pt x="100657" y="66023"/>
                </a:lnTo>
                <a:lnTo>
                  <a:pt x="100563" y="65653"/>
                </a:lnTo>
                <a:lnTo>
                  <a:pt x="100375" y="65245"/>
                </a:lnTo>
                <a:lnTo>
                  <a:pt x="100375" y="36201"/>
                </a:lnTo>
                <a:lnTo>
                  <a:pt x="89202" y="36201"/>
                </a:lnTo>
                <a:lnTo>
                  <a:pt x="89202" y="68172"/>
                </a:lnTo>
                <a:lnTo>
                  <a:pt x="89202" y="68542"/>
                </a:lnTo>
                <a:lnTo>
                  <a:pt x="89202" y="114776"/>
                </a:lnTo>
                <a:lnTo>
                  <a:pt x="89202" y="115332"/>
                </a:lnTo>
                <a:lnTo>
                  <a:pt x="89014" y="115813"/>
                </a:lnTo>
                <a:lnTo>
                  <a:pt x="88732" y="116332"/>
                </a:lnTo>
                <a:lnTo>
                  <a:pt x="88263" y="116814"/>
                </a:lnTo>
                <a:lnTo>
                  <a:pt x="87699" y="117258"/>
                </a:lnTo>
                <a:lnTo>
                  <a:pt x="87042" y="117703"/>
                </a:lnTo>
                <a:lnTo>
                  <a:pt x="86291" y="118073"/>
                </a:lnTo>
                <a:lnTo>
                  <a:pt x="85352" y="118481"/>
                </a:lnTo>
                <a:lnTo>
                  <a:pt x="84507" y="118814"/>
                </a:lnTo>
                <a:lnTo>
                  <a:pt x="83380" y="119073"/>
                </a:lnTo>
                <a:lnTo>
                  <a:pt x="82347" y="119333"/>
                </a:lnTo>
                <a:lnTo>
                  <a:pt x="81220" y="119555"/>
                </a:lnTo>
                <a:lnTo>
                  <a:pt x="80000" y="119777"/>
                </a:lnTo>
                <a:lnTo>
                  <a:pt x="78779" y="119851"/>
                </a:lnTo>
                <a:lnTo>
                  <a:pt x="77465" y="119962"/>
                </a:lnTo>
                <a:lnTo>
                  <a:pt x="76056" y="120000"/>
                </a:lnTo>
                <a:lnTo>
                  <a:pt x="74741" y="119962"/>
                </a:lnTo>
                <a:lnTo>
                  <a:pt x="73427" y="119851"/>
                </a:lnTo>
                <a:lnTo>
                  <a:pt x="72112" y="119777"/>
                </a:lnTo>
                <a:lnTo>
                  <a:pt x="70892" y="119555"/>
                </a:lnTo>
                <a:lnTo>
                  <a:pt x="69765" y="119333"/>
                </a:lnTo>
                <a:lnTo>
                  <a:pt x="68638" y="119073"/>
                </a:lnTo>
                <a:lnTo>
                  <a:pt x="67699" y="118814"/>
                </a:lnTo>
                <a:lnTo>
                  <a:pt x="66666" y="118481"/>
                </a:lnTo>
                <a:lnTo>
                  <a:pt x="65821" y="118073"/>
                </a:lnTo>
                <a:lnTo>
                  <a:pt x="65164" y="117703"/>
                </a:lnTo>
                <a:lnTo>
                  <a:pt x="64413" y="117258"/>
                </a:lnTo>
                <a:lnTo>
                  <a:pt x="63849" y="116814"/>
                </a:lnTo>
                <a:lnTo>
                  <a:pt x="63380" y="116332"/>
                </a:lnTo>
                <a:lnTo>
                  <a:pt x="63004" y="115813"/>
                </a:lnTo>
                <a:lnTo>
                  <a:pt x="62910" y="115332"/>
                </a:lnTo>
                <a:lnTo>
                  <a:pt x="62817" y="114776"/>
                </a:lnTo>
                <a:lnTo>
                  <a:pt x="62817" y="68542"/>
                </a:lnTo>
                <a:lnTo>
                  <a:pt x="54741" y="68542"/>
                </a:lnTo>
                <a:lnTo>
                  <a:pt x="54741" y="114776"/>
                </a:lnTo>
                <a:lnTo>
                  <a:pt x="54647" y="115332"/>
                </a:lnTo>
                <a:lnTo>
                  <a:pt x="54554" y="115813"/>
                </a:lnTo>
                <a:lnTo>
                  <a:pt x="54178" y="116332"/>
                </a:lnTo>
                <a:lnTo>
                  <a:pt x="53802" y="116814"/>
                </a:lnTo>
                <a:lnTo>
                  <a:pt x="53239" y="117258"/>
                </a:lnTo>
                <a:lnTo>
                  <a:pt x="52582" y="117703"/>
                </a:lnTo>
                <a:lnTo>
                  <a:pt x="51736" y="118073"/>
                </a:lnTo>
                <a:lnTo>
                  <a:pt x="50892" y="118481"/>
                </a:lnTo>
                <a:lnTo>
                  <a:pt x="49859" y="118814"/>
                </a:lnTo>
                <a:lnTo>
                  <a:pt x="48920" y="119073"/>
                </a:lnTo>
                <a:lnTo>
                  <a:pt x="47793" y="119333"/>
                </a:lnTo>
                <a:lnTo>
                  <a:pt x="46666" y="119555"/>
                </a:lnTo>
                <a:lnTo>
                  <a:pt x="45446" y="119777"/>
                </a:lnTo>
                <a:lnTo>
                  <a:pt x="44225" y="119851"/>
                </a:lnTo>
                <a:lnTo>
                  <a:pt x="42910" y="119962"/>
                </a:lnTo>
                <a:lnTo>
                  <a:pt x="41596" y="120000"/>
                </a:lnTo>
                <a:lnTo>
                  <a:pt x="40187" y="119962"/>
                </a:lnTo>
                <a:lnTo>
                  <a:pt x="38967" y="119851"/>
                </a:lnTo>
                <a:lnTo>
                  <a:pt x="37652" y="119777"/>
                </a:lnTo>
                <a:lnTo>
                  <a:pt x="36431" y="119555"/>
                </a:lnTo>
                <a:lnTo>
                  <a:pt x="35305" y="119333"/>
                </a:lnTo>
                <a:lnTo>
                  <a:pt x="34178" y="119073"/>
                </a:lnTo>
                <a:lnTo>
                  <a:pt x="33051" y="118814"/>
                </a:lnTo>
                <a:lnTo>
                  <a:pt x="32206" y="118481"/>
                </a:lnTo>
                <a:lnTo>
                  <a:pt x="31361" y="118073"/>
                </a:lnTo>
                <a:lnTo>
                  <a:pt x="30516" y="117703"/>
                </a:lnTo>
                <a:lnTo>
                  <a:pt x="29858" y="117258"/>
                </a:lnTo>
                <a:lnTo>
                  <a:pt x="29295" y="116814"/>
                </a:lnTo>
                <a:lnTo>
                  <a:pt x="28920" y="116332"/>
                </a:lnTo>
                <a:lnTo>
                  <a:pt x="28544" y="115813"/>
                </a:lnTo>
                <a:lnTo>
                  <a:pt x="28356" y="115332"/>
                </a:lnTo>
                <a:lnTo>
                  <a:pt x="28356" y="114776"/>
                </a:lnTo>
                <a:lnTo>
                  <a:pt x="28356" y="68172"/>
                </a:lnTo>
                <a:lnTo>
                  <a:pt x="28356" y="36201"/>
                </a:lnTo>
                <a:lnTo>
                  <a:pt x="19624" y="36201"/>
                </a:lnTo>
                <a:lnTo>
                  <a:pt x="19624" y="65245"/>
                </a:lnTo>
                <a:lnTo>
                  <a:pt x="19530" y="65653"/>
                </a:lnTo>
                <a:lnTo>
                  <a:pt x="19342" y="66023"/>
                </a:lnTo>
                <a:lnTo>
                  <a:pt x="19155" y="66431"/>
                </a:lnTo>
                <a:lnTo>
                  <a:pt x="18779" y="66764"/>
                </a:lnTo>
                <a:lnTo>
                  <a:pt x="18403" y="67061"/>
                </a:lnTo>
                <a:lnTo>
                  <a:pt x="17934" y="67431"/>
                </a:lnTo>
                <a:lnTo>
                  <a:pt x="17370" y="67727"/>
                </a:lnTo>
                <a:lnTo>
                  <a:pt x="16713" y="67987"/>
                </a:lnTo>
                <a:lnTo>
                  <a:pt x="16055" y="68246"/>
                </a:lnTo>
                <a:lnTo>
                  <a:pt x="15305" y="68468"/>
                </a:lnTo>
                <a:lnTo>
                  <a:pt x="14553" y="68653"/>
                </a:lnTo>
                <a:lnTo>
                  <a:pt x="13614" y="68802"/>
                </a:lnTo>
                <a:lnTo>
                  <a:pt x="12769" y="68950"/>
                </a:lnTo>
                <a:lnTo>
                  <a:pt x="11736" y="69024"/>
                </a:lnTo>
                <a:lnTo>
                  <a:pt x="10797" y="69098"/>
                </a:lnTo>
                <a:lnTo>
                  <a:pt x="9765" y="69135"/>
                </a:lnTo>
                <a:lnTo>
                  <a:pt x="8731" y="69098"/>
                </a:lnTo>
                <a:lnTo>
                  <a:pt x="7887" y="69024"/>
                </a:lnTo>
                <a:lnTo>
                  <a:pt x="6854" y="68950"/>
                </a:lnTo>
                <a:lnTo>
                  <a:pt x="6009" y="68802"/>
                </a:lnTo>
                <a:lnTo>
                  <a:pt x="5070" y="68653"/>
                </a:lnTo>
                <a:lnTo>
                  <a:pt x="4318" y="68468"/>
                </a:lnTo>
                <a:lnTo>
                  <a:pt x="3568" y="68246"/>
                </a:lnTo>
                <a:lnTo>
                  <a:pt x="2910" y="67987"/>
                </a:lnTo>
                <a:lnTo>
                  <a:pt x="2253" y="67727"/>
                </a:lnTo>
                <a:lnTo>
                  <a:pt x="1689" y="67431"/>
                </a:lnTo>
                <a:lnTo>
                  <a:pt x="1220" y="67061"/>
                </a:lnTo>
                <a:lnTo>
                  <a:pt x="844" y="66764"/>
                </a:lnTo>
                <a:lnTo>
                  <a:pt x="469" y="66431"/>
                </a:lnTo>
                <a:lnTo>
                  <a:pt x="281" y="66023"/>
                </a:lnTo>
                <a:lnTo>
                  <a:pt x="93" y="65653"/>
                </a:lnTo>
                <a:lnTo>
                  <a:pt x="0" y="65245"/>
                </a:lnTo>
                <a:lnTo>
                  <a:pt x="0" y="30830"/>
                </a:lnTo>
                <a:lnTo>
                  <a:pt x="0" y="30496"/>
                </a:lnTo>
                <a:lnTo>
                  <a:pt x="93" y="29496"/>
                </a:lnTo>
                <a:lnTo>
                  <a:pt x="563" y="28496"/>
                </a:lnTo>
                <a:lnTo>
                  <a:pt x="1126" y="27532"/>
                </a:lnTo>
                <a:lnTo>
                  <a:pt x="1971" y="26680"/>
                </a:lnTo>
                <a:lnTo>
                  <a:pt x="3098" y="25791"/>
                </a:lnTo>
                <a:lnTo>
                  <a:pt x="4318" y="24976"/>
                </a:lnTo>
                <a:lnTo>
                  <a:pt x="5821" y="24198"/>
                </a:lnTo>
                <a:lnTo>
                  <a:pt x="7417" y="23494"/>
                </a:lnTo>
                <a:lnTo>
                  <a:pt x="9201" y="22865"/>
                </a:lnTo>
                <a:lnTo>
                  <a:pt x="11079" y="22272"/>
                </a:lnTo>
                <a:lnTo>
                  <a:pt x="13145" y="21790"/>
                </a:lnTo>
                <a:lnTo>
                  <a:pt x="15398" y="21346"/>
                </a:lnTo>
                <a:lnTo>
                  <a:pt x="17746" y="21049"/>
                </a:lnTo>
                <a:lnTo>
                  <a:pt x="20000" y="20790"/>
                </a:lnTo>
                <a:lnTo>
                  <a:pt x="22534" y="20642"/>
                </a:lnTo>
                <a:close/>
                <a:moveTo>
                  <a:pt x="60094" y="0"/>
                </a:moveTo>
                <a:lnTo>
                  <a:pt x="62351" y="37"/>
                </a:lnTo>
                <a:lnTo>
                  <a:pt x="64702" y="185"/>
                </a:lnTo>
                <a:lnTo>
                  <a:pt x="67053" y="406"/>
                </a:lnTo>
                <a:lnTo>
                  <a:pt x="69122" y="739"/>
                </a:lnTo>
                <a:lnTo>
                  <a:pt x="71097" y="1146"/>
                </a:lnTo>
                <a:lnTo>
                  <a:pt x="73166" y="1590"/>
                </a:lnTo>
                <a:lnTo>
                  <a:pt x="74859" y="2108"/>
                </a:lnTo>
                <a:lnTo>
                  <a:pt x="76551" y="2699"/>
                </a:lnTo>
                <a:lnTo>
                  <a:pt x="78150" y="3365"/>
                </a:lnTo>
                <a:lnTo>
                  <a:pt x="79467" y="4105"/>
                </a:lnTo>
                <a:lnTo>
                  <a:pt x="80689" y="4845"/>
                </a:lnTo>
                <a:lnTo>
                  <a:pt x="81629" y="5658"/>
                </a:lnTo>
                <a:lnTo>
                  <a:pt x="82382" y="6509"/>
                </a:lnTo>
                <a:lnTo>
                  <a:pt x="82946" y="7397"/>
                </a:lnTo>
                <a:lnTo>
                  <a:pt x="83416" y="8321"/>
                </a:lnTo>
                <a:lnTo>
                  <a:pt x="83510" y="9246"/>
                </a:lnTo>
                <a:lnTo>
                  <a:pt x="83416" y="10207"/>
                </a:lnTo>
                <a:lnTo>
                  <a:pt x="82946" y="11132"/>
                </a:lnTo>
                <a:lnTo>
                  <a:pt x="82382" y="11983"/>
                </a:lnTo>
                <a:lnTo>
                  <a:pt x="81629" y="12871"/>
                </a:lnTo>
                <a:lnTo>
                  <a:pt x="80689" y="13647"/>
                </a:lnTo>
                <a:lnTo>
                  <a:pt x="79467" y="14424"/>
                </a:lnTo>
                <a:lnTo>
                  <a:pt x="78150" y="15127"/>
                </a:lnTo>
                <a:lnTo>
                  <a:pt x="76551" y="15793"/>
                </a:lnTo>
                <a:lnTo>
                  <a:pt x="74859" y="16384"/>
                </a:lnTo>
                <a:lnTo>
                  <a:pt x="73166" y="16902"/>
                </a:lnTo>
                <a:lnTo>
                  <a:pt x="71097" y="17383"/>
                </a:lnTo>
                <a:lnTo>
                  <a:pt x="69122" y="17790"/>
                </a:lnTo>
                <a:lnTo>
                  <a:pt x="67053" y="18086"/>
                </a:lnTo>
                <a:lnTo>
                  <a:pt x="64702" y="18307"/>
                </a:lnTo>
                <a:lnTo>
                  <a:pt x="62351" y="18493"/>
                </a:lnTo>
                <a:lnTo>
                  <a:pt x="60094" y="18529"/>
                </a:lnTo>
                <a:lnTo>
                  <a:pt x="57648" y="18493"/>
                </a:lnTo>
                <a:lnTo>
                  <a:pt x="55297" y="18307"/>
                </a:lnTo>
                <a:lnTo>
                  <a:pt x="53040" y="18086"/>
                </a:lnTo>
                <a:lnTo>
                  <a:pt x="50878" y="17790"/>
                </a:lnTo>
                <a:lnTo>
                  <a:pt x="48902" y="17383"/>
                </a:lnTo>
                <a:lnTo>
                  <a:pt x="46927" y="16902"/>
                </a:lnTo>
                <a:lnTo>
                  <a:pt x="45141" y="16384"/>
                </a:lnTo>
                <a:lnTo>
                  <a:pt x="43448" y="15793"/>
                </a:lnTo>
                <a:lnTo>
                  <a:pt x="41943" y="15127"/>
                </a:lnTo>
                <a:lnTo>
                  <a:pt x="40532" y="14424"/>
                </a:lnTo>
                <a:lnTo>
                  <a:pt x="39310" y="13647"/>
                </a:lnTo>
                <a:lnTo>
                  <a:pt x="38370" y="12871"/>
                </a:lnTo>
                <a:lnTo>
                  <a:pt x="37617" y="11983"/>
                </a:lnTo>
                <a:lnTo>
                  <a:pt x="37053" y="11132"/>
                </a:lnTo>
                <a:lnTo>
                  <a:pt x="36583" y="10207"/>
                </a:lnTo>
                <a:lnTo>
                  <a:pt x="36489" y="9246"/>
                </a:lnTo>
                <a:lnTo>
                  <a:pt x="36583" y="8321"/>
                </a:lnTo>
                <a:lnTo>
                  <a:pt x="37053" y="7397"/>
                </a:lnTo>
                <a:lnTo>
                  <a:pt x="37617" y="6509"/>
                </a:lnTo>
                <a:lnTo>
                  <a:pt x="38370" y="5658"/>
                </a:lnTo>
                <a:lnTo>
                  <a:pt x="39310" y="4845"/>
                </a:lnTo>
                <a:lnTo>
                  <a:pt x="40532" y="4105"/>
                </a:lnTo>
                <a:lnTo>
                  <a:pt x="41943" y="3365"/>
                </a:lnTo>
                <a:lnTo>
                  <a:pt x="43448" y="2699"/>
                </a:lnTo>
                <a:lnTo>
                  <a:pt x="45141" y="2108"/>
                </a:lnTo>
                <a:lnTo>
                  <a:pt x="46927" y="1590"/>
                </a:lnTo>
                <a:lnTo>
                  <a:pt x="48902" y="1146"/>
                </a:lnTo>
                <a:lnTo>
                  <a:pt x="50878" y="739"/>
                </a:lnTo>
                <a:lnTo>
                  <a:pt x="53040" y="406"/>
                </a:lnTo>
                <a:lnTo>
                  <a:pt x="55297" y="185"/>
                </a:lnTo>
                <a:lnTo>
                  <a:pt x="57648" y="37"/>
                </a:lnTo>
                <a:close/>
              </a:path>
            </a:pathLst>
          </a:custGeom>
          <a:solidFill>
            <a:schemeClr val="accent2"/>
          </a:solidFill>
          <a:ln>
            <a:noFill/>
          </a:ln>
        </p:spPr>
        <p:txBody>
          <a:bodyPr lIns="121900" tIns="60933" rIns="121900" bIns="60933" anchor="t" anchorCtr="0">
            <a:noAutofit/>
          </a:bodyPr>
          <a:lstStyle/>
          <a:p>
            <a:endParaRPr>
              <a:solidFill>
                <a:schemeClr val="bg1"/>
              </a:solidFill>
              <a:cs typeface="+mn-ea"/>
              <a:sym typeface="+mn-lt"/>
            </a:endParaRPr>
          </a:p>
        </p:txBody>
      </p:sp>
      <p:sp>
        <p:nvSpPr>
          <p:cNvPr id="12" name="Shape 1411"/>
          <p:cNvSpPr/>
          <p:nvPr/>
        </p:nvSpPr>
        <p:spPr>
          <a:xfrm>
            <a:off x="4333240" y="3625850"/>
            <a:ext cx="143510" cy="499110"/>
          </a:xfrm>
          <a:custGeom>
            <a:avLst/>
            <a:gdLst/>
            <a:ahLst/>
            <a:cxnLst/>
            <a:rect l="0" t="0" r="0" b="0"/>
            <a:pathLst>
              <a:path w="120000" h="120000" extrusionOk="0">
                <a:moveTo>
                  <a:pt x="25164" y="20605"/>
                </a:moveTo>
                <a:lnTo>
                  <a:pt x="94929" y="20605"/>
                </a:lnTo>
                <a:lnTo>
                  <a:pt x="97465" y="20642"/>
                </a:lnTo>
                <a:lnTo>
                  <a:pt x="100000" y="20790"/>
                </a:lnTo>
                <a:lnTo>
                  <a:pt x="102253" y="21049"/>
                </a:lnTo>
                <a:lnTo>
                  <a:pt x="104601" y="21346"/>
                </a:lnTo>
                <a:lnTo>
                  <a:pt x="106854" y="21790"/>
                </a:lnTo>
                <a:lnTo>
                  <a:pt x="108920" y="22272"/>
                </a:lnTo>
                <a:lnTo>
                  <a:pt x="110798" y="22865"/>
                </a:lnTo>
                <a:lnTo>
                  <a:pt x="112582" y="23494"/>
                </a:lnTo>
                <a:lnTo>
                  <a:pt x="114272" y="24198"/>
                </a:lnTo>
                <a:lnTo>
                  <a:pt x="115681" y="24976"/>
                </a:lnTo>
                <a:lnTo>
                  <a:pt x="116995" y="25791"/>
                </a:lnTo>
                <a:lnTo>
                  <a:pt x="118028" y="26680"/>
                </a:lnTo>
                <a:lnTo>
                  <a:pt x="118873" y="27532"/>
                </a:lnTo>
                <a:lnTo>
                  <a:pt x="119530" y="28496"/>
                </a:lnTo>
                <a:lnTo>
                  <a:pt x="119906" y="29496"/>
                </a:lnTo>
                <a:lnTo>
                  <a:pt x="120000" y="30496"/>
                </a:lnTo>
                <a:lnTo>
                  <a:pt x="120000" y="30830"/>
                </a:lnTo>
                <a:lnTo>
                  <a:pt x="120000" y="65245"/>
                </a:lnTo>
                <a:lnTo>
                  <a:pt x="120000" y="65653"/>
                </a:lnTo>
                <a:lnTo>
                  <a:pt x="119718" y="66023"/>
                </a:lnTo>
                <a:lnTo>
                  <a:pt x="119530" y="66431"/>
                </a:lnTo>
                <a:lnTo>
                  <a:pt x="119249" y="66764"/>
                </a:lnTo>
                <a:lnTo>
                  <a:pt x="118779" y="67061"/>
                </a:lnTo>
                <a:lnTo>
                  <a:pt x="118310" y="67431"/>
                </a:lnTo>
                <a:lnTo>
                  <a:pt x="117746" y="67727"/>
                </a:lnTo>
                <a:lnTo>
                  <a:pt x="117089" y="67987"/>
                </a:lnTo>
                <a:lnTo>
                  <a:pt x="116431" y="68246"/>
                </a:lnTo>
                <a:lnTo>
                  <a:pt x="115681" y="68468"/>
                </a:lnTo>
                <a:lnTo>
                  <a:pt x="114929" y="68653"/>
                </a:lnTo>
                <a:lnTo>
                  <a:pt x="113990" y="68802"/>
                </a:lnTo>
                <a:lnTo>
                  <a:pt x="113145" y="68950"/>
                </a:lnTo>
                <a:lnTo>
                  <a:pt x="112112" y="69024"/>
                </a:lnTo>
                <a:lnTo>
                  <a:pt x="111268" y="69098"/>
                </a:lnTo>
                <a:lnTo>
                  <a:pt x="110234" y="69135"/>
                </a:lnTo>
                <a:lnTo>
                  <a:pt x="109295" y="69098"/>
                </a:lnTo>
                <a:lnTo>
                  <a:pt x="108263" y="69024"/>
                </a:lnTo>
                <a:lnTo>
                  <a:pt x="107230" y="68950"/>
                </a:lnTo>
                <a:lnTo>
                  <a:pt x="106385" y="68802"/>
                </a:lnTo>
                <a:lnTo>
                  <a:pt x="105539" y="68653"/>
                </a:lnTo>
                <a:lnTo>
                  <a:pt x="104694" y="68468"/>
                </a:lnTo>
                <a:lnTo>
                  <a:pt x="103943" y="68246"/>
                </a:lnTo>
                <a:lnTo>
                  <a:pt x="103286" y="67987"/>
                </a:lnTo>
                <a:lnTo>
                  <a:pt x="102629" y="67727"/>
                </a:lnTo>
                <a:lnTo>
                  <a:pt x="102065" y="67431"/>
                </a:lnTo>
                <a:lnTo>
                  <a:pt x="101596" y="67061"/>
                </a:lnTo>
                <a:lnTo>
                  <a:pt x="101220" y="66764"/>
                </a:lnTo>
                <a:lnTo>
                  <a:pt x="100844" y="66431"/>
                </a:lnTo>
                <a:lnTo>
                  <a:pt x="100657" y="66023"/>
                </a:lnTo>
                <a:lnTo>
                  <a:pt x="100563" y="65653"/>
                </a:lnTo>
                <a:lnTo>
                  <a:pt x="100375" y="65245"/>
                </a:lnTo>
                <a:lnTo>
                  <a:pt x="100375" y="36201"/>
                </a:lnTo>
                <a:lnTo>
                  <a:pt x="89202" y="36201"/>
                </a:lnTo>
                <a:lnTo>
                  <a:pt x="89202" y="68172"/>
                </a:lnTo>
                <a:lnTo>
                  <a:pt x="89202" y="68542"/>
                </a:lnTo>
                <a:lnTo>
                  <a:pt x="89202" y="114776"/>
                </a:lnTo>
                <a:lnTo>
                  <a:pt x="89202" y="115332"/>
                </a:lnTo>
                <a:lnTo>
                  <a:pt x="89014" y="115813"/>
                </a:lnTo>
                <a:lnTo>
                  <a:pt x="88732" y="116332"/>
                </a:lnTo>
                <a:lnTo>
                  <a:pt x="88263" y="116814"/>
                </a:lnTo>
                <a:lnTo>
                  <a:pt x="87699" y="117258"/>
                </a:lnTo>
                <a:lnTo>
                  <a:pt x="87042" y="117703"/>
                </a:lnTo>
                <a:lnTo>
                  <a:pt x="86291" y="118073"/>
                </a:lnTo>
                <a:lnTo>
                  <a:pt x="85352" y="118481"/>
                </a:lnTo>
                <a:lnTo>
                  <a:pt x="84507" y="118814"/>
                </a:lnTo>
                <a:lnTo>
                  <a:pt x="83380" y="119073"/>
                </a:lnTo>
                <a:lnTo>
                  <a:pt x="82347" y="119333"/>
                </a:lnTo>
                <a:lnTo>
                  <a:pt x="81220" y="119555"/>
                </a:lnTo>
                <a:lnTo>
                  <a:pt x="80000" y="119777"/>
                </a:lnTo>
                <a:lnTo>
                  <a:pt x="78779" y="119851"/>
                </a:lnTo>
                <a:lnTo>
                  <a:pt x="77465" y="119962"/>
                </a:lnTo>
                <a:lnTo>
                  <a:pt x="76056" y="120000"/>
                </a:lnTo>
                <a:lnTo>
                  <a:pt x="74741" y="119962"/>
                </a:lnTo>
                <a:lnTo>
                  <a:pt x="73427" y="119851"/>
                </a:lnTo>
                <a:lnTo>
                  <a:pt x="72112" y="119777"/>
                </a:lnTo>
                <a:lnTo>
                  <a:pt x="70892" y="119555"/>
                </a:lnTo>
                <a:lnTo>
                  <a:pt x="69765" y="119333"/>
                </a:lnTo>
                <a:lnTo>
                  <a:pt x="68638" y="119073"/>
                </a:lnTo>
                <a:lnTo>
                  <a:pt x="67699" y="118814"/>
                </a:lnTo>
                <a:lnTo>
                  <a:pt x="66666" y="118481"/>
                </a:lnTo>
                <a:lnTo>
                  <a:pt x="65821" y="118073"/>
                </a:lnTo>
                <a:lnTo>
                  <a:pt x="65164" y="117703"/>
                </a:lnTo>
                <a:lnTo>
                  <a:pt x="64413" y="117258"/>
                </a:lnTo>
                <a:lnTo>
                  <a:pt x="63849" y="116814"/>
                </a:lnTo>
                <a:lnTo>
                  <a:pt x="63380" y="116332"/>
                </a:lnTo>
                <a:lnTo>
                  <a:pt x="63004" y="115813"/>
                </a:lnTo>
                <a:lnTo>
                  <a:pt x="62910" y="115332"/>
                </a:lnTo>
                <a:lnTo>
                  <a:pt x="62817" y="114776"/>
                </a:lnTo>
                <a:lnTo>
                  <a:pt x="62817" y="68542"/>
                </a:lnTo>
                <a:lnTo>
                  <a:pt x="54741" y="68542"/>
                </a:lnTo>
                <a:lnTo>
                  <a:pt x="54741" y="114776"/>
                </a:lnTo>
                <a:lnTo>
                  <a:pt x="54647" y="115332"/>
                </a:lnTo>
                <a:lnTo>
                  <a:pt x="54554" y="115813"/>
                </a:lnTo>
                <a:lnTo>
                  <a:pt x="54178" y="116332"/>
                </a:lnTo>
                <a:lnTo>
                  <a:pt x="53802" y="116814"/>
                </a:lnTo>
                <a:lnTo>
                  <a:pt x="53239" y="117258"/>
                </a:lnTo>
                <a:lnTo>
                  <a:pt x="52582" y="117703"/>
                </a:lnTo>
                <a:lnTo>
                  <a:pt x="51736" y="118073"/>
                </a:lnTo>
                <a:lnTo>
                  <a:pt x="50892" y="118481"/>
                </a:lnTo>
                <a:lnTo>
                  <a:pt x="49859" y="118814"/>
                </a:lnTo>
                <a:lnTo>
                  <a:pt x="48920" y="119073"/>
                </a:lnTo>
                <a:lnTo>
                  <a:pt x="47793" y="119333"/>
                </a:lnTo>
                <a:lnTo>
                  <a:pt x="46666" y="119555"/>
                </a:lnTo>
                <a:lnTo>
                  <a:pt x="45446" y="119777"/>
                </a:lnTo>
                <a:lnTo>
                  <a:pt x="44225" y="119851"/>
                </a:lnTo>
                <a:lnTo>
                  <a:pt x="42910" y="119962"/>
                </a:lnTo>
                <a:lnTo>
                  <a:pt x="41596" y="120000"/>
                </a:lnTo>
                <a:lnTo>
                  <a:pt x="40187" y="119962"/>
                </a:lnTo>
                <a:lnTo>
                  <a:pt x="38967" y="119851"/>
                </a:lnTo>
                <a:lnTo>
                  <a:pt x="37652" y="119777"/>
                </a:lnTo>
                <a:lnTo>
                  <a:pt x="36431" y="119555"/>
                </a:lnTo>
                <a:lnTo>
                  <a:pt x="35305" y="119333"/>
                </a:lnTo>
                <a:lnTo>
                  <a:pt x="34178" y="119073"/>
                </a:lnTo>
                <a:lnTo>
                  <a:pt x="33051" y="118814"/>
                </a:lnTo>
                <a:lnTo>
                  <a:pt x="32206" y="118481"/>
                </a:lnTo>
                <a:lnTo>
                  <a:pt x="31361" y="118073"/>
                </a:lnTo>
                <a:lnTo>
                  <a:pt x="30516" y="117703"/>
                </a:lnTo>
                <a:lnTo>
                  <a:pt x="29858" y="117258"/>
                </a:lnTo>
                <a:lnTo>
                  <a:pt x="29295" y="116814"/>
                </a:lnTo>
                <a:lnTo>
                  <a:pt x="28920" y="116332"/>
                </a:lnTo>
                <a:lnTo>
                  <a:pt x="28544" y="115813"/>
                </a:lnTo>
                <a:lnTo>
                  <a:pt x="28356" y="115332"/>
                </a:lnTo>
                <a:lnTo>
                  <a:pt x="28356" y="114776"/>
                </a:lnTo>
                <a:lnTo>
                  <a:pt x="28356" y="68172"/>
                </a:lnTo>
                <a:lnTo>
                  <a:pt x="28356" y="36201"/>
                </a:lnTo>
                <a:lnTo>
                  <a:pt x="19624" y="36201"/>
                </a:lnTo>
                <a:lnTo>
                  <a:pt x="19624" y="65245"/>
                </a:lnTo>
                <a:lnTo>
                  <a:pt x="19530" y="65653"/>
                </a:lnTo>
                <a:lnTo>
                  <a:pt x="19342" y="66023"/>
                </a:lnTo>
                <a:lnTo>
                  <a:pt x="19155" y="66431"/>
                </a:lnTo>
                <a:lnTo>
                  <a:pt x="18779" y="66764"/>
                </a:lnTo>
                <a:lnTo>
                  <a:pt x="18403" y="67061"/>
                </a:lnTo>
                <a:lnTo>
                  <a:pt x="17934" y="67431"/>
                </a:lnTo>
                <a:lnTo>
                  <a:pt x="17370" y="67727"/>
                </a:lnTo>
                <a:lnTo>
                  <a:pt x="16713" y="67987"/>
                </a:lnTo>
                <a:lnTo>
                  <a:pt x="16055" y="68246"/>
                </a:lnTo>
                <a:lnTo>
                  <a:pt x="15305" y="68468"/>
                </a:lnTo>
                <a:lnTo>
                  <a:pt x="14553" y="68653"/>
                </a:lnTo>
                <a:lnTo>
                  <a:pt x="13614" y="68802"/>
                </a:lnTo>
                <a:lnTo>
                  <a:pt x="12769" y="68950"/>
                </a:lnTo>
                <a:lnTo>
                  <a:pt x="11736" y="69024"/>
                </a:lnTo>
                <a:lnTo>
                  <a:pt x="10797" y="69098"/>
                </a:lnTo>
                <a:lnTo>
                  <a:pt x="9765" y="69135"/>
                </a:lnTo>
                <a:lnTo>
                  <a:pt x="8731" y="69098"/>
                </a:lnTo>
                <a:lnTo>
                  <a:pt x="7887" y="69024"/>
                </a:lnTo>
                <a:lnTo>
                  <a:pt x="6854" y="68950"/>
                </a:lnTo>
                <a:lnTo>
                  <a:pt x="6009" y="68802"/>
                </a:lnTo>
                <a:lnTo>
                  <a:pt x="5070" y="68653"/>
                </a:lnTo>
                <a:lnTo>
                  <a:pt x="4318" y="68468"/>
                </a:lnTo>
                <a:lnTo>
                  <a:pt x="3568" y="68246"/>
                </a:lnTo>
                <a:lnTo>
                  <a:pt x="2910" y="67987"/>
                </a:lnTo>
                <a:lnTo>
                  <a:pt x="2253" y="67727"/>
                </a:lnTo>
                <a:lnTo>
                  <a:pt x="1689" y="67431"/>
                </a:lnTo>
                <a:lnTo>
                  <a:pt x="1220" y="67061"/>
                </a:lnTo>
                <a:lnTo>
                  <a:pt x="844" y="66764"/>
                </a:lnTo>
                <a:lnTo>
                  <a:pt x="469" y="66431"/>
                </a:lnTo>
                <a:lnTo>
                  <a:pt x="281" y="66023"/>
                </a:lnTo>
                <a:lnTo>
                  <a:pt x="93" y="65653"/>
                </a:lnTo>
                <a:lnTo>
                  <a:pt x="0" y="65245"/>
                </a:lnTo>
                <a:lnTo>
                  <a:pt x="0" y="30830"/>
                </a:lnTo>
                <a:lnTo>
                  <a:pt x="0" y="30496"/>
                </a:lnTo>
                <a:lnTo>
                  <a:pt x="93" y="29496"/>
                </a:lnTo>
                <a:lnTo>
                  <a:pt x="563" y="28496"/>
                </a:lnTo>
                <a:lnTo>
                  <a:pt x="1126" y="27532"/>
                </a:lnTo>
                <a:lnTo>
                  <a:pt x="1971" y="26680"/>
                </a:lnTo>
                <a:lnTo>
                  <a:pt x="3098" y="25791"/>
                </a:lnTo>
                <a:lnTo>
                  <a:pt x="4318" y="24976"/>
                </a:lnTo>
                <a:lnTo>
                  <a:pt x="5821" y="24198"/>
                </a:lnTo>
                <a:lnTo>
                  <a:pt x="7417" y="23494"/>
                </a:lnTo>
                <a:lnTo>
                  <a:pt x="9201" y="22865"/>
                </a:lnTo>
                <a:lnTo>
                  <a:pt x="11079" y="22272"/>
                </a:lnTo>
                <a:lnTo>
                  <a:pt x="13145" y="21790"/>
                </a:lnTo>
                <a:lnTo>
                  <a:pt x="15398" y="21346"/>
                </a:lnTo>
                <a:lnTo>
                  <a:pt x="17746" y="21049"/>
                </a:lnTo>
                <a:lnTo>
                  <a:pt x="20000" y="20790"/>
                </a:lnTo>
                <a:lnTo>
                  <a:pt x="22534" y="20642"/>
                </a:lnTo>
                <a:close/>
                <a:moveTo>
                  <a:pt x="60094" y="0"/>
                </a:moveTo>
                <a:lnTo>
                  <a:pt x="62351" y="37"/>
                </a:lnTo>
                <a:lnTo>
                  <a:pt x="64702" y="185"/>
                </a:lnTo>
                <a:lnTo>
                  <a:pt x="67053" y="406"/>
                </a:lnTo>
                <a:lnTo>
                  <a:pt x="69122" y="739"/>
                </a:lnTo>
                <a:lnTo>
                  <a:pt x="71097" y="1146"/>
                </a:lnTo>
                <a:lnTo>
                  <a:pt x="73166" y="1590"/>
                </a:lnTo>
                <a:lnTo>
                  <a:pt x="74859" y="2108"/>
                </a:lnTo>
                <a:lnTo>
                  <a:pt x="76551" y="2699"/>
                </a:lnTo>
                <a:lnTo>
                  <a:pt x="78150" y="3365"/>
                </a:lnTo>
                <a:lnTo>
                  <a:pt x="79467" y="4105"/>
                </a:lnTo>
                <a:lnTo>
                  <a:pt x="80689" y="4845"/>
                </a:lnTo>
                <a:lnTo>
                  <a:pt x="81629" y="5658"/>
                </a:lnTo>
                <a:lnTo>
                  <a:pt x="82382" y="6509"/>
                </a:lnTo>
                <a:lnTo>
                  <a:pt x="82946" y="7397"/>
                </a:lnTo>
                <a:lnTo>
                  <a:pt x="83416" y="8321"/>
                </a:lnTo>
                <a:lnTo>
                  <a:pt x="83510" y="9246"/>
                </a:lnTo>
                <a:lnTo>
                  <a:pt x="83416" y="10207"/>
                </a:lnTo>
                <a:lnTo>
                  <a:pt x="82946" y="11132"/>
                </a:lnTo>
                <a:lnTo>
                  <a:pt x="82382" y="11983"/>
                </a:lnTo>
                <a:lnTo>
                  <a:pt x="81629" y="12871"/>
                </a:lnTo>
                <a:lnTo>
                  <a:pt x="80689" y="13647"/>
                </a:lnTo>
                <a:lnTo>
                  <a:pt x="79467" y="14424"/>
                </a:lnTo>
                <a:lnTo>
                  <a:pt x="78150" y="15127"/>
                </a:lnTo>
                <a:lnTo>
                  <a:pt x="76551" y="15793"/>
                </a:lnTo>
                <a:lnTo>
                  <a:pt x="74859" y="16384"/>
                </a:lnTo>
                <a:lnTo>
                  <a:pt x="73166" y="16902"/>
                </a:lnTo>
                <a:lnTo>
                  <a:pt x="71097" y="17383"/>
                </a:lnTo>
                <a:lnTo>
                  <a:pt x="69122" y="17790"/>
                </a:lnTo>
                <a:lnTo>
                  <a:pt x="67053" y="18086"/>
                </a:lnTo>
                <a:lnTo>
                  <a:pt x="64702" y="18307"/>
                </a:lnTo>
                <a:lnTo>
                  <a:pt x="62351" y="18493"/>
                </a:lnTo>
                <a:lnTo>
                  <a:pt x="60094" y="18529"/>
                </a:lnTo>
                <a:lnTo>
                  <a:pt x="57648" y="18493"/>
                </a:lnTo>
                <a:lnTo>
                  <a:pt x="55297" y="18307"/>
                </a:lnTo>
                <a:lnTo>
                  <a:pt x="53040" y="18086"/>
                </a:lnTo>
                <a:lnTo>
                  <a:pt x="50878" y="17790"/>
                </a:lnTo>
                <a:lnTo>
                  <a:pt x="48902" y="17383"/>
                </a:lnTo>
                <a:lnTo>
                  <a:pt x="46927" y="16902"/>
                </a:lnTo>
                <a:lnTo>
                  <a:pt x="45141" y="16384"/>
                </a:lnTo>
                <a:lnTo>
                  <a:pt x="43448" y="15793"/>
                </a:lnTo>
                <a:lnTo>
                  <a:pt x="41943" y="15127"/>
                </a:lnTo>
                <a:lnTo>
                  <a:pt x="40532" y="14424"/>
                </a:lnTo>
                <a:lnTo>
                  <a:pt x="39310" y="13647"/>
                </a:lnTo>
                <a:lnTo>
                  <a:pt x="38370" y="12871"/>
                </a:lnTo>
                <a:lnTo>
                  <a:pt x="37617" y="11983"/>
                </a:lnTo>
                <a:lnTo>
                  <a:pt x="37053" y="11132"/>
                </a:lnTo>
                <a:lnTo>
                  <a:pt x="36583" y="10207"/>
                </a:lnTo>
                <a:lnTo>
                  <a:pt x="36489" y="9246"/>
                </a:lnTo>
                <a:lnTo>
                  <a:pt x="36583" y="8321"/>
                </a:lnTo>
                <a:lnTo>
                  <a:pt x="37053" y="7397"/>
                </a:lnTo>
                <a:lnTo>
                  <a:pt x="37617" y="6509"/>
                </a:lnTo>
                <a:lnTo>
                  <a:pt x="38370" y="5658"/>
                </a:lnTo>
                <a:lnTo>
                  <a:pt x="39310" y="4845"/>
                </a:lnTo>
                <a:lnTo>
                  <a:pt x="40532" y="4105"/>
                </a:lnTo>
                <a:lnTo>
                  <a:pt x="41943" y="3365"/>
                </a:lnTo>
                <a:lnTo>
                  <a:pt x="43448" y="2699"/>
                </a:lnTo>
                <a:lnTo>
                  <a:pt x="45141" y="2108"/>
                </a:lnTo>
                <a:lnTo>
                  <a:pt x="46927" y="1590"/>
                </a:lnTo>
                <a:lnTo>
                  <a:pt x="48902" y="1146"/>
                </a:lnTo>
                <a:lnTo>
                  <a:pt x="50878" y="739"/>
                </a:lnTo>
                <a:lnTo>
                  <a:pt x="53040" y="406"/>
                </a:lnTo>
                <a:lnTo>
                  <a:pt x="55297" y="185"/>
                </a:lnTo>
                <a:lnTo>
                  <a:pt x="57648" y="37"/>
                </a:lnTo>
                <a:close/>
              </a:path>
            </a:pathLst>
          </a:custGeom>
          <a:solidFill>
            <a:schemeClr val="accent2"/>
          </a:solidFill>
          <a:ln>
            <a:noFill/>
          </a:ln>
        </p:spPr>
        <p:txBody>
          <a:bodyPr lIns="121900" tIns="60933" rIns="121900" bIns="60933" anchor="t" anchorCtr="0">
            <a:noAutofit/>
          </a:bodyPr>
          <a:lstStyle/>
          <a:p>
            <a:endParaRPr>
              <a:solidFill>
                <a:schemeClr val="bg1"/>
              </a:solidFill>
              <a:cs typeface="+mn-ea"/>
              <a:sym typeface="+mn-lt"/>
            </a:endParaRPr>
          </a:p>
        </p:txBody>
      </p:sp>
      <p:sp>
        <p:nvSpPr>
          <p:cNvPr id="13" name="Shape 1411"/>
          <p:cNvSpPr/>
          <p:nvPr/>
        </p:nvSpPr>
        <p:spPr>
          <a:xfrm>
            <a:off x="4761230" y="3625850"/>
            <a:ext cx="143510" cy="499110"/>
          </a:xfrm>
          <a:custGeom>
            <a:avLst/>
            <a:gdLst/>
            <a:ahLst/>
            <a:cxnLst/>
            <a:rect l="0" t="0" r="0" b="0"/>
            <a:pathLst>
              <a:path w="120000" h="120000" extrusionOk="0">
                <a:moveTo>
                  <a:pt x="25164" y="20605"/>
                </a:moveTo>
                <a:lnTo>
                  <a:pt x="94929" y="20605"/>
                </a:lnTo>
                <a:lnTo>
                  <a:pt x="97465" y="20642"/>
                </a:lnTo>
                <a:lnTo>
                  <a:pt x="100000" y="20790"/>
                </a:lnTo>
                <a:lnTo>
                  <a:pt x="102253" y="21049"/>
                </a:lnTo>
                <a:lnTo>
                  <a:pt x="104601" y="21346"/>
                </a:lnTo>
                <a:lnTo>
                  <a:pt x="106854" y="21790"/>
                </a:lnTo>
                <a:lnTo>
                  <a:pt x="108920" y="22272"/>
                </a:lnTo>
                <a:lnTo>
                  <a:pt x="110798" y="22865"/>
                </a:lnTo>
                <a:lnTo>
                  <a:pt x="112582" y="23494"/>
                </a:lnTo>
                <a:lnTo>
                  <a:pt x="114272" y="24198"/>
                </a:lnTo>
                <a:lnTo>
                  <a:pt x="115681" y="24976"/>
                </a:lnTo>
                <a:lnTo>
                  <a:pt x="116995" y="25791"/>
                </a:lnTo>
                <a:lnTo>
                  <a:pt x="118028" y="26680"/>
                </a:lnTo>
                <a:lnTo>
                  <a:pt x="118873" y="27532"/>
                </a:lnTo>
                <a:lnTo>
                  <a:pt x="119530" y="28496"/>
                </a:lnTo>
                <a:lnTo>
                  <a:pt x="119906" y="29496"/>
                </a:lnTo>
                <a:lnTo>
                  <a:pt x="120000" y="30496"/>
                </a:lnTo>
                <a:lnTo>
                  <a:pt x="120000" y="30830"/>
                </a:lnTo>
                <a:lnTo>
                  <a:pt x="120000" y="65245"/>
                </a:lnTo>
                <a:lnTo>
                  <a:pt x="120000" y="65653"/>
                </a:lnTo>
                <a:lnTo>
                  <a:pt x="119718" y="66023"/>
                </a:lnTo>
                <a:lnTo>
                  <a:pt x="119530" y="66431"/>
                </a:lnTo>
                <a:lnTo>
                  <a:pt x="119249" y="66764"/>
                </a:lnTo>
                <a:lnTo>
                  <a:pt x="118779" y="67061"/>
                </a:lnTo>
                <a:lnTo>
                  <a:pt x="118310" y="67431"/>
                </a:lnTo>
                <a:lnTo>
                  <a:pt x="117746" y="67727"/>
                </a:lnTo>
                <a:lnTo>
                  <a:pt x="117089" y="67987"/>
                </a:lnTo>
                <a:lnTo>
                  <a:pt x="116431" y="68246"/>
                </a:lnTo>
                <a:lnTo>
                  <a:pt x="115681" y="68468"/>
                </a:lnTo>
                <a:lnTo>
                  <a:pt x="114929" y="68653"/>
                </a:lnTo>
                <a:lnTo>
                  <a:pt x="113990" y="68802"/>
                </a:lnTo>
                <a:lnTo>
                  <a:pt x="113145" y="68950"/>
                </a:lnTo>
                <a:lnTo>
                  <a:pt x="112112" y="69024"/>
                </a:lnTo>
                <a:lnTo>
                  <a:pt x="111268" y="69098"/>
                </a:lnTo>
                <a:lnTo>
                  <a:pt x="110234" y="69135"/>
                </a:lnTo>
                <a:lnTo>
                  <a:pt x="109295" y="69098"/>
                </a:lnTo>
                <a:lnTo>
                  <a:pt x="108263" y="69024"/>
                </a:lnTo>
                <a:lnTo>
                  <a:pt x="107230" y="68950"/>
                </a:lnTo>
                <a:lnTo>
                  <a:pt x="106385" y="68802"/>
                </a:lnTo>
                <a:lnTo>
                  <a:pt x="105539" y="68653"/>
                </a:lnTo>
                <a:lnTo>
                  <a:pt x="104694" y="68468"/>
                </a:lnTo>
                <a:lnTo>
                  <a:pt x="103943" y="68246"/>
                </a:lnTo>
                <a:lnTo>
                  <a:pt x="103286" y="67987"/>
                </a:lnTo>
                <a:lnTo>
                  <a:pt x="102629" y="67727"/>
                </a:lnTo>
                <a:lnTo>
                  <a:pt x="102065" y="67431"/>
                </a:lnTo>
                <a:lnTo>
                  <a:pt x="101596" y="67061"/>
                </a:lnTo>
                <a:lnTo>
                  <a:pt x="101220" y="66764"/>
                </a:lnTo>
                <a:lnTo>
                  <a:pt x="100844" y="66431"/>
                </a:lnTo>
                <a:lnTo>
                  <a:pt x="100657" y="66023"/>
                </a:lnTo>
                <a:lnTo>
                  <a:pt x="100563" y="65653"/>
                </a:lnTo>
                <a:lnTo>
                  <a:pt x="100375" y="65245"/>
                </a:lnTo>
                <a:lnTo>
                  <a:pt x="100375" y="36201"/>
                </a:lnTo>
                <a:lnTo>
                  <a:pt x="89202" y="36201"/>
                </a:lnTo>
                <a:lnTo>
                  <a:pt x="89202" y="68172"/>
                </a:lnTo>
                <a:lnTo>
                  <a:pt x="89202" y="68542"/>
                </a:lnTo>
                <a:lnTo>
                  <a:pt x="89202" y="114776"/>
                </a:lnTo>
                <a:lnTo>
                  <a:pt x="89202" y="115332"/>
                </a:lnTo>
                <a:lnTo>
                  <a:pt x="89014" y="115813"/>
                </a:lnTo>
                <a:lnTo>
                  <a:pt x="88732" y="116332"/>
                </a:lnTo>
                <a:lnTo>
                  <a:pt x="88263" y="116814"/>
                </a:lnTo>
                <a:lnTo>
                  <a:pt x="87699" y="117258"/>
                </a:lnTo>
                <a:lnTo>
                  <a:pt x="87042" y="117703"/>
                </a:lnTo>
                <a:lnTo>
                  <a:pt x="86291" y="118073"/>
                </a:lnTo>
                <a:lnTo>
                  <a:pt x="85352" y="118481"/>
                </a:lnTo>
                <a:lnTo>
                  <a:pt x="84507" y="118814"/>
                </a:lnTo>
                <a:lnTo>
                  <a:pt x="83380" y="119073"/>
                </a:lnTo>
                <a:lnTo>
                  <a:pt x="82347" y="119333"/>
                </a:lnTo>
                <a:lnTo>
                  <a:pt x="81220" y="119555"/>
                </a:lnTo>
                <a:lnTo>
                  <a:pt x="80000" y="119777"/>
                </a:lnTo>
                <a:lnTo>
                  <a:pt x="78779" y="119851"/>
                </a:lnTo>
                <a:lnTo>
                  <a:pt x="77465" y="119962"/>
                </a:lnTo>
                <a:lnTo>
                  <a:pt x="76056" y="120000"/>
                </a:lnTo>
                <a:lnTo>
                  <a:pt x="74741" y="119962"/>
                </a:lnTo>
                <a:lnTo>
                  <a:pt x="73427" y="119851"/>
                </a:lnTo>
                <a:lnTo>
                  <a:pt x="72112" y="119777"/>
                </a:lnTo>
                <a:lnTo>
                  <a:pt x="70892" y="119555"/>
                </a:lnTo>
                <a:lnTo>
                  <a:pt x="69765" y="119333"/>
                </a:lnTo>
                <a:lnTo>
                  <a:pt x="68638" y="119073"/>
                </a:lnTo>
                <a:lnTo>
                  <a:pt x="67699" y="118814"/>
                </a:lnTo>
                <a:lnTo>
                  <a:pt x="66666" y="118481"/>
                </a:lnTo>
                <a:lnTo>
                  <a:pt x="65821" y="118073"/>
                </a:lnTo>
                <a:lnTo>
                  <a:pt x="65164" y="117703"/>
                </a:lnTo>
                <a:lnTo>
                  <a:pt x="64413" y="117258"/>
                </a:lnTo>
                <a:lnTo>
                  <a:pt x="63849" y="116814"/>
                </a:lnTo>
                <a:lnTo>
                  <a:pt x="63380" y="116332"/>
                </a:lnTo>
                <a:lnTo>
                  <a:pt x="63004" y="115813"/>
                </a:lnTo>
                <a:lnTo>
                  <a:pt x="62910" y="115332"/>
                </a:lnTo>
                <a:lnTo>
                  <a:pt x="62817" y="114776"/>
                </a:lnTo>
                <a:lnTo>
                  <a:pt x="62817" y="68542"/>
                </a:lnTo>
                <a:lnTo>
                  <a:pt x="54741" y="68542"/>
                </a:lnTo>
                <a:lnTo>
                  <a:pt x="54741" y="114776"/>
                </a:lnTo>
                <a:lnTo>
                  <a:pt x="54647" y="115332"/>
                </a:lnTo>
                <a:lnTo>
                  <a:pt x="54554" y="115813"/>
                </a:lnTo>
                <a:lnTo>
                  <a:pt x="54178" y="116332"/>
                </a:lnTo>
                <a:lnTo>
                  <a:pt x="53802" y="116814"/>
                </a:lnTo>
                <a:lnTo>
                  <a:pt x="53239" y="117258"/>
                </a:lnTo>
                <a:lnTo>
                  <a:pt x="52582" y="117703"/>
                </a:lnTo>
                <a:lnTo>
                  <a:pt x="51736" y="118073"/>
                </a:lnTo>
                <a:lnTo>
                  <a:pt x="50892" y="118481"/>
                </a:lnTo>
                <a:lnTo>
                  <a:pt x="49859" y="118814"/>
                </a:lnTo>
                <a:lnTo>
                  <a:pt x="48920" y="119073"/>
                </a:lnTo>
                <a:lnTo>
                  <a:pt x="47793" y="119333"/>
                </a:lnTo>
                <a:lnTo>
                  <a:pt x="46666" y="119555"/>
                </a:lnTo>
                <a:lnTo>
                  <a:pt x="45446" y="119777"/>
                </a:lnTo>
                <a:lnTo>
                  <a:pt x="44225" y="119851"/>
                </a:lnTo>
                <a:lnTo>
                  <a:pt x="42910" y="119962"/>
                </a:lnTo>
                <a:lnTo>
                  <a:pt x="41596" y="120000"/>
                </a:lnTo>
                <a:lnTo>
                  <a:pt x="40187" y="119962"/>
                </a:lnTo>
                <a:lnTo>
                  <a:pt x="38967" y="119851"/>
                </a:lnTo>
                <a:lnTo>
                  <a:pt x="37652" y="119777"/>
                </a:lnTo>
                <a:lnTo>
                  <a:pt x="36431" y="119555"/>
                </a:lnTo>
                <a:lnTo>
                  <a:pt x="35305" y="119333"/>
                </a:lnTo>
                <a:lnTo>
                  <a:pt x="34178" y="119073"/>
                </a:lnTo>
                <a:lnTo>
                  <a:pt x="33051" y="118814"/>
                </a:lnTo>
                <a:lnTo>
                  <a:pt x="32206" y="118481"/>
                </a:lnTo>
                <a:lnTo>
                  <a:pt x="31361" y="118073"/>
                </a:lnTo>
                <a:lnTo>
                  <a:pt x="30516" y="117703"/>
                </a:lnTo>
                <a:lnTo>
                  <a:pt x="29858" y="117258"/>
                </a:lnTo>
                <a:lnTo>
                  <a:pt x="29295" y="116814"/>
                </a:lnTo>
                <a:lnTo>
                  <a:pt x="28920" y="116332"/>
                </a:lnTo>
                <a:lnTo>
                  <a:pt x="28544" y="115813"/>
                </a:lnTo>
                <a:lnTo>
                  <a:pt x="28356" y="115332"/>
                </a:lnTo>
                <a:lnTo>
                  <a:pt x="28356" y="114776"/>
                </a:lnTo>
                <a:lnTo>
                  <a:pt x="28356" y="68172"/>
                </a:lnTo>
                <a:lnTo>
                  <a:pt x="28356" y="36201"/>
                </a:lnTo>
                <a:lnTo>
                  <a:pt x="19624" y="36201"/>
                </a:lnTo>
                <a:lnTo>
                  <a:pt x="19624" y="65245"/>
                </a:lnTo>
                <a:lnTo>
                  <a:pt x="19530" y="65653"/>
                </a:lnTo>
                <a:lnTo>
                  <a:pt x="19342" y="66023"/>
                </a:lnTo>
                <a:lnTo>
                  <a:pt x="19155" y="66431"/>
                </a:lnTo>
                <a:lnTo>
                  <a:pt x="18779" y="66764"/>
                </a:lnTo>
                <a:lnTo>
                  <a:pt x="18403" y="67061"/>
                </a:lnTo>
                <a:lnTo>
                  <a:pt x="17934" y="67431"/>
                </a:lnTo>
                <a:lnTo>
                  <a:pt x="17370" y="67727"/>
                </a:lnTo>
                <a:lnTo>
                  <a:pt x="16713" y="67987"/>
                </a:lnTo>
                <a:lnTo>
                  <a:pt x="16055" y="68246"/>
                </a:lnTo>
                <a:lnTo>
                  <a:pt x="15305" y="68468"/>
                </a:lnTo>
                <a:lnTo>
                  <a:pt x="14553" y="68653"/>
                </a:lnTo>
                <a:lnTo>
                  <a:pt x="13614" y="68802"/>
                </a:lnTo>
                <a:lnTo>
                  <a:pt x="12769" y="68950"/>
                </a:lnTo>
                <a:lnTo>
                  <a:pt x="11736" y="69024"/>
                </a:lnTo>
                <a:lnTo>
                  <a:pt x="10797" y="69098"/>
                </a:lnTo>
                <a:lnTo>
                  <a:pt x="9765" y="69135"/>
                </a:lnTo>
                <a:lnTo>
                  <a:pt x="8731" y="69098"/>
                </a:lnTo>
                <a:lnTo>
                  <a:pt x="7887" y="69024"/>
                </a:lnTo>
                <a:lnTo>
                  <a:pt x="6854" y="68950"/>
                </a:lnTo>
                <a:lnTo>
                  <a:pt x="6009" y="68802"/>
                </a:lnTo>
                <a:lnTo>
                  <a:pt x="5070" y="68653"/>
                </a:lnTo>
                <a:lnTo>
                  <a:pt x="4318" y="68468"/>
                </a:lnTo>
                <a:lnTo>
                  <a:pt x="3568" y="68246"/>
                </a:lnTo>
                <a:lnTo>
                  <a:pt x="2910" y="67987"/>
                </a:lnTo>
                <a:lnTo>
                  <a:pt x="2253" y="67727"/>
                </a:lnTo>
                <a:lnTo>
                  <a:pt x="1689" y="67431"/>
                </a:lnTo>
                <a:lnTo>
                  <a:pt x="1220" y="67061"/>
                </a:lnTo>
                <a:lnTo>
                  <a:pt x="844" y="66764"/>
                </a:lnTo>
                <a:lnTo>
                  <a:pt x="469" y="66431"/>
                </a:lnTo>
                <a:lnTo>
                  <a:pt x="281" y="66023"/>
                </a:lnTo>
                <a:lnTo>
                  <a:pt x="93" y="65653"/>
                </a:lnTo>
                <a:lnTo>
                  <a:pt x="0" y="65245"/>
                </a:lnTo>
                <a:lnTo>
                  <a:pt x="0" y="30830"/>
                </a:lnTo>
                <a:lnTo>
                  <a:pt x="0" y="30496"/>
                </a:lnTo>
                <a:lnTo>
                  <a:pt x="93" y="29496"/>
                </a:lnTo>
                <a:lnTo>
                  <a:pt x="563" y="28496"/>
                </a:lnTo>
                <a:lnTo>
                  <a:pt x="1126" y="27532"/>
                </a:lnTo>
                <a:lnTo>
                  <a:pt x="1971" y="26680"/>
                </a:lnTo>
                <a:lnTo>
                  <a:pt x="3098" y="25791"/>
                </a:lnTo>
                <a:lnTo>
                  <a:pt x="4318" y="24976"/>
                </a:lnTo>
                <a:lnTo>
                  <a:pt x="5821" y="24198"/>
                </a:lnTo>
                <a:lnTo>
                  <a:pt x="7417" y="23494"/>
                </a:lnTo>
                <a:lnTo>
                  <a:pt x="9201" y="22865"/>
                </a:lnTo>
                <a:lnTo>
                  <a:pt x="11079" y="22272"/>
                </a:lnTo>
                <a:lnTo>
                  <a:pt x="13145" y="21790"/>
                </a:lnTo>
                <a:lnTo>
                  <a:pt x="15398" y="21346"/>
                </a:lnTo>
                <a:lnTo>
                  <a:pt x="17746" y="21049"/>
                </a:lnTo>
                <a:lnTo>
                  <a:pt x="20000" y="20790"/>
                </a:lnTo>
                <a:lnTo>
                  <a:pt x="22534" y="20642"/>
                </a:lnTo>
                <a:close/>
                <a:moveTo>
                  <a:pt x="60094" y="0"/>
                </a:moveTo>
                <a:lnTo>
                  <a:pt x="62351" y="37"/>
                </a:lnTo>
                <a:lnTo>
                  <a:pt x="64702" y="185"/>
                </a:lnTo>
                <a:lnTo>
                  <a:pt x="67053" y="406"/>
                </a:lnTo>
                <a:lnTo>
                  <a:pt x="69122" y="739"/>
                </a:lnTo>
                <a:lnTo>
                  <a:pt x="71097" y="1146"/>
                </a:lnTo>
                <a:lnTo>
                  <a:pt x="73166" y="1590"/>
                </a:lnTo>
                <a:lnTo>
                  <a:pt x="74859" y="2108"/>
                </a:lnTo>
                <a:lnTo>
                  <a:pt x="76551" y="2699"/>
                </a:lnTo>
                <a:lnTo>
                  <a:pt x="78150" y="3365"/>
                </a:lnTo>
                <a:lnTo>
                  <a:pt x="79467" y="4105"/>
                </a:lnTo>
                <a:lnTo>
                  <a:pt x="80689" y="4845"/>
                </a:lnTo>
                <a:lnTo>
                  <a:pt x="81629" y="5658"/>
                </a:lnTo>
                <a:lnTo>
                  <a:pt x="82382" y="6509"/>
                </a:lnTo>
                <a:lnTo>
                  <a:pt x="82946" y="7397"/>
                </a:lnTo>
                <a:lnTo>
                  <a:pt x="83416" y="8321"/>
                </a:lnTo>
                <a:lnTo>
                  <a:pt x="83510" y="9246"/>
                </a:lnTo>
                <a:lnTo>
                  <a:pt x="83416" y="10207"/>
                </a:lnTo>
                <a:lnTo>
                  <a:pt x="82946" y="11132"/>
                </a:lnTo>
                <a:lnTo>
                  <a:pt x="82382" y="11983"/>
                </a:lnTo>
                <a:lnTo>
                  <a:pt x="81629" y="12871"/>
                </a:lnTo>
                <a:lnTo>
                  <a:pt x="80689" y="13647"/>
                </a:lnTo>
                <a:lnTo>
                  <a:pt x="79467" y="14424"/>
                </a:lnTo>
                <a:lnTo>
                  <a:pt x="78150" y="15127"/>
                </a:lnTo>
                <a:lnTo>
                  <a:pt x="76551" y="15793"/>
                </a:lnTo>
                <a:lnTo>
                  <a:pt x="74859" y="16384"/>
                </a:lnTo>
                <a:lnTo>
                  <a:pt x="73166" y="16902"/>
                </a:lnTo>
                <a:lnTo>
                  <a:pt x="71097" y="17383"/>
                </a:lnTo>
                <a:lnTo>
                  <a:pt x="69122" y="17790"/>
                </a:lnTo>
                <a:lnTo>
                  <a:pt x="67053" y="18086"/>
                </a:lnTo>
                <a:lnTo>
                  <a:pt x="64702" y="18307"/>
                </a:lnTo>
                <a:lnTo>
                  <a:pt x="62351" y="18493"/>
                </a:lnTo>
                <a:lnTo>
                  <a:pt x="60094" y="18529"/>
                </a:lnTo>
                <a:lnTo>
                  <a:pt x="57648" y="18493"/>
                </a:lnTo>
                <a:lnTo>
                  <a:pt x="55297" y="18307"/>
                </a:lnTo>
                <a:lnTo>
                  <a:pt x="53040" y="18086"/>
                </a:lnTo>
                <a:lnTo>
                  <a:pt x="50878" y="17790"/>
                </a:lnTo>
                <a:lnTo>
                  <a:pt x="48902" y="17383"/>
                </a:lnTo>
                <a:lnTo>
                  <a:pt x="46927" y="16902"/>
                </a:lnTo>
                <a:lnTo>
                  <a:pt x="45141" y="16384"/>
                </a:lnTo>
                <a:lnTo>
                  <a:pt x="43448" y="15793"/>
                </a:lnTo>
                <a:lnTo>
                  <a:pt x="41943" y="15127"/>
                </a:lnTo>
                <a:lnTo>
                  <a:pt x="40532" y="14424"/>
                </a:lnTo>
                <a:lnTo>
                  <a:pt x="39310" y="13647"/>
                </a:lnTo>
                <a:lnTo>
                  <a:pt x="38370" y="12871"/>
                </a:lnTo>
                <a:lnTo>
                  <a:pt x="37617" y="11983"/>
                </a:lnTo>
                <a:lnTo>
                  <a:pt x="37053" y="11132"/>
                </a:lnTo>
                <a:lnTo>
                  <a:pt x="36583" y="10207"/>
                </a:lnTo>
                <a:lnTo>
                  <a:pt x="36489" y="9246"/>
                </a:lnTo>
                <a:lnTo>
                  <a:pt x="36583" y="8321"/>
                </a:lnTo>
                <a:lnTo>
                  <a:pt x="37053" y="7397"/>
                </a:lnTo>
                <a:lnTo>
                  <a:pt x="37617" y="6509"/>
                </a:lnTo>
                <a:lnTo>
                  <a:pt x="38370" y="5658"/>
                </a:lnTo>
                <a:lnTo>
                  <a:pt x="39310" y="4845"/>
                </a:lnTo>
                <a:lnTo>
                  <a:pt x="40532" y="4105"/>
                </a:lnTo>
                <a:lnTo>
                  <a:pt x="41943" y="3365"/>
                </a:lnTo>
                <a:lnTo>
                  <a:pt x="43448" y="2699"/>
                </a:lnTo>
                <a:lnTo>
                  <a:pt x="45141" y="2108"/>
                </a:lnTo>
                <a:lnTo>
                  <a:pt x="46927" y="1590"/>
                </a:lnTo>
                <a:lnTo>
                  <a:pt x="48902" y="1146"/>
                </a:lnTo>
                <a:lnTo>
                  <a:pt x="50878" y="739"/>
                </a:lnTo>
                <a:lnTo>
                  <a:pt x="53040" y="406"/>
                </a:lnTo>
                <a:lnTo>
                  <a:pt x="55297" y="185"/>
                </a:lnTo>
                <a:lnTo>
                  <a:pt x="57648" y="37"/>
                </a:lnTo>
                <a:close/>
              </a:path>
            </a:pathLst>
          </a:custGeom>
          <a:solidFill>
            <a:schemeClr val="accent2"/>
          </a:solidFill>
          <a:ln>
            <a:noFill/>
          </a:ln>
        </p:spPr>
        <p:txBody>
          <a:bodyPr lIns="121900" tIns="60933" rIns="121900" bIns="60933" anchor="t" anchorCtr="0">
            <a:noAutofit/>
          </a:bodyPr>
          <a:lstStyle/>
          <a:p>
            <a:endParaRPr>
              <a:solidFill>
                <a:schemeClr val="bg1"/>
              </a:solidFill>
              <a:cs typeface="+mn-ea"/>
              <a:sym typeface="+mn-lt"/>
            </a:endParaRPr>
          </a:p>
        </p:txBody>
      </p:sp>
      <p:sp>
        <p:nvSpPr>
          <p:cNvPr id="14" name="Shape 1411"/>
          <p:cNvSpPr/>
          <p:nvPr/>
        </p:nvSpPr>
        <p:spPr>
          <a:xfrm>
            <a:off x="4530090" y="3625850"/>
            <a:ext cx="143510" cy="499110"/>
          </a:xfrm>
          <a:custGeom>
            <a:avLst/>
            <a:gdLst/>
            <a:ahLst/>
            <a:cxnLst/>
            <a:rect l="0" t="0" r="0" b="0"/>
            <a:pathLst>
              <a:path w="120000" h="120000" extrusionOk="0">
                <a:moveTo>
                  <a:pt x="25164" y="20605"/>
                </a:moveTo>
                <a:lnTo>
                  <a:pt x="94929" y="20605"/>
                </a:lnTo>
                <a:lnTo>
                  <a:pt x="97465" y="20642"/>
                </a:lnTo>
                <a:lnTo>
                  <a:pt x="100000" y="20790"/>
                </a:lnTo>
                <a:lnTo>
                  <a:pt x="102253" y="21049"/>
                </a:lnTo>
                <a:lnTo>
                  <a:pt x="104601" y="21346"/>
                </a:lnTo>
                <a:lnTo>
                  <a:pt x="106854" y="21790"/>
                </a:lnTo>
                <a:lnTo>
                  <a:pt x="108920" y="22272"/>
                </a:lnTo>
                <a:lnTo>
                  <a:pt x="110798" y="22865"/>
                </a:lnTo>
                <a:lnTo>
                  <a:pt x="112582" y="23494"/>
                </a:lnTo>
                <a:lnTo>
                  <a:pt x="114272" y="24198"/>
                </a:lnTo>
                <a:lnTo>
                  <a:pt x="115681" y="24976"/>
                </a:lnTo>
                <a:lnTo>
                  <a:pt x="116995" y="25791"/>
                </a:lnTo>
                <a:lnTo>
                  <a:pt x="118028" y="26680"/>
                </a:lnTo>
                <a:lnTo>
                  <a:pt x="118873" y="27532"/>
                </a:lnTo>
                <a:lnTo>
                  <a:pt x="119530" y="28496"/>
                </a:lnTo>
                <a:lnTo>
                  <a:pt x="119906" y="29496"/>
                </a:lnTo>
                <a:lnTo>
                  <a:pt x="120000" y="30496"/>
                </a:lnTo>
                <a:lnTo>
                  <a:pt x="120000" y="30830"/>
                </a:lnTo>
                <a:lnTo>
                  <a:pt x="120000" y="65245"/>
                </a:lnTo>
                <a:lnTo>
                  <a:pt x="120000" y="65653"/>
                </a:lnTo>
                <a:lnTo>
                  <a:pt x="119718" y="66023"/>
                </a:lnTo>
                <a:lnTo>
                  <a:pt x="119530" y="66431"/>
                </a:lnTo>
                <a:lnTo>
                  <a:pt x="119249" y="66764"/>
                </a:lnTo>
                <a:lnTo>
                  <a:pt x="118779" y="67061"/>
                </a:lnTo>
                <a:lnTo>
                  <a:pt x="118310" y="67431"/>
                </a:lnTo>
                <a:lnTo>
                  <a:pt x="117746" y="67727"/>
                </a:lnTo>
                <a:lnTo>
                  <a:pt x="117089" y="67987"/>
                </a:lnTo>
                <a:lnTo>
                  <a:pt x="116431" y="68246"/>
                </a:lnTo>
                <a:lnTo>
                  <a:pt x="115681" y="68468"/>
                </a:lnTo>
                <a:lnTo>
                  <a:pt x="114929" y="68653"/>
                </a:lnTo>
                <a:lnTo>
                  <a:pt x="113990" y="68802"/>
                </a:lnTo>
                <a:lnTo>
                  <a:pt x="113145" y="68950"/>
                </a:lnTo>
                <a:lnTo>
                  <a:pt x="112112" y="69024"/>
                </a:lnTo>
                <a:lnTo>
                  <a:pt x="111268" y="69098"/>
                </a:lnTo>
                <a:lnTo>
                  <a:pt x="110234" y="69135"/>
                </a:lnTo>
                <a:lnTo>
                  <a:pt x="109295" y="69098"/>
                </a:lnTo>
                <a:lnTo>
                  <a:pt x="108263" y="69024"/>
                </a:lnTo>
                <a:lnTo>
                  <a:pt x="107230" y="68950"/>
                </a:lnTo>
                <a:lnTo>
                  <a:pt x="106385" y="68802"/>
                </a:lnTo>
                <a:lnTo>
                  <a:pt x="105539" y="68653"/>
                </a:lnTo>
                <a:lnTo>
                  <a:pt x="104694" y="68468"/>
                </a:lnTo>
                <a:lnTo>
                  <a:pt x="103943" y="68246"/>
                </a:lnTo>
                <a:lnTo>
                  <a:pt x="103286" y="67987"/>
                </a:lnTo>
                <a:lnTo>
                  <a:pt x="102629" y="67727"/>
                </a:lnTo>
                <a:lnTo>
                  <a:pt x="102065" y="67431"/>
                </a:lnTo>
                <a:lnTo>
                  <a:pt x="101596" y="67061"/>
                </a:lnTo>
                <a:lnTo>
                  <a:pt x="101220" y="66764"/>
                </a:lnTo>
                <a:lnTo>
                  <a:pt x="100844" y="66431"/>
                </a:lnTo>
                <a:lnTo>
                  <a:pt x="100657" y="66023"/>
                </a:lnTo>
                <a:lnTo>
                  <a:pt x="100563" y="65653"/>
                </a:lnTo>
                <a:lnTo>
                  <a:pt x="100375" y="65245"/>
                </a:lnTo>
                <a:lnTo>
                  <a:pt x="100375" y="36201"/>
                </a:lnTo>
                <a:lnTo>
                  <a:pt x="89202" y="36201"/>
                </a:lnTo>
                <a:lnTo>
                  <a:pt x="89202" y="68172"/>
                </a:lnTo>
                <a:lnTo>
                  <a:pt x="89202" y="68542"/>
                </a:lnTo>
                <a:lnTo>
                  <a:pt x="89202" y="114776"/>
                </a:lnTo>
                <a:lnTo>
                  <a:pt x="89202" y="115332"/>
                </a:lnTo>
                <a:lnTo>
                  <a:pt x="89014" y="115813"/>
                </a:lnTo>
                <a:lnTo>
                  <a:pt x="88732" y="116332"/>
                </a:lnTo>
                <a:lnTo>
                  <a:pt x="88263" y="116814"/>
                </a:lnTo>
                <a:lnTo>
                  <a:pt x="87699" y="117258"/>
                </a:lnTo>
                <a:lnTo>
                  <a:pt x="87042" y="117703"/>
                </a:lnTo>
                <a:lnTo>
                  <a:pt x="86291" y="118073"/>
                </a:lnTo>
                <a:lnTo>
                  <a:pt x="85352" y="118481"/>
                </a:lnTo>
                <a:lnTo>
                  <a:pt x="84507" y="118814"/>
                </a:lnTo>
                <a:lnTo>
                  <a:pt x="83380" y="119073"/>
                </a:lnTo>
                <a:lnTo>
                  <a:pt x="82347" y="119333"/>
                </a:lnTo>
                <a:lnTo>
                  <a:pt x="81220" y="119555"/>
                </a:lnTo>
                <a:lnTo>
                  <a:pt x="80000" y="119777"/>
                </a:lnTo>
                <a:lnTo>
                  <a:pt x="78779" y="119851"/>
                </a:lnTo>
                <a:lnTo>
                  <a:pt x="77465" y="119962"/>
                </a:lnTo>
                <a:lnTo>
                  <a:pt x="76056" y="120000"/>
                </a:lnTo>
                <a:lnTo>
                  <a:pt x="74741" y="119962"/>
                </a:lnTo>
                <a:lnTo>
                  <a:pt x="73427" y="119851"/>
                </a:lnTo>
                <a:lnTo>
                  <a:pt x="72112" y="119777"/>
                </a:lnTo>
                <a:lnTo>
                  <a:pt x="70892" y="119555"/>
                </a:lnTo>
                <a:lnTo>
                  <a:pt x="69765" y="119333"/>
                </a:lnTo>
                <a:lnTo>
                  <a:pt x="68638" y="119073"/>
                </a:lnTo>
                <a:lnTo>
                  <a:pt x="67699" y="118814"/>
                </a:lnTo>
                <a:lnTo>
                  <a:pt x="66666" y="118481"/>
                </a:lnTo>
                <a:lnTo>
                  <a:pt x="65821" y="118073"/>
                </a:lnTo>
                <a:lnTo>
                  <a:pt x="65164" y="117703"/>
                </a:lnTo>
                <a:lnTo>
                  <a:pt x="64413" y="117258"/>
                </a:lnTo>
                <a:lnTo>
                  <a:pt x="63849" y="116814"/>
                </a:lnTo>
                <a:lnTo>
                  <a:pt x="63380" y="116332"/>
                </a:lnTo>
                <a:lnTo>
                  <a:pt x="63004" y="115813"/>
                </a:lnTo>
                <a:lnTo>
                  <a:pt x="62910" y="115332"/>
                </a:lnTo>
                <a:lnTo>
                  <a:pt x="62817" y="114776"/>
                </a:lnTo>
                <a:lnTo>
                  <a:pt x="62817" y="68542"/>
                </a:lnTo>
                <a:lnTo>
                  <a:pt x="54741" y="68542"/>
                </a:lnTo>
                <a:lnTo>
                  <a:pt x="54741" y="114776"/>
                </a:lnTo>
                <a:lnTo>
                  <a:pt x="54647" y="115332"/>
                </a:lnTo>
                <a:lnTo>
                  <a:pt x="54554" y="115813"/>
                </a:lnTo>
                <a:lnTo>
                  <a:pt x="54178" y="116332"/>
                </a:lnTo>
                <a:lnTo>
                  <a:pt x="53802" y="116814"/>
                </a:lnTo>
                <a:lnTo>
                  <a:pt x="53239" y="117258"/>
                </a:lnTo>
                <a:lnTo>
                  <a:pt x="52582" y="117703"/>
                </a:lnTo>
                <a:lnTo>
                  <a:pt x="51736" y="118073"/>
                </a:lnTo>
                <a:lnTo>
                  <a:pt x="50892" y="118481"/>
                </a:lnTo>
                <a:lnTo>
                  <a:pt x="49859" y="118814"/>
                </a:lnTo>
                <a:lnTo>
                  <a:pt x="48920" y="119073"/>
                </a:lnTo>
                <a:lnTo>
                  <a:pt x="47793" y="119333"/>
                </a:lnTo>
                <a:lnTo>
                  <a:pt x="46666" y="119555"/>
                </a:lnTo>
                <a:lnTo>
                  <a:pt x="45446" y="119777"/>
                </a:lnTo>
                <a:lnTo>
                  <a:pt x="44225" y="119851"/>
                </a:lnTo>
                <a:lnTo>
                  <a:pt x="42910" y="119962"/>
                </a:lnTo>
                <a:lnTo>
                  <a:pt x="41596" y="120000"/>
                </a:lnTo>
                <a:lnTo>
                  <a:pt x="40187" y="119962"/>
                </a:lnTo>
                <a:lnTo>
                  <a:pt x="38967" y="119851"/>
                </a:lnTo>
                <a:lnTo>
                  <a:pt x="37652" y="119777"/>
                </a:lnTo>
                <a:lnTo>
                  <a:pt x="36431" y="119555"/>
                </a:lnTo>
                <a:lnTo>
                  <a:pt x="35305" y="119333"/>
                </a:lnTo>
                <a:lnTo>
                  <a:pt x="34178" y="119073"/>
                </a:lnTo>
                <a:lnTo>
                  <a:pt x="33051" y="118814"/>
                </a:lnTo>
                <a:lnTo>
                  <a:pt x="32206" y="118481"/>
                </a:lnTo>
                <a:lnTo>
                  <a:pt x="31361" y="118073"/>
                </a:lnTo>
                <a:lnTo>
                  <a:pt x="30516" y="117703"/>
                </a:lnTo>
                <a:lnTo>
                  <a:pt x="29858" y="117258"/>
                </a:lnTo>
                <a:lnTo>
                  <a:pt x="29295" y="116814"/>
                </a:lnTo>
                <a:lnTo>
                  <a:pt x="28920" y="116332"/>
                </a:lnTo>
                <a:lnTo>
                  <a:pt x="28544" y="115813"/>
                </a:lnTo>
                <a:lnTo>
                  <a:pt x="28356" y="115332"/>
                </a:lnTo>
                <a:lnTo>
                  <a:pt x="28356" y="114776"/>
                </a:lnTo>
                <a:lnTo>
                  <a:pt x="28356" y="68172"/>
                </a:lnTo>
                <a:lnTo>
                  <a:pt x="28356" y="36201"/>
                </a:lnTo>
                <a:lnTo>
                  <a:pt x="19624" y="36201"/>
                </a:lnTo>
                <a:lnTo>
                  <a:pt x="19624" y="65245"/>
                </a:lnTo>
                <a:lnTo>
                  <a:pt x="19530" y="65653"/>
                </a:lnTo>
                <a:lnTo>
                  <a:pt x="19342" y="66023"/>
                </a:lnTo>
                <a:lnTo>
                  <a:pt x="19155" y="66431"/>
                </a:lnTo>
                <a:lnTo>
                  <a:pt x="18779" y="66764"/>
                </a:lnTo>
                <a:lnTo>
                  <a:pt x="18403" y="67061"/>
                </a:lnTo>
                <a:lnTo>
                  <a:pt x="17934" y="67431"/>
                </a:lnTo>
                <a:lnTo>
                  <a:pt x="17370" y="67727"/>
                </a:lnTo>
                <a:lnTo>
                  <a:pt x="16713" y="67987"/>
                </a:lnTo>
                <a:lnTo>
                  <a:pt x="16055" y="68246"/>
                </a:lnTo>
                <a:lnTo>
                  <a:pt x="15305" y="68468"/>
                </a:lnTo>
                <a:lnTo>
                  <a:pt x="14553" y="68653"/>
                </a:lnTo>
                <a:lnTo>
                  <a:pt x="13614" y="68802"/>
                </a:lnTo>
                <a:lnTo>
                  <a:pt x="12769" y="68950"/>
                </a:lnTo>
                <a:lnTo>
                  <a:pt x="11736" y="69024"/>
                </a:lnTo>
                <a:lnTo>
                  <a:pt x="10797" y="69098"/>
                </a:lnTo>
                <a:lnTo>
                  <a:pt x="9765" y="69135"/>
                </a:lnTo>
                <a:lnTo>
                  <a:pt x="8731" y="69098"/>
                </a:lnTo>
                <a:lnTo>
                  <a:pt x="7887" y="69024"/>
                </a:lnTo>
                <a:lnTo>
                  <a:pt x="6854" y="68950"/>
                </a:lnTo>
                <a:lnTo>
                  <a:pt x="6009" y="68802"/>
                </a:lnTo>
                <a:lnTo>
                  <a:pt x="5070" y="68653"/>
                </a:lnTo>
                <a:lnTo>
                  <a:pt x="4318" y="68468"/>
                </a:lnTo>
                <a:lnTo>
                  <a:pt x="3568" y="68246"/>
                </a:lnTo>
                <a:lnTo>
                  <a:pt x="2910" y="67987"/>
                </a:lnTo>
                <a:lnTo>
                  <a:pt x="2253" y="67727"/>
                </a:lnTo>
                <a:lnTo>
                  <a:pt x="1689" y="67431"/>
                </a:lnTo>
                <a:lnTo>
                  <a:pt x="1220" y="67061"/>
                </a:lnTo>
                <a:lnTo>
                  <a:pt x="844" y="66764"/>
                </a:lnTo>
                <a:lnTo>
                  <a:pt x="469" y="66431"/>
                </a:lnTo>
                <a:lnTo>
                  <a:pt x="281" y="66023"/>
                </a:lnTo>
                <a:lnTo>
                  <a:pt x="93" y="65653"/>
                </a:lnTo>
                <a:lnTo>
                  <a:pt x="0" y="65245"/>
                </a:lnTo>
                <a:lnTo>
                  <a:pt x="0" y="30830"/>
                </a:lnTo>
                <a:lnTo>
                  <a:pt x="0" y="30496"/>
                </a:lnTo>
                <a:lnTo>
                  <a:pt x="93" y="29496"/>
                </a:lnTo>
                <a:lnTo>
                  <a:pt x="563" y="28496"/>
                </a:lnTo>
                <a:lnTo>
                  <a:pt x="1126" y="27532"/>
                </a:lnTo>
                <a:lnTo>
                  <a:pt x="1971" y="26680"/>
                </a:lnTo>
                <a:lnTo>
                  <a:pt x="3098" y="25791"/>
                </a:lnTo>
                <a:lnTo>
                  <a:pt x="4318" y="24976"/>
                </a:lnTo>
                <a:lnTo>
                  <a:pt x="5821" y="24198"/>
                </a:lnTo>
                <a:lnTo>
                  <a:pt x="7417" y="23494"/>
                </a:lnTo>
                <a:lnTo>
                  <a:pt x="9201" y="22865"/>
                </a:lnTo>
                <a:lnTo>
                  <a:pt x="11079" y="22272"/>
                </a:lnTo>
                <a:lnTo>
                  <a:pt x="13145" y="21790"/>
                </a:lnTo>
                <a:lnTo>
                  <a:pt x="15398" y="21346"/>
                </a:lnTo>
                <a:lnTo>
                  <a:pt x="17746" y="21049"/>
                </a:lnTo>
                <a:lnTo>
                  <a:pt x="20000" y="20790"/>
                </a:lnTo>
                <a:lnTo>
                  <a:pt x="22534" y="20642"/>
                </a:lnTo>
                <a:close/>
                <a:moveTo>
                  <a:pt x="60094" y="0"/>
                </a:moveTo>
                <a:lnTo>
                  <a:pt x="62351" y="37"/>
                </a:lnTo>
                <a:lnTo>
                  <a:pt x="64702" y="185"/>
                </a:lnTo>
                <a:lnTo>
                  <a:pt x="67053" y="406"/>
                </a:lnTo>
                <a:lnTo>
                  <a:pt x="69122" y="739"/>
                </a:lnTo>
                <a:lnTo>
                  <a:pt x="71097" y="1146"/>
                </a:lnTo>
                <a:lnTo>
                  <a:pt x="73166" y="1590"/>
                </a:lnTo>
                <a:lnTo>
                  <a:pt x="74859" y="2108"/>
                </a:lnTo>
                <a:lnTo>
                  <a:pt x="76551" y="2699"/>
                </a:lnTo>
                <a:lnTo>
                  <a:pt x="78150" y="3365"/>
                </a:lnTo>
                <a:lnTo>
                  <a:pt x="79467" y="4105"/>
                </a:lnTo>
                <a:lnTo>
                  <a:pt x="80689" y="4845"/>
                </a:lnTo>
                <a:lnTo>
                  <a:pt x="81629" y="5658"/>
                </a:lnTo>
                <a:lnTo>
                  <a:pt x="82382" y="6509"/>
                </a:lnTo>
                <a:lnTo>
                  <a:pt x="82946" y="7397"/>
                </a:lnTo>
                <a:lnTo>
                  <a:pt x="83416" y="8321"/>
                </a:lnTo>
                <a:lnTo>
                  <a:pt x="83510" y="9246"/>
                </a:lnTo>
                <a:lnTo>
                  <a:pt x="83416" y="10207"/>
                </a:lnTo>
                <a:lnTo>
                  <a:pt x="82946" y="11132"/>
                </a:lnTo>
                <a:lnTo>
                  <a:pt x="82382" y="11983"/>
                </a:lnTo>
                <a:lnTo>
                  <a:pt x="81629" y="12871"/>
                </a:lnTo>
                <a:lnTo>
                  <a:pt x="80689" y="13647"/>
                </a:lnTo>
                <a:lnTo>
                  <a:pt x="79467" y="14424"/>
                </a:lnTo>
                <a:lnTo>
                  <a:pt x="78150" y="15127"/>
                </a:lnTo>
                <a:lnTo>
                  <a:pt x="76551" y="15793"/>
                </a:lnTo>
                <a:lnTo>
                  <a:pt x="74859" y="16384"/>
                </a:lnTo>
                <a:lnTo>
                  <a:pt x="73166" y="16902"/>
                </a:lnTo>
                <a:lnTo>
                  <a:pt x="71097" y="17383"/>
                </a:lnTo>
                <a:lnTo>
                  <a:pt x="69122" y="17790"/>
                </a:lnTo>
                <a:lnTo>
                  <a:pt x="67053" y="18086"/>
                </a:lnTo>
                <a:lnTo>
                  <a:pt x="64702" y="18307"/>
                </a:lnTo>
                <a:lnTo>
                  <a:pt x="62351" y="18493"/>
                </a:lnTo>
                <a:lnTo>
                  <a:pt x="60094" y="18529"/>
                </a:lnTo>
                <a:lnTo>
                  <a:pt x="57648" y="18493"/>
                </a:lnTo>
                <a:lnTo>
                  <a:pt x="55297" y="18307"/>
                </a:lnTo>
                <a:lnTo>
                  <a:pt x="53040" y="18086"/>
                </a:lnTo>
                <a:lnTo>
                  <a:pt x="50878" y="17790"/>
                </a:lnTo>
                <a:lnTo>
                  <a:pt x="48902" y="17383"/>
                </a:lnTo>
                <a:lnTo>
                  <a:pt x="46927" y="16902"/>
                </a:lnTo>
                <a:lnTo>
                  <a:pt x="45141" y="16384"/>
                </a:lnTo>
                <a:lnTo>
                  <a:pt x="43448" y="15793"/>
                </a:lnTo>
                <a:lnTo>
                  <a:pt x="41943" y="15127"/>
                </a:lnTo>
                <a:lnTo>
                  <a:pt x="40532" y="14424"/>
                </a:lnTo>
                <a:lnTo>
                  <a:pt x="39310" y="13647"/>
                </a:lnTo>
                <a:lnTo>
                  <a:pt x="38370" y="12871"/>
                </a:lnTo>
                <a:lnTo>
                  <a:pt x="37617" y="11983"/>
                </a:lnTo>
                <a:lnTo>
                  <a:pt x="37053" y="11132"/>
                </a:lnTo>
                <a:lnTo>
                  <a:pt x="36583" y="10207"/>
                </a:lnTo>
                <a:lnTo>
                  <a:pt x="36489" y="9246"/>
                </a:lnTo>
                <a:lnTo>
                  <a:pt x="36583" y="8321"/>
                </a:lnTo>
                <a:lnTo>
                  <a:pt x="37053" y="7397"/>
                </a:lnTo>
                <a:lnTo>
                  <a:pt x="37617" y="6509"/>
                </a:lnTo>
                <a:lnTo>
                  <a:pt x="38370" y="5658"/>
                </a:lnTo>
                <a:lnTo>
                  <a:pt x="39310" y="4845"/>
                </a:lnTo>
                <a:lnTo>
                  <a:pt x="40532" y="4105"/>
                </a:lnTo>
                <a:lnTo>
                  <a:pt x="41943" y="3365"/>
                </a:lnTo>
                <a:lnTo>
                  <a:pt x="43448" y="2699"/>
                </a:lnTo>
                <a:lnTo>
                  <a:pt x="45141" y="2108"/>
                </a:lnTo>
                <a:lnTo>
                  <a:pt x="46927" y="1590"/>
                </a:lnTo>
                <a:lnTo>
                  <a:pt x="48902" y="1146"/>
                </a:lnTo>
                <a:lnTo>
                  <a:pt x="50878" y="739"/>
                </a:lnTo>
                <a:lnTo>
                  <a:pt x="53040" y="406"/>
                </a:lnTo>
                <a:lnTo>
                  <a:pt x="55297" y="185"/>
                </a:lnTo>
                <a:lnTo>
                  <a:pt x="57648" y="37"/>
                </a:lnTo>
                <a:close/>
              </a:path>
            </a:pathLst>
          </a:custGeom>
          <a:solidFill>
            <a:schemeClr val="accent2"/>
          </a:solidFill>
          <a:ln>
            <a:noFill/>
          </a:ln>
        </p:spPr>
        <p:txBody>
          <a:bodyPr lIns="121900" tIns="60933" rIns="121900" bIns="60933" anchor="t" anchorCtr="0">
            <a:noAutofit/>
          </a:bodyPr>
          <a:lstStyle/>
          <a:p>
            <a:endParaRPr>
              <a:solidFill>
                <a:schemeClr val="bg1"/>
              </a:solidFill>
              <a:cs typeface="+mn-ea"/>
              <a:sym typeface="+mn-lt"/>
            </a:endParaRPr>
          </a:p>
        </p:txBody>
      </p:sp>
      <p:sp>
        <p:nvSpPr>
          <p:cNvPr id="15" name="Shape 1411"/>
          <p:cNvSpPr/>
          <p:nvPr/>
        </p:nvSpPr>
        <p:spPr>
          <a:xfrm>
            <a:off x="4530090" y="3035935"/>
            <a:ext cx="143510" cy="499110"/>
          </a:xfrm>
          <a:custGeom>
            <a:avLst/>
            <a:gdLst/>
            <a:ahLst/>
            <a:cxnLst/>
            <a:rect l="0" t="0" r="0" b="0"/>
            <a:pathLst>
              <a:path w="120000" h="120000" extrusionOk="0">
                <a:moveTo>
                  <a:pt x="25164" y="20605"/>
                </a:moveTo>
                <a:lnTo>
                  <a:pt x="94929" y="20605"/>
                </a:lnTo>
                <a:lnTo>
                  <a:pt x="97465" y="20642"/>
                </a:lnTo>
                <a:lnTo>
                  <a:pt x="100000" y="20790"/>
                </a:lnTo>
                <a:lnTo>
                  <a:pt x="102253" y="21049"/>
                </a:lnTo>
                <a:lnTo>
                  <a:pt x="104601" y="21346"/>
                </a:lnTo>
                <a:lnTo>
                  <a:pt x="106854" y="21790"/>
                </a:lnTo>
                <a:lnTo>
                  <a:pt x="108920" y="22272"/>
                </a:lnTo>
                <a:lnTo>
                  <a:pt x="110798" y="22865"/>
                </a:lnTo>
                <a:lnTo>
                  <a:pt x="112582" y="23494"/>
                </a:lnTo>
                <a:lnTo>
                  <a:pt x="114272" y="24198"/>
                </a:lnTo>
                <a:lnTo>
                  <a:pt x="115681" y="24976"/>
                </a:lnTo>
                <a:lnTo>
                  <a:pt x="116995" y="25791"/>
                </a:lnTo>
                <a:lnTo>
                  <a:pt x="118028" y="26680"/>
                </a:lnTo>
                <a:lnTo>
                  <a:pt x="118873" y="27532"/>
                </a:lnTo>
                <a:lnTo>
                  <a:pt x="119530" y="28496"/>
                </a:lnTo>
                <a:lnTo>
                  <a:pt x="119906" y="29496"/>
                </a:lnTo>
                <a:lnTo>
                  <a:pt x="120000" y="30496"/>
                </a:lnTo>
                <a:lnTo>
                  <a:pt x="120000" y="30830"/>
                </a:lnTo>
                <a:lnTo>
                  <a:pt x="120000" y="65245"/>
                </a:lnTo>
                <a:lnTo>
                  <a:pt x="120000" y="65653"/>
                </a:lnTo>
                <a:lnTo>
                  <a:pt x="119718" y="66023"/>
                </a:lnTo>
                <a:lnTo>
                  <a:pt x="119530" y="66431"/>
                </a:lnTo>
                <a:lnTo>
                  <a:pt x="119249" y="66764"/>
                </a:lnTo>
                <a:lnTo>
                  <a:pt x="118779" y="67061"/>
                </a:lnTo>
                <a:lnTo>
                  <a:pt x="118310" y="67431"/>
                </a:lnTo>
                <a:lnTo>
                  <a:pt x="117746" y="67727"/>
                </a:lnTo>
                <a:lnTo>
                  <a:pt x="117089" y="67987"/>
                </a:lnTo>
                <a:lnTo>
                  <a:pt x="116431" y="68246"/>
                </a:lnTo>
                <a:lnTo>
                  <a:pt x="115681" y="68468"/>
                </a:lnTo>
                <a:lnTo>
                  <a:pt x="114929" y="68653"/>
                </a:lnTo>
                <a:lnTo>
                  <a:pt x="113990" y="68802"/>
                </a:lnTo>
                <a:lnTo>
                  <a:pt x="113145" y="68950"/>
                </a:lnTo>
                <a:lnTo>
                  <a:pt x="112112" y="69024"/>
                </a:lnTo>
                <a:lnTo>
                  <a:pt x="111268" y="69098"/>
                </a:lnTo>
                <a:lnTo>
                  <a:pt x="110234" y="69135"/>
                </a:lnTo>
                <a:lnTo>
                  <a:pt x="109295" y="69098"/>
                </a:lnTo>
                <a:lnTo>
                  <a:pt x="108263" y="69024"/>
                </a:lnTo>
                <a:lnTo>
                  <a:pt x="107230" y="68950"/>
                </a:lnTo>
                <a:lnTo>
                  <a:pt x="106385" y="68802"/>
                </a:lnTo>
                <a:lnTo>
                  <a:pt x="105539" y="68653"/>
                </a:lnTo>
                <a:lnTo>
                  <a:pt x="104694" y="68468"/>
                </a:lnTo>
                <a:lnTo>
                  <a:pt x="103943" y="68246"/>
                </a:lnTo>
                <a:lnTo>
                  <a:pt x="103286" y="67987"/>
                </a:lnTo>
                <a:lnTo>
                  <a:pt x="102629" y="67727"/>
                </a:lnTo>
                <a:lnTo>
                  <a:pt x="102065" y="67431"/>
                </a:lnTo>
                <a:lnTo>
                  <a:pt x="101596" y="67061"/>
                </a:lnTo>
                <a:lnTo>
                  <a:pt x="101220" y="66764"/>
                </a:lnTo>
                <a:lnTo>
                  <a:pt x="100844" y="66431"/>
                </a:lnTo>
                <a:lnTo>
                  <a:pt x="100657" y="66023"/>
                </a:lnTo>
                <a:lnTo>
                  <a:pt x="100563" y="65653"/>
                </a:lnTo>
                <a:lnTo>
                  <a:pt x="100375" y="65245"/>
                </a:lnTo>
                <a:lnTo>
                  <a:pt x="100375" y="36201"/>
                </a:lnTo>
                <a:lnTo>
                  <a:pt x="89202" y="36201"/>
                </a:lnTo>
                <a:lnTo>
                  <a:pt x="89202" y="68172"/>
                </a:lnTo>
                <a:lnTo>
                  <a:pt x="89202" y="68542"/>
                </a:lnTo>
                <a:lnTo>
                  <a:pt x="89202" y="114776"/>
                </a:lnTo>
                <a:lnTo>
                  <a:pt x="89202" y="115332"/>
                </a:lnTo>
                <a:lnTo>
                  <a:pt x="89014" y="115813"/>
                </a:lnTo>
                <a:lnTo>
                  <a:pt x="88732" y="116332"/>
                </a:lnTo>
                <a:lnTo>
                  <a:pt x="88263" y="116814"/>
                </a:lnTo>
                <a:lnTo>
                  <a:pt x="87699" y="117258"/>
                </a:lnTo>
                <a:lnTo>
                  <a:pt x="87042" y="117703"/>
                </a:lnTo>
                <a:lnTo>
                  <a:pt x="86291" y="118073"/>
                </a:lnTo>
                <a:lnTo>
                  <a:pt x="85352" y="118481"/>
                </a:lnTo>
                <a:lnTo>
                  <a:pt x="84507" y="118814"/>
                </a:lnTo>
                <a:lnTo>
                  <a:pt x="83380" y="119073"/>
                </a:lnTo>
                <a:lnTo>
                  <a:pt x="82347" y="119333"/>
                </a:lnTo>
                <a:lnTo>
                  <a:pt x="81220" y="119555"/>
                </a:lnTo>
                <a:lnTo>
                  <a:pt x="80000" y="119777"/>
                </a:lnTo>
                <a:lnTo>
                  <a:pt x="78779" y="119851"/>
                </a:lnTo>
                <a:lnTo>
                  <a:pt x="77465" y="119962"/>
                </a:lnTo>
                <a:lnTo>
                  <a:pt x="76056" y="120000"/>
                </a:lnTo>
                <a:lnTo>
                  <a:pt x="74741" y="119962"/>
                </a:lnTo>
                <a:lnTo>
                  <a:pt x="73427" y="119851"/>
                </a:lnTo>
                <a:lnTo>
                  <a:pt x="72112" y="119777"/>
                </a:lnTo>
                <a:lnTo>
                  <a:pt x="70892" y="119555"/>
                </a:lnTo>
                <a:lnTo>
                  <a:pt x="69765" y="119333"/>
                </a:lnTo>
                <a:lnTo>
                  <a:pt x="68638" y="119073"/>
                </a:lnTo>
                <a:lnTo>
                  <a:pt x="67699" y="118814"/>
                </a:lnTo>
                <a:lnTo>
                  <a:pt x="66666" y="118481"/>
                </a:lnTo>
                <a:lnTo>
                  <a:pt x="65821" y="118073"/>
                </a:lnTo>
                <a:lnTo>
                  <a:pt x="65164" y="117703"/>
                </a:lnTo>
                <a:lnTo>
                  <a:pt x="64413" y="117258"/>
                </a:lnTo>
                <a:lnTo>
                  <a:pt x="63849" y="116814"/>
                </a:lnTo>
                <a:lnTo>
                  <a:pt x="63380" y="116332"/>
                </a:lnTo>
                <a:lnTo>
                  <a:pt x="63004" y="115813"/>
                </a:lnTo>
                <a:lnTo>
                  <a:pt x="62910" y="115332"/>
                </a:lnTo>
                <a:lnTo>
                  <a:pt x="62817" y="114776"/>
                </a:lnTo>
                <a:lnTo>
                  <a:pt x="62817" y="68542"/>
                </a:lnTo>
                <a:lnTo>
                  <a:pt x="54741" y="68542"/>
                </a:lnTo>
                <a:lnTo>
                  <a:pt x="54741" y="114776"/>
                </a:lnTo>
                <a:lnTo>
                  <a:pt x="54647" y="115332"/>
                </a:lnTo>
                <a:lnTo>
                  <a:pt x="54554" y="115813"/>
                </a:lnTo>
                <a:lnTo>
                  <a:pt x="54178" y="116332"/>
                </a:lnTo>
                <a:lnTo>
                  <a:pt x="53802" y="116814"/>
                </a:lnTo>
                <a:lnTo>
                  <a:pt x="53239" y="117258"/>
                </a:lnTo>
                <a:lnTo>
                  <a:pt x="52582" y="117703"/>
                </a:lnTo>
                <a:lnTo>
                  <a:pt x="51736" y="118073"/>
                </a:lnTo>
                <a:lnTo>
                  <a:pt x="50892" y="118481"/>
                </a:lnTo>
                <a:lnTo>
                  <a:pt x="49859" y="118814"/>
                </a:lnTo>
                <a:lnTo>
                  <a:pt x="48920" y="119073"/>
                </a:lnTo>
                <a:lnTo>
                  <a:pt x="47793" y="119333"/>
                </a:lnTo>
                <a:lnTo>
                  <a:pt x="46666" y="119555"/>
                </a:lnTo>
                <a:lnTo>
                  <a:pt x="45446" y="119777"/>
                </a:lnTo>
                <a:lnTo>
                  <a:pt x="44225" y="119851"/>
                </a:lnTo>
                <a:lnTo>
                  <a:pt x="42910" y="119962"/>
                </a:lnTo>
                <a:lnTo>
                  <a:pt x="41596" y="120000"/>
                </a:lnTo>
                <a:lnTo>
                  <a:pt x="40187" y="119962"/>
                </a:lnTo>
                <a:lnTo>
                  <a:pt x="38967" y="119851"/>
                </a:lnTo>
                <a:lnTo>
                  <a:pt x="37652" y="119777"/>
                </a:lnTo>
                <a:lnTo>
                  <a:pt x="36431" y="119555"/>
                </a:lnTo>
                <a:lnTo>
                  <a:pt x="35305" y="119333"/>
                </a:lnTo>
                <a:lnTo>
                  <a:pt x="34178" y="119073"/>
                </a:lnTo>
                <a:lnTo>
                  <a:pt x="33051" y="118814"/>
                </a:lnTo>
                <a:lnTo>
                  <a:pt x="32206" y="118481"/>
                </a:lnTo>
                <a:lnTo>
                  <a:pt x="31361" y="118073"/>
                </a:lnTo>
                <a:lnTo>
                  <a:pt x="30516" y="117703"/>
                </a:lnTo>
                <a:lnTo>
                  <a:pt x="29858" y="117258"/>
                </a:lnTo>
                <a:lnTo>
                  <a:pt x="29295" y="116814"/>
                </a:lnTo>
                <a:lnTo>
                  <a:pt x="28920" y="116332"/>
                </a:lnTo>
                <a:lnTo>
                  <a:pt x="28544" y="115813"/>
                </a:lnTo>
                <a:lnTo>
                  <a:pt x="28356" y="115332"/>
                </a:lnTo>
                <a:lnTo>
                  <a:pt x="28356" y="114776"/>
                </a:lnTo>
                <a:lnTo>
                  <a:pt x="28356" y="68172"/>
                </a:lnTo>
                <a:lnTo>
                  <a:pt x="28356" y="36201"/>
                </a:lnTo>
                <a:lnTo>
                  <a:pt x="19624" y="36201"/>
                </a:lnTo>
                <a:lnTo>
                  <a:pt x="19624" y="65245"/>
                </a:lnTo>
                <a:lnTo>
                  <a:pt x="19530" y="65653"/>
                </a:lnTo>
                <a:lnTo>
                  <a:pt x="19342" y="66023"/>
                </a:lnTo>
                <a:lnTo>
                  <a:pt x="19155" y="66431"/>
                </a:lnTo>
                <a:lnTo>
                  <a:pt x="18779" y="66764"/>
                </a:lnTo>
                <a:lnTo>
                  <a:pt x="18403" y="67061"/>
                </a:lnTo>
                <a:lnTo>
                  <a:pt x="17934" y="67431"/>
                </a:lnTo>
                <a:lnTo>
                  <a:pt x="17370" y="67727"/>
                </a:lnTo>
                <a:lnTo>
                  <a:pt x="16713" y="67987"/>
                </a:lnTo>
                <a:lnTo>
                  <a:pt x="16055" y="68246"/>
                </a:lnTo>
                <a:lnTo>
                  <a:pt x="15305" y="68468"/>
                </a:lnTo>
                <a:lnTo>
                  <a:pt x="14553" y="68653"/>
                </a:lnTo>
                <a:lnTo>
                  <a:pt x="13614" y="68802"/>
                </a:lnTo>
                <a:lnTo>
                  <a:pt x="12769" y="68950"/>
                </a:lnTo>
                <a:lnTo>
                  <a:pt x="11736" y="69024"/>
                </a:lnTo>
                <a:lnTo>
                  <a:pt x="10797" y="69098"/>
                </a:lnTo>
                <a:lnTo>
                  <a:pt x="9765" y="69135"/>
                </a:lnTo>
                <a:lnTo>
                  <a:pt x="8731" y="69098"/>
                </a:lnTo>
                <a:lnTo>
                  <a:pt x="7887" y="69024"/>
                </a:lnTo>
                <a:lnTo>
                  <a:pt x="6854" y="68950"/>
                </a:lnTo>
                <a:lnTo>
                  <a:pt x="6009" y="68802"/>
                </a:lnTo>
                <a:lnTo>
                  <a:pt x="5070" y="68653"/>
                </a:lnTo>
                <a:lnTo>
                  <a:pt x="4318" y="68468"/>
                </a:lnTo>
                <a:lnTo>
                  <a:pt x="3568" y="68246"/>
                </a:lnTo>
                <a:lnTo>
                  <a:pt x="2910" y="67987"/>
                </a:lnTo>
                <a:lnTo>
                  <a:pt x="2253" y="67727"/>
                </a:lnTo>
                <a:lnTo>
                  <a:pt x="1689" y="67431"/>
                </a:lnTo>
                <a:lnTo>
                  <a:pt x="1220" y="67061"/>
                </a:lnTo>
                <a:lnTo>
                  <a:pt x="844" y="66764"/>
                </a:lnTo>
                <a:lnTo>
                  <a:pt x="469" y="66431"/>
                </a:lnTo>
                <a:lnTo>
                  <a:pt x="281" y="66023"/>
                </a:lnTo>
                <a:lnTo>
                  <a:pt x="93" y="65653"/>
                </a:lnTo>
                <a:lnTo>
                  <a:pt x="0" y="65245"/>
                </a:lnTo>
                <a:lnTo>
                  <a:pt x="0" y="30830"/>
                </a:lnTo>
                <a:lnTo>
                  <a:pt x="0" y="30496"/>
                </a:lnTo>
                <a:lnTo>
                  <a:pt x="93" y="29496"/>
                </a:lnTo>
                <a:lnTo>
                  <a:pt x="563" y="28496"/>
                </a:lnTo>
                <a:lnTo>
                  <a:pt x="1126" y="27532"/>
                </a:lnTo>
                <a:lnTo>
                  <a:pt x="1971" y="26680"/>
                </a:lnTo>
                <a:lnTo>
                  <a:pt x="3098" y="25791"/>
                </a:lnTo>
                <a:lnTo>
                  <a:pt x="4318" y="24976"/>
                </a:lnTo>
                <a:lnTo>
                  <a:pt x="5821" y="24198"/>
                </a:lnTo>
                <a:lnTo>
                  <a:pt x="7417" y="23494"/>
                </a:lnTo>
                <a:lnTo>
                  <a:pt x="9201" y="22865"/>
                </a:lnTo>
                <a:lnTo>
                  <a:pt x="11079" y="22272"/>
                </a:lnTo>
                <a:lnTo>
                  <a:pt x="13145" y="21790"/>
                </a:lnTo>
                <a:lnTo>
                  <a:pt x="15398" y="21346"/>
                </a:lnTo>
                <a:lnTo>
                  <a:pt x="17746" y="21049"/>
                </a:lnTo>
                <a:lnTo>
                  <a:pt x="20000" y="20790"/>
                </a:lnTo>
                <a:lnTo>
                  <a:pt x="22534" y="20642"/>
                </a:lnTo>
                <a:close/>
                <a:moveTo>
                  <a:pt x="60094" y="0"/>
                </a:moveTo>
                <a:lnTo>
                  <a:pt x="62351" y="37"/>
                </a:lnTo>
                <a:lnTo>
                  <a:pt x="64702" y="185"/>
                </a:lnTo>
                <a:lnTo>
                  <a:pt x="67053" y="406"/>
                </a:lnTo>
                <a:lnTo>
                  <a:pt x="69122" y="739"/>
                </a:lnTo>
                <a:lnTo>
                  <a:pt x="71097" y="1146"/>
                </a:lnTo>
                <a:lnTo>
                  <a:pt x="73166" y="1590"/>
                </a:lnTo>
                <a:lnTo>
                  <a:pt x="74859" y="2108"/>
                </a:lnTo>
                <a:lnTo>
                  <a:pt x="76551" y="2699"/>
                </a:lnTo>
                <a:lnTo>
                  <a:pt x="78150" y="3365"/>
                </a:lnTo>
                <a:lnTo>
                  <a:pt x="79467" y="4105"/>
                </a:lnTo>
                <a:lnTo>
                  <a:pt x="80689" y="4845"/>
                </a:lnTo>
                <a:lnTo>
                  <a:pt x="81629" y="5658"/>
                </a:lnTo>
                <a:lnTo>
                  <a:pt x="82382" y="6509"/>
                </a:lnTo>
                <a:lnTo>
                  <a:pt x="82946" y="7397"/>
                </a:lnTo>
                <a:lnTo>
                  <a:pt x="83416" y="8321"/>
                </a:lnTo>
                <a:lnTo>
                  <a:pt x="83510" y="9246"/>
                </a:lnTo>
                <a:lnTo>
                  <a:pt x="83416" y="10207"/>
                </a:lnTo>
                <a:lnTo>
                  <a:pt x="82946" y="11132"/>
                </a:lnTo>
                <a:lnTo>
                  <a:pt x="82382" y="11983"/>
                </a:lnTo>
                <a:lnTo>
                  <a:pt x="81629" y="12871"/>
                </a:lnTo>
                <a:lnTo>
                  <a:pt x="80689" y="13647"/>
                </a:lnTo>
                <a:lnTo>
                  <a:pt x="79467" y="14424"/>
                </a:lnTo>
                <a:lnTo>
                  <a:pt x="78150" y="15127"/>
                </a:lnTo>
                <a:lnTo>
                  <a:pt x="76551" y="15793"/>
                </a:lnTo>
                <a:lnTo>
                  <a:pt x="74859" y="16384"/>
                </a:lnTo>
                <a:lnTo>
                  <a:pt x="73166" y="16902"/>
                </a:lnTo>
                <a:lnTo>
                  <a:pt x="71097" y="17383"/>
                </a:lnTo>
                <a:lnTo>
                  <a:pt x="69122" y="17790"/>
                </a:lnTo>
                <a:lnTo>
                  <a:pt x="67053" y="18086"/>
                </a:lnTo>
                <a:lnTo>
                  <a:pt x="64702" y="18307"/>
                </a:lnTo>
                <a:lnTo>
                  <a:pt x="62351" y="18493"/>
                </a:lnTo>
                <a:lnTo>
                  <a:pt x="60094" y="18529"/>
                </a:lnTo>
                <a:lnTo>
                  <a:pt x="57648" y="18493"/>
                </a:lnTo>
                <a:lnTo>
                  <a:pt x="55297" y="18307"/>
                </a:lnTo>
                <a:lnTo>
                  <a:pt x="53040" y="18086"/>
                </a:lnTo>
                <a:lnTo>
                  <a:pt x="50878" y="17790"/>
                </a:lnTo>
                <a:lnTo>
                  <a:pt x="48902" y="17383"/>
                </a:lnTo>
                <a:lnTo>
                  <a:pt x="46927" y="16902"/>
                </a:lnTo>
                <a:lnTo>
                  <a:pt x="45141" y="16384"/>
                </a:lnTo>
                <a:lnTo>
                  <a:pt x="43448" y="15793"/>
                </a:lnTo>
                <a:lnTo>
                  <a:pt x="41943" y="15127"/>
                </a:lnTo>
                <a:lnTo>
                  <a:pt x="40532" y="14424"/>
                </a:lnTo>
                <a:lnTo>
                  <a:pt x="39310" y="13647"/>
                </a:lnTo>
                <a:lnTo>
                  <a:pt x="38370" y="12871"/>
                </a:lnTo>
                <a:lnTo>
                  <a:pt x="37617" y="11983"/>
                </a:lnTo>
                <a:lnTo>
                  <a:pt x="37053" y="11132"/>
                </a:lnTo>
                <a:lnTo>
                  <a:pt x="36583" y="10207"/>
                </a:lnTo>
                <a:lnTo>
                  <a:pt x="36489" y="9246"/>
                </a:lnTo>
                <a:lnTo>
                  <a:pt x="36583" y="8321"/>
                </a:lnTo>
                <a:lnTo>
                  <a:pt x="37053" y="7397"/>
                </a:lnTo>
                <a:lnTo>
                  <a:pt x="37617" y="6509"/>
                </a:lnTo>
                <a:lnTo>
                  <a:pt x="38370" y="5658"/>
                </a:lnTo>
                <a:lnTo>
                  <a:pt x="39310" y="4845"/>
                </a:lnTo>
                <a:lnTo>
                  <a:pt x="40532" y="4105"/>
                </a:lnTo>
                <a:lnTo>
                  <a:pt x="41943" y="3365"/>
                </a:lnTo>
                <a:lnTo>
                  <a:pt x="43448" y="2699"/>
                </a:lnTo>
                <a:lnTo>
                  <a:pt x="45141" y="2108"/>
                </a:lnTo>
                <a:lnTo>
                  <a:pt x="46927" y="1590"/>
                </a:lnTo>
                <a:lnTo>
                  <a:pt x="48902" y="1146"/>
                </a:lnTo>
                <a:lnTo>
                  <a:pt x="50878" y="739"/>
                </a:lnTo>
                <a:lnTo>
                  <a:pt x="53040" y="406"/>
                </a:lnTo>
                <a:lnTo>
                  <a:pt x="55297" y="185"/>
                </a:lnTo>
                <a:lnTo>
                  <a:pt x="57648" y="37"/>
                </a:lnTo>
                <a:close/>
              </a:path>
            </a:pathLst>
          </a:custGeom>
          <a:solidFill>
            <a:schemeClr val="accent2"/>
          </a:solidFill>
          <a:ln>
            <a:noFill/>
          </a:ln>
        </p:spPr>
        <p:txBody>
          <a:bodyPr lIns="121900" tIns="60933" rIns="121900" bIns="60933" anchor="t" anchorCtr="0">
            <a:noAutofit/>
          </a:bodyPr>
          <a:lstStyle/>
          <a:p>
            <a:endParaRPr>
              <a:solidFill>
                <a:schemeClr val="bg1"/>
              </a:solidFill>
              <a:cs typeface="+mn-ea"/>
              <a:sym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0" y="0"/>
            <a:ext cx="121920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8" name="箭头: V 形 47"/>
          <p:cNvSpPr/>
          <p:nvPr/>
        </p:nvSpPr>
        <p:spPr>
          <a:xfrm>
            <a:off x="0" y="0"/>
            <a:ext cx="4762500" cy="914400"/>
          </a:xfrm>
          <a:prstGeom prst="chevron">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文本框 50"/>
          <p:cNvSpPr txBox="1"/>
          <p:nvPr/>
        </p:nvSpPr>
        <p:spPr>
          <a:xfrm>
            <a:off x="479476" y="195590"/>
            <a:ext cx="3482924" cy="521970"/>
          </a:xfrm>
          <a:prstGeom prst="rect">
            <a:avLst/>
          </a:prstGeom>
          <a:noFill/>
        </p:spPr>
        <p:txBody>
          <a:bodyPr wrap="square" rtlCol="0">
            <a:spAutoFit/>
          </a:bodyPr>
          <a:lstStyle/>
          <a:p>
            <a:r>
              <a:rPr lang="zh-CN" altLang="en-US" sz="2800" b="1" dirty="0">
                <a:solidFill>
                  <a:schemeClr val="bg2"/>
                </a:solidFill>
                <a:sym typeface="+mn-ea"/>
              </a:rPr>
              <a:t>课设作品目的与意义</a:t>
            </a:r>
          </a:p>
        </p:txBody>
      </p:sp>
      <p:sp>
        <p:nvSpPr>
          <p:cNvPr id="54" name="TextBox 53"/>
          <p:cNvSpPr txBox="1"/>
          <p:nvPr/>
        </p:nvSpPr>
        <p:spPr>
          <a:xfrm>
            <a:off x="1092423" y="3503989"/>
            <a:ext cx="2518396" cy="607695"/>
          </a:xfrm>
          <a:prstGeom prst="rect">
            <a:avLst/>
          </a:prstGeom>
          <a:noFill/>
        </p:spPr>
        <p:txBody>
          <a:bodyPr wrap="square" rtlCol="0">
            <a:spAutoFit/>
          </a:bodyPr>
          <a:lstStyle/>
          <a:p>
            <a:pPr>
              <a:lnSpc>
                <a:spcPct val="120000"/>
              </a:lnSpc>
            </a:pPr>
            <a:r>
              <a:rPr lang="zh-CN" altLang="en-US" sz="2800" b="1" dirty="0">
                <a:solidFill>
                  <a:schemeClr val="bg1"/>
                </a:solidFill>
                <a:cs typeface="+mn-ea"/>
                <a:sym typeface="+mn-lt"/>
              </a:rPr>
              <a:t>天科大零食店</a:t>
            </a:r>
          </a:p>
        </p:txBody>
      </p:sp>
      <p:sp>
        <p:nvSpPr>
          <p:cNvPr id="57" name="TextBox 56"/>
          <p:cNvSpPr txBox="1"/>
          <p:nvPr/>
        </p:nvSpPr>
        <p:spPr>
          <a:xfrm>
            <a:off x="8691853" y="505791"/>
            <a:ext cx="2518396" cy="1087755"/>
          </a:xfrm>
          <a:prstGeom prst="rect">
            <a:avLst/>
          </a:prstGeom>
          <a:noFill/>
        </p:spPr>
        <p:txBody>
          <a:bodyPr wrap="square" rtlCol="0">
            <a:spAutoFit/>
          </a:bodyPr>
          <a:lstStyle>
            <a:defPPr>
              <a:defRPr lang="zh-CN"/>
            </a:defPPr>
            <a:lvl1pPr>
              <a:lnSpc>
                <a:spcPct val="120000"/>
              </a:lnSpc>
              <a:defRPr sz="1600" b="1">
                <a:solidFill>
                  <a:schemeClr val="tx1">
                    <a:lumMod val="65000"/>
                    <a:lumOff val="35000"/>
                  </a:schemeClr>
                </a:solidFill>
                <a:cs typeface="+mn-ea"/>
              </a:defRPr>
            </a:lvl1pPr>
          </a:lstStyle>
          <a:p>
            <a:r>
              <a:rPr lang="zh-CN" altLang="en-US" sz="1800" dirty="0">
                <a:solidFill>
                  <a:schemeClr val="bg1"/>
                </a:solidFill>
                <a:sym typeface="+mn-lt"/>
              </a:rPr>
              <a:t>在为大家做出贡献的同时，更锻炼了能力，学到了团队协作的重要性</a:t>
            </a:r>
            <a:endParaRPr lang="en-US" altLang="zh-CN" sz="1800" dirty="0">
              <a:solidFill>
                <a:schemeClr val="bg1"/>
              </a:solidFill>
              <a:sym typeface="+mn-lt"/>
            </a:endParaRPr>
          </a:p>
        </p:txBody>
      </p:sp>
      <p:grpSp>
        <p:nvGrpSpPr>
          <p:cNvPr id="67" name="Group 66"/>
          <p:cNvGrpSpPr/>
          <p:nvPr/>
        </p:nvGrpSpPr>
        <p:grpSpPr>
          <a:xfrm>
            <a:off x="1056429" y="4367303"/>
            <a:ext cx="2428691" cy="1443824"/>
            <a:chOff x="769938" y="3793162"/>
            <a:chExt cx="1821518" cy="1082868"/>
          </a:xfrm>
          <a:solidFill>
            <a:schemeClr val="accent2"/>
          </a:solidFill>
        </p:grpSpPr>
        <p:sp>
          <p:nvSpPr>
            <p:cNvPr id="29" name="L-Shape 28"/>
            <p:cNvSpPr/>
            <p:nvPr/>
          </p:nvSpPr>
          <p:spPr>
            <a:xfrm rot="5400000">
              <a:off x="1139263" y="3423837"/>
              <a:ext cx="1082868" cy="1821518"/>
            </a:xfrm>
            <a:prstGeom prst="corner">
              <a:avLst>
                <a:gd name="adj1" fmla="val 23898"/>
                <a:gd name="adj2" fmla="val 2234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cs typeface="+mn-ea"/>
                <a:sym typeface="+mn-lt"/>
              </a:endParaRPr>
            </a:p>
          </p:txBody>
        </p:sp>
        <p:sp>
          <p:nvSpPr>
            <p:cNvPr id="62" name="Text Placeholder 3"/>
            <p:cNvSpPr txBox="1"/>
            <p:nvPr/>
          </p:nvSpPr>
          <p:spPr>
            <a:xfrm>
              <a:off x="1345870" y="4660676"/>
              <a:ext cx="712470" cy="215265"/>
            </a:xfrm>
            <a:prstGeom prst="rect">
              <a:avLst/>
            </a:prstGeom>
            <a:noFill/>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zh-CN" altLang="en-US" sz="1865" b="1" dirty="0">
                  <a:solidFill>
                    <a:schemeClr val="bg1"/>
                  </a:solidFill>
                  <a:cs typeface="+mn-ea"/>
                  <a:sym typeface="+mn-lt"/>
                </a:rPr>
                <a:t>项目名称</a:t>
              </a:r>
            </a:p>
          </p:txBody>
        </p:sp>
      </p:grpSp>
      <p:grpSp>
        <p:nvGrpSpPr>
          <p:cNvPr id="68" name="Group 67"/>
          <p:cNvGrpSpPr/>
          <p:nvPr/>
        </p:nvGrpSpPr>
        <p:grpSpPr>
          <a:xfrm>
            <a:off x="4601201" y="2975144"/>
            <a:ext cx="2428691" cy="1468433"/>
            <a:chOff x="2697473" y="2968117"/>
            <a:chExt cx="1821518" cy="1101325"/>
          </a:xfrm>
        </p:grpSpPr>
        <p:sp>
          <p:nvSpPr>
            <p:cNvPr id="49" name="L-Shape 48"/>
            <p:cNvSpPr/>
            <p:nvPr/>
          </p:nvSpPr>
          <p:spPr>
            <a:xfrm rot="5400000">
              <a:off x="3066798" y="2598792"/>
              <a:ext cx="1082868" cy="1821518"/>
            </a:xfrm>
            <a:prstGeom prst="corner">
              <a:avLst>
                <a:gd name="adj1" fmla="val 23898"/>
                <a:gd name="adj2" fmla="val 2234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cs typeface="+mn-ea"/>
                <a:sym typeface="+mn-lt"/>
              </a:endParaRPr>
            </a:p>
          </p:txBody>
        </p:sp>
        <p:sp>
          <p:nvSpPr>
            <p:cNvPr id="63" name="Text Placeholder 3"/>
            <p:cNvSpPr txBox="1"/>
            <p:nvPr/>
          </p:nvSpPr>
          <p:spPr>
            <a:xfrm>
              <a:off x="3299280" y="3854177"/>
              <a:ext cx="712470"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zh-CN" altLang="en-US" sz="1865" b="1" dirty="0">
                  <a:solidFill>
                    <a:schemeClr val="bg1"/>
                  </a:solidFill>
                  <a:cs typeface="+mn-ea"/>
                  <a:sym typeface="+mn-lt"/>
                </a:rPr>
                <a:t>项目目的</a:t>
              </a:r>
            </a:p>
          </p:txBody>
        </p:sp>
      </p:grpSp>
      <p:grpSp>
        <p:nvGrpSpPr>
          <p:cNvPr id="70" name="Group 69"/>
          <p:cNvGrpSpPr/>
          <p:nvPr/>
        </p:nvGrpSpPr>
        <p:grpSpPr>
          <a:xfrm>
            <a:off x="8736725" y="1764952"/>
            <a:ext cx="2428691" cy="1460901"/>
            <a:chOff x="6552544" y="1323714"/>
            <a:chExt cx="1821518" cy="1095676"/>
          </a:xfrm>
        </p:grpSpPr>
        <p:sp>
          <p:nvSpPr>
            <p:cNvPr id="52" name="L-Shape 51"/>
            <p:cNvSpPr/>
            <p:nvPr/>
          </p:nvSpPr>
          <p:spPr>
            <a:xfrm rot="5400000">
              <a:off x="6921869" y="954389"/>
              <a:ext cx="1082868" cy="1821518"/>
            </a:xfrm>
            <a:prstGeom prst="corner">
              <a:avLst>
                <a:gd name="adj1" fmla="val 23898"/>
                <a:gd name="adj2" fmla="val 2234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cs typeface="+mn-ea"/>
                <a:sym typeface="+mn-lt"/>
              </a:endParaRPr>
            </a:p>
          </p:txBody>
        </p:sp>
        <p:sp>
          <p:nvSpPr>
            <p:cNvPr id="65" name="Text Placeholder 3"/>
            <p:cNvSpPr txBox="1"/>
            <p:nvPr/>
          </p:nvSpPr>
          <p:spPr>
            <a:xfrm>
              <a:off x="7216556" y="2204125"/>
              <a:ext cx="712470" cy="2152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zh-CN" altLang="en-US" sz="1865" b="1" dirty="0">
                  <a:solidFill>
                    <a:schemeClr val="bg1"/>
                  </a:solidFill>
                  <a:cs typeface="+mn-ea"/>
                  <a:sym typeface="+mn-lt"/>
                </a:rPr>
                <a:t>项目意义</a:t>
              </a:r>
            </a:p>
          </p:txBody>
        </p:sp>
      </p:grpSp>
      <p:grpSp>
        <p:nvGrpSpPr>
          <p:cNvPr id="23" name="Group 10"/>
          <p:cNvGrpSpPr>
            <a:grpSpLocks noChangeAspect="1"/>
          </p:cNvGrpSpPr>
          <p:nvPr/>
        </p:nvGrpSpPr>
        <p:grpSpPr>
          <a:xfrm>
            <a:off x="1985141" y="4815748"/>
            <a:ext cx="628819" cy="548201"/>
            <a:chOff x="7540014" y="4306907"/>
            <a:chExt cx="389342" cy="339426"/>
          </a:xfrm>
          <a:solidFill>
            <a:schemeClr val="bg2">
              <a:lumMod val="50000"/>
            </a:schemeClr>
          </a:solidFill>
        </p:grpSpPr>
        <p:sp>
          <p:nvSpPr>
            <p:cNvPr id="24" name="Freeform 110"/>
            <p:cNvSpPr/>
            <p:nvPr/>
          </p:nvSpPr>
          <p:spPr bwMode="auto">
            <a:xfrm>
              <a:off x="7799575" y="4409234"/>
              <a:ext cx="102328" cy="102328"/>
            </a:xfrm>
            <a:custGeom>
              <a:avLst/>
              <a:gdLst>
                <a:gd name="T0" fmla="*/ 0 w 41"/>
                <a:gd name="T1" fmla="*/ 39 h 41"/>
                <a:gd name="T2" fmla="*/ 3 w 41"/>
                <a:gd name="T3" fmla="*/ 41 h 41"/>
                <a:gd name="T4" fmla="*/ 41 w 41"/>
                <a:gd name="T5" fmla="*/ 3 h 41"/>
                <a:gd name="T6" fmla="*/ 39 w 41"/>
                <a:gd name="T7" fmla="*/ 0 h 41"/>
                <a:gd name="T8" fmla="*/ 0 w 41"/>
                <a:gd name="T9" fmla="*/ 39 h 41"/>
              </a:gdLst>
              <a:ahLst/>
              <a:cxnLst>
                <a:cxn ang="0">
                  <a:pos x="T0" y="T1"/>
                </a:cxn>
                <a:cxn ang="0">
                  <a:pos x="T2" y="T3"/>
                </a:cxn>
                <a:cxn ang="0">
                  <a:pos x="T4" y="T5"/>
                </a:cxn>
                <a:cxn ang="0">
                  <a:pos x="T6" y="T7"/>
                </a:cxn>
                <a:cxn ang="0">
                  <a:pos x="T8" y="T9"/>
                </a:cxn>
              </a:cxnLst>
              <a:rect l="0" t="0" r="r" b="b"/>
              <a:pathLst>
                <a:path w="41" h="41">
                  <a:moveTo>
                    <a:pt x="0" y="39"/>
                  </a:moveTo>
                  <a:lnTo>
                    <a:pt x="3" y="41"/>
                  </a:lnTo>
                  <a:lnTo>
                    <a:pt x="41" y="3"/>
                  </a:lnTo>
                  <a:lnTo>
                    <a:pt x="39" y="0"/>
                  </a:lnTo>
                  <a:lnTo>
                    <a:pt x="0"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Freeform 111"/>
            <p:cNvSpPr/>
            <p:nvPr/>
          </p:nvSpPr>
          <p:spPr bwMode="auto">
            <a:xfrm>
              <a:off x="7777112" y="4381780"/>
              <a:ext cx="109814" cy="114806"/>
            </a:xfrm>
            <a:custGeom>
              <a:avLst/>
              <a:gdLst>
                <a:gd name="T0" fmla="*/ 37 w 44"/>
                <a:gd name="T1" fmla="*/ 0 h 46"/>
                <a:gd name="T2" fmla="*/ 0 w 44"/>
                <a:gd name="T3" fmla="*/ 39 h 46"/>
                <a:gd name="T4" fmla="*/ 6 w 44"/>
                <a:gd name="T5" fmla="*/ 46 h 46"/>
                <a:gd name="T6" fmla="*/ 44 w 44"/>
                <a:gd name="T7" fmla="*/ 8 h 46"/>
                <a:gd name="T8" fmla="*/ 37 w 44"/>
                <a:gd name="T9" fmla="*/ 0 h 46"/>
              </a:gdLst>
              <a:ahLst/>
              <a:cxnLst>
                <a:cxn ang="0">
                  <a:pos x="T0" y="T1"/>
                </a:cxn>
                <a:cxn ang="0">
                  <a:pos x="T2" y="T3"/>
                </a:cxn>
                <a:cxn ang="0">
                  <a:pos x="T4" y="T5"/>
                </a:cxn>
                <a:cxn ang="0">
                  <a:pos x="T6" y="T7"/>
                </a:cxn>
                <a:cxn ang="0">
                  <a:pos x="T8" y="T9"/>
                </a:cxn>
              </a:cxnLst>
              <a:rect l="0" t="0" r="r" b="b"/>
              <a:pathLst>
                <a:path w="44" h="46">
                  <a:moveTo>
                    <a:pt x="37" y="0"/>
                  </a:moveTo>
                  <a:lnTo>
                    <a:pt x="0" y="39"/>
                  </a:lnTo>
                  <a:lnTo>
                    <a:pt x="6" y="46"/>
                  </a:lnTo>
                  <a:lnTo>
                    <a:pt x="44" y="8"/>
                  </a:lnTo>
                  <a:lnTo>
                    <a:pt x="3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112"/>
            <p:cNvSpPr/>
            <p:nvPr/>
          </p:nvSpPr>
          <p:spPr bwMode="auto">
            <a:xfrm>
              <a:off x="7757146" y="4366805"/>
              <a:ext cx="104823" cy="104823"/>
            </a:xfrm>
            <a:custGeom>
              <a:avLst/>
              <a:gdLst>
                <a:gd name="T0" fmla="*/ 0 w 42"/>
                <a:gd name="T1" fmla="*/ 38 h 42"/>
                <a:gd name="T2" fmla="*/ 4 w 42"/>
                <a:gd name="T3" fmla="*/ 42 h 42"/>
                <a:gd name="T4" fmla="*/ 42 w 42"/>
                <a:gd name="T5" fmla="*/ 4 h 42"/>
                <a:gd name="T6" fmla="*/ 38 w 42"/>
                <a:gd name="T7" fmla="*/ 0 h 42"/>
                <a:gd name="T8" fmla="*/ 0 w 42"/>
                <a:gd name="T9" fmla="*/ 38 h 42"/>
              </a:gdLst>
              <a:ahLst/>
              <a:cxnLst>
                <a:cxn ang="0">
                  <a:pos x="T0" y="T1"/>
                </a:cxn>
                <a:cxn ang="0">
                  <a:pos x="T2" y="T3"/>
                </a:cxn>
                <a:cxn ang="0">
                  <a:pos x="T4" y="T5"/>
                </a:cxn>
                <a:cxn ang="0">
                  <a:pos x="T6" y="T7"/>
                </a:cxn>
                <a:cxn ang="0">
                  <a:pos x="T8" y="T9"/>
                </a:cxn>
              </a:cxnLst>
              <a:rect l="0" t="0" r="r" b="b"/>
              <a:pathLst>
                <a:path w="42" h="42">
                  <a:moveTo>
                    <a:pt x="0" y="38"/>
                  </a:moveTo>
                  <a:lnTo>
                    <a:pt x="4" y="42"/>
                  </a:lnTo>
                  <a:lnTo>
                    <a:pt x="42" y="4"/>
                  </a:lnTo>
                  <a:lnTo>
                    <a:pt x="38" y="0"/>
                  </a:lnTo>
                  <a:lnTo>
                    <a:pt x="0"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Freeform 113"/>
            <p:cNvSpPr/>
            <p:nvPr/>
          </p:nvSpPr>
          <p:spPr bwMode="auto">
            <a:xfrm>
              <a:off x="7729693" y="4469133"/>
              <a:ext cx="69882" cy="69882"/>
            </a:xfrm>
            <a:custGeom>
              <a:avLst/>
              <a:gdLst>
                <a:gd name="T0" fmla="*/ 28 w 28"/>
                <a:gd name="T1" fmla="*/ 20 h 28"/>
                <a:gd name="T2" fmla="*/ 8 w 28"/>
                <a:gd name="T3" fmla="*/ 0 h 28"/>
                <a:gd name="T4" fmla="*/ 0 w 28"/>
                <a:gd name="T5" fmla="*/ 20 h 28"/>
                <a:gd name="T6" fmla="*/ 9 w 28"/>
                <a:gd name="T7" fmla="*/ 28 h 28"/>
                <a:gd name="T8" fmla="*/ 28 w 28"/>
                <a:gd name="T9" fmla="*/ 20 h 28"/>
              </a:gdLst>
              <a:ahLst/>
              <a:cxnLst>
                <a:cxn ang="0">
                  <a:pos x="T0" y="T1"/>
                </a:cxn>
                <a:cxn ang="0">
                  <a:pos x="T2" y="T3"/>
                </a:cxn>
                <a:cxn ang="0">
                  <a:pos x="T4" y="T5"/>
                </a:cxn>
                <a:cxn ang="0">
                  <a:pos x="T6" y="T7"/>
                </a:cxn>
                <a:cxn ang="0">
                  <a:pos x="T8" y="T9"/>
                </a:cxn>
              </a:cxnLst>
              <a:rect l="0" t="0" r="r" b="b"/>
              <a:pathLst>
                <a:path w="28" h="28">
                  <a:moveTo>
                    <a:pt x="28" y="20"/>
                  </a:moveTo>
                  <a:lnTo>
                    <a:pt x="8" y="0"/>
                  </a:lnTo>
                  <a:lnTo>
                    <a:pt x="0" y="20"/>
                  </a:lnTo>
                  <a:lnTo>
                    <a:pt x="9" y="28"/>
                  </a:lnTo>
                  <a:lnTo>
                    <a:pt x="28"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114"/>
            <p:cNvSpPr/>
            <p:nvPr/>
          </p:nvSpPr>
          <p:spPr bwMode="auto">
            <a:xfrm>
              <a:off x="7712222" y="4526535"/>
              <a:ext cx="34941" cy="32446"/>
            </a:xfrm>
            <a:custGeom>
              <a:avLst/>
              <a:gdLst>
                <a:gd name="T0" fmla="*/ 0 w 14"/>
                <a:gd name="T1" fmla="*/ 13 h 13"/>
                <a:gd name="T2" fmla="*/ 14 w 14"/>
                <a:gd name="T3" fmla="*/ 6 h 13"/>
                <a:gd name="T4" fmla="*/ 6 w 14"/>
                <a:gd name="T5" fmla="*/ 0 h 13"/>
                <a:gd name="T6" fmla="*/ 0 w 14"/>
                <a:gd name="T7" fmla="*/ 13 h 13"/>
              </a:gdLst>
              <a:ahLst/>
              <a:cxnLst>
                <a:cxn ang="0">
                  <a:pos x="T0" y="T1"/>
                </a:cxn>
                <a:cxn ang="0">
                  <a:pos x="T2" y="T3"/>
                </a:cxn>
                <a:cxn ang="0">
                  <a:pos x="T4" y="T5"/>
                </a:cxn>
                <a:cxn ang="0">
                  <a:pos x="T6" y="T7"/>
                </a:cxn>
              </a:cxnLst>
              <a:rect l="0" t="0" r="r" b="b"/>
              <a:pathLst>
                <a:path w="14" h="13">
                  <a:moveTo>
                    <a:pt x="0" y="13"/>
                  </a:moveTo>
                  <a:lnTo>
                    <a:pt x="14" y="6"/>
                  </a:lnTo>
                  <a:lnTo>
                    <a:pt x="6" y="0"/>
                  </a:ln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Freeform 115"/>
            <p:cNvSpPr/>
            <p:nvPr/>
          </p:nvSpPr>
          <p:spPr bwMode="auto">
            <a:xfrm>
              <a:off x="7859474" y="4341848"/>
              <a:ext cx="69882" cy="69882"/>
            </a:xfrm>
            <a:custGeom>
              <a:avLst/>
              <a:gdLst>
                <a:gd name="T0" fmla="*/ 7 w 28"/>
                <a:gd name="T1" fmla="*/ 0 h 28"/>
                <a:gd name="T2" fmla="*/ 0 w 28"/>
                <a:gd name="T3" fmla="*/ 8 h 28"/>
                <a:gd name="T4" fmla="*/ 20 w 28"/>
                <a:gd name="T5" fmla="*/ 28 h 28"/>
                <a:gd name="T6" fmla="*/ 28 w 28"/>
                <a:gd name="T7" fmla="*/ 20 h 28"/>
                <a:gd name="T8" fmla="*/ 7 w 28"/>
                <a:gd name="T9" fmla="*/ 0 h 28"/>
              </a:gdLst>
              <a:ahLst/>
              <a:cxnLst>
                <a:cxn ang="0">
                  <a:pos x="T0" y="T1"/>
                </a:cxn>
                <a:cxn ang="0">
                  <a:pos x="T2" y="T3"/>
                </a:cxn>
                <a:cxn ang="0">
                  <a:pos x="T4" y="T5"/>
                </a:cxn>
                <a:cxn ang="0">
                  <a:pos x="T6" y="T7"/>
                </a:cxn>
                <a:cxn ang="0">
                  <a:pos x="T8" y="T9"/>
                </a:cxn>
              </a:cxnLst>
              <a:rect l="0" t="0" r="r" b="b"/>
              <a:pathLst>
                <a:path w="28" h="28">
                  <a:moveTo>
                    <a:pt x="7" y="0"/>
                  </a:moveTo>
                  <a:lnTo>
                    <a:pt x="0" y="8"/>
                  </a:lnTo>
                  <a:lnTo>
                    <a:pt x="20" y="28"/>
                  </a:lnTo>
                  <a:lnTo>
                    <a:pt x="28" y="20"/>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Freeform 116"/>
            <p:cNvSpPr/>
            <p:nvPr/>
          </p:nvSpPr>
          <p:spPr bwMode="auto">
            <a:xfrm>
              <a:off x="7540014" y="4306907"/>
              <a:ext cx="279527" cy="339426"/>
            </a:xfrm>
            <a:custGeom>
              <a:avLst/>
              <a:gdLst>
                <a:gd name="T0" fmla="*/ 104 w 112"/>
                <a:gd name="T1" fmla="*/ 101 h 136"/>
                <a:gd name="T2" fmla="*/ 83 w 112"/>
                <a:gd name="T3" fmla="*/ 101 h 136"/>
                <a:gd name="T4" fmla="*/ 83 w 112"/>
                <a:gd name="T5" fmla="*/ 129 h 136"/>
                <a:gd name="T6" fmla="*/ 7 w 112"/>
                <a:gd name="T7" fmla="*/ 129 h 136"/>
                <a:gd name="T8" fmla="*/ 7 w 112"/>
                <a:gd name="T9" fmla="*/ 32 h 136"/>
                <a:gd name="T10" fmla="*/ 104 w 112"/>
                <a:gd name="T11" fmla="*/ 32 h 136"/>
                <a:gd name="T12" fmla="*/ 104 w 112"/>
                <a:gd name="T13" fmla="*/ 40 h 136"/>
                <a:gd name="T14" fmla="*/ 112 w 112"/>
                <a:gd name="T15" fmla="*/ 32 h 136"/>
                <a:gd name="T16" fmla="*/ 112 w 112"/>
                <a:gd name="T17" fmla="*/ 6 h 136"/>
                <a:gd name="T18" fmla="*/ 97 w 112"/>
                <a:gd name="T19" fmla="*/ 6 h 136"/>
                <a:gd name="T20" fmla="*/ 97 w 112"/>
                <a:gd name="T21" fmla="*/ 20 h 136"/>
                <a:gd name="T22" fmla="*/ 95 w 112"/>
                <a:gd name="T23" fmla="*/ 20 h 136"/>
                <a:gd name="T24" fmla="*/ 95 w 112"/>
                <a:gd name="T25" fmla="*/ 0 h 136"/>
                <a:gd name="T26" fmla="*/ 89 w 112"/>
                <a:gd name="T27" fmla="*/ 0 h 136"/>
                <a:gd name="T28" fmla="*/ 89 w 112"/>
                <a:gd name="T29" fmla="*/ 20 h 136"/>
                <a:gd name="T30" fmla="*/ 87 w 112"/>
                <a:gd name="T31" fmla="*/ 20 h 136"/>
                <a:gd name="T32" fmla="*/ 87 w 112"/>
                <a:gd name="T33" fmla="*/ 6 h 136"/>
                <a:gd name="T34" fmla="*/ 79 w 112"/>
                <a:gd name="T35" fmla="*/ 6 h 136"/>
                <a:gd name="T36" fmla="*/ 79 w 112"/>
                <a:gd name="T37" fmla="*/ 20 h 136"/>
                <a:gd name="T38" fmla="*/ 76 w 112"/>
                <a:gd name="T39" fmla="*/ 20 h 136"/>
                <a:gd name="T40" fmla="*/ 76 w 112"/>
                <a:gd name="T41" fmla="*/ 0 h 136"/>
                <a:gd name="T42" fmla="*/ 72 w 112"/>
                <a:gd name="T43" fmla="*/ 0 h 136"/>
                <a:gd name="T44" fmla="*/ 72 w 112"/>
                <a:gd name="T45" fmla="*/ 20 h 136"/>
                <a:gd name="T46" fmla="*/ 68 w 112"/>
                <a:gd name="T47" fmla="*/ 20 h 136"/>
                <a:gd name="T48" fmla="*/ 68 w 112"/>
                <a:gd name="T49" fmla="*/ 6 h 136"/>
                <a:gd name="T50" fmla="*/ 60 w 112"/>
                <a:gd name="T51" fmla="*/ 6 h 136"/>
                <a:gd name="T52" fmla="*/ 60 w 112"/>
                <a:gd name="T53" fmla="*/ 20 h 136"/>
                <a:gd name="T54" fmla="*/ 57 w 112"/>
                <a:gd name="T55" fmla="*/ 20 h 136"/>
                <a:gd name="T56" fmla="*/ 57 w 112"/>
                <a:gd name="T57" fmla="*/ 0 h 136"/>
                <a:gd name="T58" fmla="*/ 53 w 112"/>
                <a:gd name="T59" fmla="*/ 0 h 136"/>
                <a:gd name="T60" fmla="*/ 53 w 112"/>
                <a:gd name="T61" fmla="*/ 20 h 136"/>
                <a:gd name="T62" fmla="*/ 51 w 112"/>
                <a:gd name="T63" fmla="*/ 20 h 136"/>
                <a:gd name="T64" fmla="*/ 51 w 112"/>
                <a:gd name="T65" fmla="*/ 6 h 136"/>
                <a:gd name="T66" fmla="*/ 43 w 112"/>
                <a:gd name="T67" fmla="*/ 6 h 136"/>
                <a:gd name="T68" fmla="*/ 43 w 112"/>
                <a:gd name="T69" fmla="*/ 20 h 136"/>
                <a:gd name="T70" fmla="*/ 40 w 112"/>
                <a:gd name="T71" fmla="*/ 20 h 136"/>
                <a:gd name="T72" fmla="*/ 40 w 112"/>
                <a:gd name="T73" fmla="*/ 0 h 136"/>
                <a:gd name="T74" fmla="*/ 35 w 112"/>
                <a:gd name="T75" fmla="*/ 0 h 136"/>
                <a:gd name="T76" fmla="*/ 35 w 112"/>
                <a:gd name="T77" fmla="*/ 20 h 136"/>
                <a:gd name="T78" fmla="*/ 32 w 112"/>
                <a:gd name="T79" fmla="*/ 20 h 136"/>
                <a:gd name="T80" fmla="*/ 32 w 112"/>
                <a:gd name="T81" fmla="*/ 6 h 136"/>
                <a:gd name="T82" fmla="*/ 25 w 112"/>
                <a:gd name="T83" fmla="*/ 6 h 136"/>
                <a:gd name="T84" fmla="*/ 25 w 112"/>
                <a:gd name="T85" fmla="*/ 20 h 136"/>
                <a:gd name="T86" fmla="*/ 23 w 112"/>
                <a:gd name="T87" fmla="*/ 20 h 136"/>
                <a:gd name="T88" fmla="*/ 23 w 112"/>
                <a:gd name="T89" fmla="*/ 0 h 136"/>
                <a:gd name="T90" fmla="*/ 17 w 112"/>
                <a:gd name="T91" fmla="*/ 0 h 136"/>
                <a:gd name="T92" fmla="*/ 17 w 112"/>
                <a:gd name="T93" fmla="*/ 20 h 136"/>
                <a:gd name="T94" fmla="*/ 15 w 112"/>
                <a:gd name="T95" fmla="*/ 20 h 136"/>
                <a:gd name="T96" fmla="*/ 15 w 112"/>
                <a:gd name="T97" fmla="*/ 6 h 136"/>
                <a:gd name="T98" fmla="*/ 0 w 112"/>
                <a:gd name="T99" fmla="*/ 6 h 136"/>
                <a:gd name="T100" fmla="*/ 0 w 112"/>
                <a:gd name="T101" fmla="*/ 24 h 136"/>
                <a:gd name="T102" fmla="*/ 0 w 112"/>
                <a:gd name="T103" fmla="*/ 28 h 136"/>
                <a:gd name="T104" fmla="*/ 0 w 112"/>
                <a:gd name="T105" fmla="*/ 136 h 136"/>
                <a:gd name="T106" fmla="*/ 89 w 112"/>
                <a:gd name="T107" fmla="*/ 136 h 136"/>
                <a:gd name="T108" fmla="*/ 112 w 112"/>
                <a:gd name="T109" fmla="*/ 110 h 136"/>
                <a:gd name="T110" fmla="*/ 112 w 112"/>
                <a:gd name="T111" fmla="*/ 84 h 136"/>
                <a:gd name="T112" fmla="*/ 104 w 112"/>
                <a:gd name="T113" fmla="*/ 92 h 136"/>
                <a:gd name="T114" fmla="*/ 104 w 112"/>
                <a:gd name="T115" fmla="*/ 10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2" h="136">
                  <a:moveTo>
                    <a:pt x="104" y="101"/>
                  </a:moveTo>
                  <a:lnTo>
                    <a:pt x="83" y="101"/>
                  </a:lnTo>
                  <a:lnTo>
                    <a:pt x="83" y="129"/>
                  </a:lnTo>
                  <a:lnTo>
                    <a:pt x="7" y="129"/>
                  </a:lnTo>
                  <a:lnTo>
                    <a:pt x="7" y="32"/>
                  </a:lnTo>
                  <a:lnTo>
                    <a:pt x="104" y="32"/>
                  </a:lnTo>
                  <a:lnTo>
                    <a:pt x="104" y="40"/>
                  </a:lnTo>
                  <a:lnTo>
                    <a:pt x="112" y="32"/>
                  </a:lnTo>
                  <a:lnTo>
                    <a:pt x="112" y="6"/>
                  </a:lnTo>
                  <a:lnTo>
                    <a:pt x="97" y="6"/>
                  </a:lnTo>
                  <a:lnTo>
                    <a:pt x="97" y="20"/>
                  </a:lnTo>
                  <a:lnTo>
                    <a:pt x="95" y="20"/>
                  </a:lnTo>
                  <a:lnTo>
                    <a:pt x="95" y="0"/>
                  </a:lnTo>
                  <a:lnTo>
                    <a:pt x="89" y="0"/>
                  </a:lnTo>
                  <a:lnTo>
                    <a:pt x="89" y="20"/>
                  </a:lnTo>
                  <a:lnTo>
                    <a:pt x="87" y="20"/>
                  </a:lnTo>
                  <a:lnTo>
                    <a:pt x="87" y="6"/>
                  </a:lnTo>
                  <a:lnTo>
                    <a:pt x="79" y="6"/>
                  </a:lnTo>
                  <a:lnTo>
                    <a:pt x="79" y="20"/>
                  </a:lnTo>
                  <a:lnTo>
                    <a:pt x="76" y="20"/>
                  </a:lnTo>
                  <a:lnTo>
                    <a:pt x="76" y="0"/>
                  </a:lnTo>
                  <a:lnTo>
                    <a:pt x="72" y="0"/>
                  </a:lnTo>
                  <a:lnTo>
                    <a:pt x="72" y="20"/>
                  </a:lnTo>
                  <a:lnTo>
                    <a:pt x="68" y="20"/>
                  </a:lnTo>
                  <a:lnTo>
                    <a:pt x="68" y="6"/>
                  </a:lnTo>
                  <a:lnTo>
                    <a:pt x="60" y="6"/>
                  </a:lnTo>
                  <a:lnTo>
                    <a:pt x="60" y="20"/>
                  </a:lnTo>
                  <a:lnTo>
                    <a:pt x="57" y="20"/>
                  </a:lnTo>
                  <a:lnTo>
                    <a:pt x="57" y="0"/>
                  </a:lnTo>
                  <a:lnTo>
                    <a:pt x="53" y="0"/>
                  </a:lnTo>
                  <a:lnTo>
                    <a:pt x="53" y="20"/>
                  </a:lnTo>
                  <a:lnTo>
                    <a:pt x="51" y="20"/>
                  </a:lnTo>
                  <a:lnTo>
                    <a:pt x="51" y="6"/>
                  </a:lnTo>
                  <a:lnTo>
                    <a:pt x="43" y="6"/>
                  </a:lnTo>
                  <a:lnTo>
                    <a:pt x="43" y="20"/>
                  </a:lnTo>
                  <a:lnTo>
                    <a:pt x="40" y="20"/>
                  </a:lnTo>
                  <a:lnTo>
                    <a:pt x="40" y="0"/>
                  </a:lnTo>
                  <a:lnTo>
                    <a:pt x="35" y="0"/>
                  </a:lnTo>
                  <a:lnTo>
                    <a:pt x="35" y="20"/>
                  </a:lnTo>
                  <a:lnTo>
                    <a:pt x="32" y="20"/>
                  </a:lnTo>
                  <a:lnTo>
                    <a:pt x="32" y="6"/>
                  </a:lnTo>
                  <a:lnTo>
                    <a:pt x="25" y="6"/>
                  </a:lnTo>
                  <a:lnTo>
                    <a:pt x="25" y="20"/>
                  </a:lnTo>
                  <a:lnTo>
                    <a:pt x="23" y="20"/>
                  </a:lnTo>
                  <a:lnTo>
                    <a:pt x="23" y="0"/>
                  </a:lnTo>
                  <a:lnTo>
                    <a:pt x="17" y="0"/>
                  </a:lnTo>
                  <a:lnTo>
                    <a:pt x="17" y="20"/>
                  </a:lnTo>
                  <a:lnTo>
                    <a:pt x="15" y="20"/>
                  </a:lnTo>
                  <a:lnTo>
                    <a:pt x="15" y="6"/>
                  </a:lnTo>
                  <a:lnTo>
                    <a:pt x="0" y="6"/>
                  </a:lnTo>
                  <a:lnTo>
                    <a:pt x="0" y="24"/>
                  </a:lnTo>
                  <a:lnTo>
                    <a:pt x="0" y="28"/>
                  </a:lnTo>
                  <a:lnTo>
                    <a:pt x="0" y="136"/>
                  </a:lnTo>
                  <a:lnTo>
                    <a:pt x="89" y="136"/>
                  </a:lnTo>
                  <a:lnTo>
                    <a:pt x="112" y="110"/>
                  </a:lnTo>
                  <a:lnTo>
                    <a:pt x="112" y="84"/>
                  </a:lnTo>
                  <a:lnTo>
                    <a:pt x="104" y="92"/>
                  </a:lnTo>
                  <a:lnTo>
                    <a:pt x="104" y="1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Rectangle 117"/>
            <p:cNvSpPr>
              <a:spLocks noChangeArrowheads="1"/>
            </p:cNvSpPr>
            <p:nvPr/>
          </p:nvSpPr>
          <p:spPr bwMode="auto">
            <a:xfrm>
              <a:off x="7589930" y="4421713"/>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Rectangle 118"/>
            <p:cNvSpPr>
              <a:spLocks noChangeArrowheads="1"/>
            </p:cNvSpPr>
            <p:nvPr/>
          </p:nvSpPr>
          <p:spPr bwMode="auto">
            <a:xfrm>
              <a:off x="7589930" y="4461645"/>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Rectangle 119"/>
            <p:cNvSpPr>
              <a:spLocks noChangeArrowheads="1"/>
            </p:cNvSpPr>
            <p:nvPr/>
          </p:nvSpPr>
          <p:spPr bwMode="auto">
            <a:xfrm>
              <a:off x="7589930" y="4506569"/>
              <a:ext cx="109814" cy="14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Rectangle 120"/>
            <p:cNvSpPr>
              <a:spLocks noChangeArrowheads="1"/>
            </p:cNvSpPr>
            <p:nvPr/>
          </p:nvSpPr>
          <p:spPr bwMode="auto">
            <a:xfrm>
              <a:off x="7589930" y="4548998"/>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6" name="Group 23"/>
          <p:cNvGrpSpPr>
            <a:grpSpLocks noChangeAspect="1"/>
          </p:cNvGrpSpPr>
          <p:nvPr/>
        </p:nvGrpSpPr>
        <p:grpSpPr>
          <a:xfrm>
            <a:off x="9790706" y="2174468"/>
            <a:ext cx="612697" cy="624790"/>
            <a:chOff x="7160655" y="2178006"/>
            <a:chExt cx="379359" cy="386846"/>
          </a:xfrm>
          <a:solidFill>
            <a:schemeClr val="bg2">
              <a:lumMod val="50000"/>
            </a:schemeClr>
          </a:solidFill>
        </p:grpSpPr>
        <p:sp>
          <p:nvSpPr>
            <p:cNvPr id="37" name="Freeform 36"/>
            <p:cNvSpPr>
              <a:spLocks noEditPoints="1"/>
            </p:cNvSpPr>
            <p:nvPr/>
          </p:nvSpPr>
          <p:spPr bwMode="auto">
            <a:xfrm>
              <a:off x="7277956" y="2178006"/>
              <a:ext cx="262058" cy="262058"/>
            </a:xfrm>
            <a:custGeom>
              <a:avLst/>
              <a:gdLst>
                <a:gd name="T0" fmla="*/ 65 w 79"/>
                <a:gd name="T1" fmla="*/ 14 h 79"/>
                <a:gd name="T2" fmla="*/ 14 w 79"/>
                <a:gd name="T3" fmla="*/ 14 h 79"/>
                <a:gd name="T4" fmla="*/ 11 w 79"/>
                <a:gd name="T5" fmla="*/ 63 h 79"/>
                <a:gd name="T6" fmla="*/ 11 w 79"/>
                <a:gd name="T7" fmla="*/ 63 h 79"/>
                <a:gd name="T8" fmla="*/ 17 w 79"/>
                <a:gd name="T9" fmla="*/ 68 h 79"/>
                <a:gd name="T10" fmla="*/ 64 w 79"/>
                <a:gd name="T11" fmla="*/ 65 h 79"/>
                <a:gd name="T12" fmla="*/ 65 w 79"/>
                <a:gd name="T13" fmla="*/ 14 h 79"/>
                <a:gd name="T14" fmla="*/ 58 w 79"/>
                <a:gd name="T15" fmla="*/ 59 h 79"/>
                <a:gd name="T16" fmla="*/ 20 w 79"/>
                <a:gd name="T17" fmla="*/ 59 h 79"/>
                <a:gd name="T18" fmla="*/ 20 w 79"/>
                <a:gd name="T19" fmla="*/ 21 h 79"/>
                <a:gd name="T20" fmla="*/ 58 w 79"/>
                <a:gd name="T21" fmla="*/ 21 h 79"/>
                <a:gd name="T22" fmla="*/ 58 w 79"/>
                <a:gd name="T23" fmla="*/ 5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79">
                  <a:moveTo>
                    <a:pt x="65" y="14"/>
                  </a:moveTo>
                  <a:cubicBezTo>
                    <a:pt x="51" y="0"/>
                    <a:pt x="28" y="0"/>
                    <a:pt x="14" y="14"/>
                  </a:cubicBezTo>
                  <a:cubicBezTo>
                    <a:pt x="0" y="28"/>
                    <a:pt x="0" y="49"/>
                    <a:pt x="11" y="63"/>
                  </a:cubicBezTo>
                  <a:cubicBezTo>
                    <a:pt x="11" y="63"/>
                    <a:pt x="11" y="63"/>
                    <a:pt x="11" y="63"/>
                  </a:cubicBezTo>
                  <a:cubicBezTo>
                    <a:pt x="14" y="66"/>
                    <a:pt x="15" y="67"/>
                    <a:pt x="17" y="68"/>
                  </a:cubicBezTo>
                  <a:cubicBezTo>
                    <a:pt x="31" y="79"/>
                    <a:pt x="51" y="78"/>
                    <a:pt x="64" y="65"/>
                  </a:cubicBezTo>
                  <a:cubicBezTo>
                    <a:pt x="78" y="51"/>
                    <a:pt x="79" y="29"/>
                    <a:pt x="65" y="14"/>
                  </a:cubicBezTo>
                  <a:close/>
                  <a:moveTo>
                    <a:pt x="58" y="59"/>
                  </a:moveTo>
                  <a:cubicBezTo>
                    <a:pt x="47" y="69"/>
                    <a:pt x="30" y="69"/>
                    <a:pt x="20" y="59"/>
                  </a:cubicBezTo>
                  <a:cubicBezTo>
                    <a:pt x="9" y="48"/>
                    <a:pt x="9" y="31"/>
                    <a:pt x="20" y="21"/>
                  </a:cubicBezTo>
                  <a:cubicBezTo>
                    <a:pt x="31" y="10"/>
                    <a:pt x="48" y="10"/>
                    <a:pt x="58" y="21"/>
                  </a:cubicBezTo>
                  <a:cubicBezTo>
                    <a:pt x="69" y="31"/>
                    <a:pt x="69" y="48"/>
                    <a:pt x="58"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Freeform 37"/>
            <p:cNvSpPr/>
            <p:nvPr/>
          </p:nvSpPr>
          <p:spPr bwMode="auto">
            <a:xfrm>
              <a:off x="7160655" y="2400130"/>
              <a:ext cx="159730" cy="164722"/>
            </a:xfrm>
            <a:custGeom>
              <a:avLst/>
              <a:gdLst>
                <a:gd name="T0" fmla="*/ 0 w 64"/>
                <a:gd name="T1" fmla="*/ 52 h 66"/>
                <a:gd name="T2" fmla="*/ 12 w 64"/>
                <a:gd name="T3" fmla="*/ 66 h 66"/>
                <a:gd name="T4" fmla="*/ 64 w 64"/>
                <a:gd name="T5" fmla="*/ 8 h 66"/>
                <a:gd name="T6" fmla="*/ 55 w 64"/>
                <a:gd name="T7" fmla="*/ 0 h 66"/>
                <a:gd name="T8" fmla="*/ 0 w 64"/>
                <a:gd name="T9" fmla="*/ 52 h 66"/>
              </a:gdLst>
              <a:ahLst/>
              <a:cxnLst>
                <a:cxn ang="0">
                  <a:pos x="T0" y="T1"/>
                </a:cxn>
                <a:cxn ang="0">
                  <a:pos x="T2" y="T3"/>
                </a:cxn>
                <a:cxn ang="0">
                  <a:pos x="T4" y="T5"/>
                </a:cxn>
                <a:cxn ang="0">
                  <a:pos x="T6" y="T7"/>
                </a:cxn>
                <a:cxn ang="0">
                  <a:pos x="T8" y="T9"/>
                </a:cxn>
              </a:cxnLst>
              <a:rect l="0" t="0" r="r" b="b"/>
              <a:pathLst>
                <a:path w="64" h="66">
                  <a:moveTo>
                    <a:pt x="0" y="52"/>
                  </a:moveTo>
                  <a:lnTo>
                    <a:pt x="12" y="66"/>
                  </a:lnTo>
                  <a:lnTo>
                    <a:pt x="64" y="8"/>
                  </a:lnTo>
                  <a:lnTo>
                    <a:pt x="55" y="0"/>
                  </a:lnTo>
                  <a:lnTo>
                    <a:pt x="0"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Freeform 38"/>
            <p:cNvSpPr/>
            <p:nvPr/>
          </p:nvSpPr>
          <p:spPr bwMode="auto">
            <a:xfrm>
              <a:off x="7412728" y="2265358"/>
              <a:ext cx="99831" cy="119797"/>
            </a:xfrm>
            <a:custGeom>
              <a:avLst/>
              <a:gdLst>
                <a:gd name="T0" fmla="*/ 16 w 30"/>
                <a:gd name="T1" fmla="*/ 0 h 36"/>
                <a:gd name="T2" fmla="*/ 0 w 30"/>
                <a:gd name="T3" fmla="*/ 34 h 36"/>
                <a:gd name="T4" fmla="*/ 6 w 30"/>
                <a:gd name="T5" fmla="*/ 36 h 36"/>
                <a:gd name="T6" fmla="*/ 16 w 30"/>
                <a:gd name="T7" fmla="*/ 0 h 36"/>
              </a:gdLst>
              <a:ahLst/>
              <a:cxnLst>
                <a:cxn ang="0">
                  <a:pos x="T0" y="T1"/>
                </a:cxn>
                <a:cxn ang="0">
                  <a:pos x="T2" y="T3"/>
                </a:cxn>
                <a:cxn ang="0">
                  <a:pos x="T4" y="T5"/>
                </a:cxn>
                <a:cxn ang="0">
                  <a:pos x="T6" y="T7"/>
                </a:cxn>
              </a:cxnLst>
              <a:rect l="0" t="0" r="r" b="b"/>
              <a:pathLst>
                <a:path w="30" h="36">
                  <a:moveTo>
                    <a:pt x="16" y="0"/>
                  </a:moveTo>
                  <a:cubicBezTo>
                    <a:pt x="20" y="26"/>
                    <a:pt x="0" y="34"/>
                    <a:pt x="0" y="34"/>
                  </a:cubicBezTo>
                  <a:cubicBezTo>
                    <a:pt x="6" y="36"/>
                    <a:pt x="6" y="36"/>
                    <a:pt x="6" y="36"/>
                  </a:cubicBezTo>
                  <a:cubicBezTo>
                    <a:pt x="30" y="21"/>
                    <a:pt x="16"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6" name="Freeform 21"/>
          <p:cNvSpPr>
            <a:spLocks noChangeAspect="1" noEditPoints="1"/>
          </p:cNvSpPr>
          <p:nvPr/>
        </p:nvSpPr>
        <p:spPr bwMode="auto">
          <a:xfrm>
            <a:off x="5572877" y="3534773"/>
            <a:ext cx="612305" cy="545060"/>
          </a:xfrm>
          <a:custGeom>
            <a:avLst/>
            <a:gdLst>
              <a:gd name="T0" fmla="*/ 62 w 401"/>
              <a:gd name="T1" fmla="*/ 116 h 357"/>
              <a:gd name="T2" fmla="*/ 117 w 401"/>
              <a:gd name="T3" fmla="*/ 135 h 357"/>
              <a:gd name="T4" fmla="*/ 124 w 401"/>
              <a:gd name="T5" fmla="*/ 133 h 357"/>
              <a:gd name="T6" fmla="*/ 155 w 401"/>
              <a:gd name="T7" fmla="*/ 106 h 357"/>
              <a:gd name="T8" fmla="*/ 156 w 401"/>
              <a:gd name="T9" fmla="*/ 100 h 357"/>
              <a:gd name="T10" fmla="*/ 141 w 401"/>
              <a:gd name="T11" fmla="*/ 81 h 357"/>
              <a:gd name="T12" fmla="*/ 219 w 401"/>
              <a:gd name="T13" fmla="*/ 1 h 357"/>
              <a:gd name="T14" fmla="*/ 160 w 401"/>
              <a:gd name="T15" fmla="*/ 1 h 357"/>
              <a:gd name="T16" fmla="*/ 86 w 401"/>
              <a:gd name="T17" fmla="*/ 39 h 357"/>
              <a:gd name="T18" fmla="*/ 55 w 401"/>
              <a:gd name="T19" fmla="*/ 63 h 357"/>
              <a:gd name="T20" fmla="*/ 43 w 401"/>
              <a:gd name="T21" fmla="*/ 90 h 357"/>
              <a:gd name="T22" fmla="*/ 18 w 401"/>
              <a:gd name="T23" fmla="*/ 98 h 357"/>
              <a:gd name="T24" fmla="*/ 3 w 401"/>
              <a:gd name="T25" fmla="*/ 110 h 357"/>
              <a:gd name="T26" fmla="*/ 2 w 401"/>
              <a:gd name="T27" fmla="*/ 120 h 357"/>
              <a:gd name="T28" fmla="*/ 30 w 401"/>
              <a:gd name="T29" fmla="*/ 150 h 357"/>
              <a:gd name="T30" fmla="*/ 41 w 401"/>
              <a:gd name="T31" fmla="*/ 152 h 357"/>
              <a:gd name="T32" fmla="*/ 55 w 401"/>
              <a:gd name="T33" fmla="*/ 139 h 357"/>
              <a:gd name="T34" fmla="*/ 62 w 401"/>
              <a:gd name="T35" fmla="*/ 116 h 357"/>
              <a:gd name="T36" fmla="*/ 177 w 401"/>
              <a:gd name="T37" fmla="*/ 126 h 357"/>
              <a:gd name="T38" fmla="*/ 169 w 401"/>
              <a:gd name="T39" fmla="*/ 125 h 357"/>
              <a:gd name="T40" fmla="*/ 140 w 401"/>
              <a:gd name="T41" fmla="*/ 150 h 357"/>
              <a:gd name="T42" fmla="*/ 139 w 401"/>
              <a:gd name="T43" fmla="*/ 158 h 357"/>
              <a:gd name="T44" fmla="*/ 305 w 401"/>
              <a:gd name="T45" fmla="*/ 347 h 357"/>
              <a:gd name="T46" fmla="*/ 320 w 401"/>
              <a:gd name="T47" fmla="*/ 348 h 357"/>
              <a:gd name="T48" fmla="*/ 340 w 401"/>
              <a:gd name="T49" fmla="*/ 332 h 357"/>
              <a:gd name="T50" fmla="*/ 341 w 401"/>
              <a:gd name="T51" fmla="*/ 317 h 357"/>
              <a:gd name="T52" fmla="*/ 177 w 401"/>
              <a:gd name="T53" fmla="*/ 126 h 357"/>
              <a:gd name="T54" fmla="*/ 398 w 401"/>
              <a:gd name="T55" fmla="*/ 46 h 357"/>
              <a:gd name="T56" fmla="*/ 389 w 401"/>
              <a:gd name="T57" fmla="*/ 42 h 357"/>
              <a:gd name="T58" fmla="*/ 369 w 401"/>
              <a:gd name="T59" fmla="*/ 72 h 357"/>
              <a:gd name="T60" fmla="*/ 331 w 401"/>
              <a:gd name="T61" fmla="*/ 80 h 357"/>
              <a:gd name="T62" fmla="*/ 320 w 401"/>
              <a:gd name="T63" fmla="*/ 45 h 357"/>
              <a:gd name="T64" fmla="*/ 338 w 401"/>
              <a:gd name="T65" fmla="*/ 13 h 357"/>
              <a:gd name="T66" fmla="*/ 330 w 401"/>
              <a:gd name="T67" fmla="*/ 6 h 357"/>
              <a:gd name="T68" fmla="*/ 274 w 401"/>
              <a:gd name="T69" fmla="*/ 51 h 357"/>
              <a:gd name="T70" fmla="*/ 257 w 401"/>
              <a:gd name="T71" fmla="*/ 121 h 357"/>
              <a:gd name="T72" fmla="*/ 230 w 401"/>
              <a:gd name="T73" fmla="*/ 149 h 357"/>
              <a:gd name="T74" fmla="*/ 257 w 401"/>
              <a:gd name="T75" fmla="*/ 181 h 357"/>
              <a:gd name="T76" fmla="*/ 290 w 401"/>
              <a:gd name="T77" fmla="*/ 149 h 357"/>
              <a:gd name="T78" fmla="*/ 330 w 401"/>
              <a:gd name="T79" fmla="*/ 137 h 357"/>
              <a:gd name="T80" fmla="*/ 391 w 401"/>
              <a:gd name="T81" fmla="*/ 112 h 357"/>
              <a:gd name="T82" fmla="*/ 398 w 401"/>
              <a:gd name="T83" fmla="*/ 46 h 357"/>
              <a:gd name="T84" fmla="*/ 55 w 401"/>
              <a:gd name="T85" fmla="*/ 319 h 357"/>
              <a:gd name="T86" fmla="*/ 55 w 401"/>
              <a:gd name="T87" fmla="*/ 334 h 357"/>
              <a:gd name="T88" fmla="*/ 74 w 401"/>
              <a:gd name="T89" fmla="*/ 353 h 357"/>
              <a:gd name="T90" fmla="*/ 89 w 401"/>
              <a:gd name="T91" fmla="*/ 351 h 357"/>
              <a:gd name="T92" fmla="*/ 187 w 401"/>
              <a:gd name="T93" fmla="*/ 254 h 357"/>
              <a:gd name="T94" fmla="*/ 157 w 401"/>
              <a:gd name="T95" fmla="*/ 220 h 357"/>
              <a:gd name="T96" fmla="*/ 55 w 401"/>
              <a:gd name="T97" fmla="*/ 31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1" h="357">
                <a:moveTo>
                  <a:pt x="62" y="116"/>
                </a:moveTo>
                <a:cubicBezTo>
                  <a:pt x="81" y="101"/>
                  <a:pt x="97" y="111"/>
                  <a:pt x="117" y="135"/>
                </a:cubicBezTo>
                <a:cubicBezTo>
                  <a:pt x="120" y="138"/>
                  <a:pt x="123" y="135"/>
                  <a:pt x="124" y="133"/>
                </a:cubicBezTo>
                <a:cubicBezTo>
                  <a:pt x="126" y="132"/>
                  <a:pt x="154" y="107"/>
                  <a:pt x="155" y="106"/>
                </a:cubicBezTo>
                <a:cubicBezTo>
                  <a:pt x="156" y="105"/>
                  <a:pt x="158" y="102"/>
                  <a:pt x="156" y="100"/>
                </a:cubicBezTo>
                <a:cubicBezTo>
                  <a:pt x="154" y="98"/>
                  <a:pt x="146" y="88"/>
                  <a:pt x="141" y="81"/>
                </a:cubicBezTo>
                <a:cubicBezTo>
                  <a:pt x="105" y="34"/>
                  <a:pt x="240" y="2"/>
                  <a:pt x="219" y="1"/>
                </a:cubicBezTo>
                <a:cubicBezTo>
                  <a:pt x="208" y="1"/>
                  <a:pt x="166" y="0"/>
                  <a:pt x="160" y="1"/>
                </a:cubicBezTo>
                <a:cubicBezTo>
                  <a:pt x="134" y="4"/>
                  <a:pt x="102" y="28"/>
                  <a:pt x="86" y="39"/>
                </a:cubicBezTo>
                <a:cubicBezTo>
                  <a:pt x="64" y="53"/>
                  <a:pt x="57" y="62"/>
                  <a:pt x="55" y="63"/>
                </a:cubicBezTo>
                <a:cubicBezTo>
                  <a:pt x="49" y="68"/>
                  <a:pt x="54" y="80"/>
                  <a:pt x="43" y="90"/>
                </a:cubicBezTo>
                <a:cubicBezTo>
                  <a:pt x="32" y="100"/>
                  <a:pt x="25" y="92"/>
                  <a:pt x="18" y="98"/>
                </a:cubicBezTo>
                <a:cubicBezTo>
                  <a:pt x="15" y="101"/>
                  <a:pt x="5" y="108"/>
                  <a:pt x="3" y="110"/>
                </a:cubicBezTo>
                <a:cubicBezTo>
                  <a:pt x="0" y="113"/>
                  <a:pt x="0" y="117"/>
                  <a:pt x="2" y="120"/>
                </a:cubicBezTo>
                <a:cubicBezTo>
                  <a:pt x="2" y="120"/>
                  <a:pt x="28" y="148"/>
                  <a:pt x="30" y="150"/>
                </a:cubicBezTo>
                <a:cubicBezTo>
                  <a:pt x="32" y="153"/>
                  <a:pt x="38" y="155"/>
                  <a:pt x="41" y="152"/>
                </a:cubicBezTo>
                <a:cubicBezTo>
                  <a:pt x="45" y="149"/>
                  <a:pt x="54" y="141"/>
                  <a:pt x="55" y="139"/>
                </a:cubicBezTo>
                <a:cubicBezTo>
                  <a:pt x="57" y="138"/>
                  <a:pt x="54" y="122"/>
                  <a:pt x="62" y="116"/>
                </a:cubicBezTo>
                <a:close/>
                <a:moveTo>
                  <a:pt x="177" y="126"/>
                </a:moveTo>
                <a:cubicBezTo>
                  <a:pt x="174" y="123"/>
                  <a:pt x="171" y="123"/>
                  <a:pt x="169" y="125"/>
                </a:cubicBezTo>
                <a:cubicBezTo>
                  <a:pt x="140" y="150"/>
                  <a:pt x="140" y="150"/>
                  <a:pt x="140" y="150"/>
                </a:cubicBezTo>
                <a:cubicBezTo>
                  <a:pt x="138" y="152"/>
                  <a:pt x="137" y="156"/>
                  <a:pt x="139" y="158"/>
                </a:cubicBezTo>
                <a:cubicBezTo>
                  <a:pt x="305" y="347"/>
                  <a:pt x="305" y="347"/>
                  <a:pt x="305" y="347"/>
                </a:cubicBezTo>
                <a:cubicBezTo>
                  <a:pt x="309" y="352"/>
                  <a:pt x="316" y="352"/>
                  <a:pt x="320" y="348"/>
                </a:cubicBezTo>
                <a:cubicBezTo>
                  <a:pt x="340" y="332"/>
                  <a:pt x="340" y="332"/>
                  <a:pt x="340" y="332"/>
                </a:cubicBezTo>
                <a:cubicBezTo>
                  <a:pt x="344" y="328"/>
                  <a:pt x="345" y="321"/>
                  <a:pt x="341" y="317"/>
                </a:cubicBezTo>
                <a:lnTo>
                  <a:pt x="177" y="126"/>
                </a:lnTo>
                <a:close/>
                <a:moveTo>
                  <a:pt x="398" y="46"/>
                </a:moveTo>
                <a:cubicBezTo>
                  <a:pt x="396" y="36"/>
                  <a:pt x="391" y="38"/>
                  <a:pt x="389" y="42"/>
                </a:cubicBezTo>
                <a:cubicBezTo>
                  <a:pt x="386" y="46"/>
                  <a:pt x="374" y="64"/>
                  <a:pt x="369" y="72"/>
                </a:cubicBezTo>
                <a:cubicBezTo>
                  <a:pt x="364" y="80"/>
                  <a:pt x="353" y="96"/>
                  <a:pt x="331" y="80"/>
                </a:cubicBezTo>
                <a:cubicBezTo>
                  <a:pt x="308" y="64"/>
                  <a:pt x="316" y="53"/>
                  <a:pt x="320" y="45"/>
                </a:cubicBezTo>
                <a:cubicBezTo>
                  <a:pt x="324" y="38"/>
                  <a:pt x="336" y="16"/>
                  <a:pt x="338" y="13"/>
                </a:cubicBezTo>
                <a:cubicBezTo>
                  <a:pt x="340" y="11"/>
                  <a:pt x="338" y="3"/>
                  <a:pt x="330" y="6"/>
                </a:cubicBezTo>
                <a:cubicBezTo>
                  <a:pt x="323" y="9"/>
                  <a:pt x="280" y="27"/>
                  <a:pt x="274" y="51"/>
                </a:cubicBezTo>
                <a:cubicBezTo>
                  <a:pt x="268" y="76"/>
                  <a:pt x="279" y="99"/>
                  <a:pt x="257" y="121"/>
                </a:cubicBezTo>
                <a:cubicBezTo>
                  <a:pt x="230" y="149"/>
                  <a:pt x="230" y="149"/>
                  <a:pt x="230" y="149"/>
                </a:cubicBezTo>
                <a:cubicBezTo>
                  <a:pt x="257" y="181"/>
                  <a:pt x="257" y="181"/>
                  <a:pt x="257" y="181"/>
                </a:cubicBezTo>
                <a:cubicBezTo>
                  <a:pt x="290" y="149"/>
                  <a:pt x="290" y="149"/>
                  <a:pt x="290" y="149"/>
                </a:cubicBezTo>
                <a:cubicBezTo>
                  <a:pt x="298" y="141"/>
                  <a:pt x="315" y="134"/>
                  <a:pt x="330" y="137"/>
                </a:cubicBezTo>
                <a:cubicBezTo>
                  <a:pt x="363" y="144"/>
                  <a:pt x="381" y="132"/>
                  <a:pt x="391" y="112"/>
                </a:cubicBezTo>
                <a:cubicBezTo>
                  <a:pt x="401" y="94"/>
                  <a:pt x="399" y="56"/>
                  <a:pt x="398" y="46"/>
                </a:cubicBezTo>
                <a:close/>
                <a:moveTo>
                  <a:pt x="55" y="319"/>
                </a:moveTo>
                <a:cubicBezTo>
                  <a:pt x="50" y="323"/>
                  <a:pt x="50" y="330"/>
                  <a:pt x="55" y="334"/>
                </a:cubicBezTo>
                <a:cubicBezTo>
                  <a:pt x="74" y="353"/>
                  <a:pt x="74" y="353"/>
                  <a:pt x="74" y="353"/>
                </a:cubicBezTo>
                <a:cubicBezTo>
                  <a:pt x="78" y="357"/>
                  <a:pt x="84" y="355"/>
                  <a:pt x="89" y="351"/>
                </a:cubicBezTo>
                <a:cubicBezTo>
                  <a:pt x="187" y="254"/>
                  <a:pt x="187" y="254"/>
                  <a:pt x="187" y="254"/>
                </a:cubicBezTo>
                <a:cubicBezTo>
                  <a:pt x="157" y="220"/>
                  <a:pt x="157" y="220"/>
                  <a:pt x="157" y="220"/>
                </a:cubicBezTo>
                <a:lnTo>
                  <a:pt x="55" y="319"/>
                </a:lnTo>
                <a:close/>
              </a:path>
            </a:pathLst>
          </a:custGeom>
          <a:solidFill>
            <a:schemeClr val="bg2">
              <a:lumMod val="50000"/>
            </a:schemeClr>
          </a:solidFill>
          <a:ln>
            <a:noFill/>
          </a:ln>
        </p:spPr>
        <p:txBody>
          <a:bodyPr vert="horz" wrap="square" lIns="82296" tIns="41148" rIns="82296" bIns="41148"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265" b="0" i="0" u="none" strike="noStrike" kern="0" cap="none" spc="0" normalizeH="0" baseline="0" noProof="0" dirty="0">
              <a:ln>
                <a:noFill/>
              </a:ln>
              <a:solidFill>
                <a:schemeClr val="bg1"/>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TextBox 53"/>
          <p:cNvSpPr txBox="1"/>
          <p:nvPr/>
        </p:nvSpPr>
        <p:spPr>
          <a:xfrm>
            <a:off x="4260850" y="1997710"/>
            <a:ext cx="3235325" cy="829945"/>
          </a:xfrm>
          <a:prstGeom prst="rect">
            <a:avLst/>
          </a:prstGeom>
          <a:noFill/>
        </p:spPr>
        <p:txBody>
          <a:bodyPr wrap="square" rtlCol="0">
            <a:spAutoFit/>
          </a:bodyPr>
          <a:lstStyle/>
          <a:p>
            <a:pPr>
              <a:lnSpc>
                <a:spcPct val="120000"/>
              </a:lnSpc>
            </a:pPr>
            <a:r>
              <a:rPr lang="zh-CN" altLang="en-US" sz="2000" b="1" dirty="0">
                <a:solidFill>
                  <a:schemeClr val="bg1"/>
                </a:solidFill>
                <a:cs typeface="+mn-ea"/>
                <a:sym typeface="+mn-lt"/>
              </a:rPr>
              <a:t>通过项目的制作，锻炼自我的能力，以及检测实训成果</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rcRect t="7817" b="7817"/>
          <a:stretch>
            <a:fillRect/>
          </a:stretch>
        </p:blipFill>
        <p:spPr>
          <a:xfrm>
            <a:off x="0" y="1"/>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3" name="椭圆 2"/>
          <p:cNvSpPr/>
          <p:nvPr/>
        </p:nvSpPr>
        <p:spPr>
          <a:xfrm>
            <a:off x="3657600" y="990600"/>
            <a:ext cx="4876800" cy="4876800"/>
          </a:xfrm>
          <a:prstGeom prst="ellipse">
            <a:avLst/>
          </a:prstGeom>
          <a:solidFill>
            <a:srgbClr val="00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形状 3"/>
          <p:cNvSpPr/>
          <p:nvPr/>
        </p:nvSpPr>
        <p:spPr>
          <a:xfrm rot="10800000">
            <a:off x="6096000" y="990600"/>
            <a:ext cx="2438400" cy="4876800"/>
          </a:xfrm>
          <a:custGeom>
            <a:avLst/>
            <a:gdLst>
              <a:gd name="connsiteX0" fmla="*/ 2438400 w 2438400"/>
              <a:gd name="connsiteY0" fmla="*/ 0 h 4876800"/>
              <a:gd name="connsiteX1" fmla="*/ 2438400 w 2438400"/>
              <a:gd name="connsiteY1" fmla="*/ 4876800 h 4876800"/>
              <a:gd name="connsiteX2" fmla="*/ 0 w 2438400"/>
              <a:gd name="connsiteY2" fmla="*/ 2438400 h 4876800"/>
              <a:gd name="connsiteX3" fmla="*/ 2438400 w 2438400"/>
              <a:gd name="connsiteY3" fmla="*/ 0 h 4876800"/>
            </a:gdLst>
            <a:ahLst/>
            <a:cxnLst>
              <a:cxn ang="0">
                <a:pos x="connsiteX0" y="connsiteY0"/>
              </a:cxn>
              <a:cxn ang="0">
                <a:pos x="connsiteX1" y="connsiteY1"/>
              </a:cxn>
              <a:cxn ang="0">
                <a:pos x="connsiteX2" y="connsiteY2"/>
              </a:cxn>
              <a:cxn ang="0">
                <a:pos x="connsiteX3" y="connsiteY3"/>
              </a:cxn>
            </a:cxnLst>
            <a:rect l="l" t="t" r="r" b="b"/>
            <a:pathLst>
              <a:path w="2438400" h="4876800">
                <a:moveTo>
                  <a:pt x="2438400" y="0"/>
                </a:moveTo>
                <a:lnTo>
                  <a:pt x="2438400" y="4876800"/>
                </a:lnTo>
                <a:cubicBezTo>
                  <a:pt x="1091709" y="4876800"/>
                  <a:pt x="0" y="3785091"/>
                  <a:pt x="0" y="2438400"/>
                </a:cubicBezTo>
                <a:cubicBezTo>
                  <a:pt x="0" y="1091709"/>
                  <a:pt x="1091709" y="0"/>
                  <a:pt x="2438400" y="0"/>
                </a:cubicBezTo>
                <a:close/>
              </a:path>
            </a:pathLst>
          </a:custGeom>
          <a:solidFill>
            <a:srgbClr val="D6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170845" y="3057525"/>
            <a:ext cx="4543992" cy="742950"/>
            <a:chOff x="1724533" y="3822184"/>
            <a:chExt cx="4543992" cy="742950"/>
          </a:xfrm>
        </p:grpSpPr>
        <p:grpSp>
          <p:nvGrpSpPr>
            <p:cNvPr id="6" name="组合 5"/>
            <p:cNvGrpSpPr/>
            <p:nvPr/>
          </p:nvGrpSpPr>
          <p:grpSpPr>
            <a:xfrm>
              <a:off x="1724533" y="3822184"/>
              <a:ext cx="742950" cy="742950"/>
              <a:chOff x="1791775" y="1635111"/>
              <a:chExt cx="742950" cy="742950"/>
            </a:xfrm>
          </p:grpSpPr>
          <p:sp>
            <p:nvSpPr>
              <p:cNvPr id="8" name="椭圆 7"/>
              <p:cNvSpPr/>
              <p:nvPr/>
            </p:nvSpPr>
            <p:spPr>
              <a:xfrm>
                <a:off x="1791775" y="1635111"/>
                <a:ext cx="742950" cy="742950"/>
              </a:xfrm>
              <a:prstGeom prst="ellipse">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926767" y="1683421"/>
                <a:ext cx="472966" cy="646331"/>
              </a:xfrm>
              <a:prstGeom prst="rect">
                <a:avLst/>
              </a:prstGeom>
              <a:noFill/>
            </p:spPr>
            <p:txBody>
              <a:bodyPr wrap="square" rtlCol="0">
                <a:spAutoFit/>
              </a:bodyPr>
              <a:lstStyle/>
              <a:p>
                <a:r>
                  <a:rPr lang="en-US" altLang="zh-CN" sz="3600" dirty="0">
                    <a:solidFill>
                      <a:schemeClr val="bg1"/>
                    </a:solidFill>
                  </a:rPr>
                  <a:t>3</a:t>
                </a:r>
                <a:endParaRPr lang="zh-CN" altLang="en-US" sz="3600" dirty="0">
                  <a:solidFill>
                    <a:schemeClr val="bg1"/>
                  </a:solidFill>
                </a:endParaRPr>
              </a:p>
            </p:txBody>
          </p:sp>
        </p:grpSp>
        <p:sp>
          <p:nvSpPr>
            <p:cNvPr id="7" name="文本框 6"/>
            <p:cNvSpPr txBox="1"/>
            <p:nvPr/>
          </p:nvSpPr>
          <p:spPr>
            <a:xfrm>
              <a:off x="2534725" y="3932049"/>
              <a:ext cx="3733800" cy="521970"/>
            </a:xfrm>
            <a:prstGeom prst="rect">
              <a:avLst/>
            </a:prstGeom>
            <a:noFill/>
          </p:spPr>
          <p:txBody>
            <a:bodyPr wrap="square" rtlCol="0">
              <a:spAutoFit/>
            </a:bodyPr>
            <a:lstStyle>
              <a:defPPr>
                <a:defRPr lang="zh-CN"/>
              </a:defPPr>
              <a:lvl1pPr>
                <a:defRPr sz="2800">
                  <a:solidFill>
                    <a:schemeClr val="bg1"/>
                  </a:solidFill>
                </a:defRPr>
              </a:lvl1pPr>
            </a:lstStyle>
            <a:p>
              <a:r>
                <a:rPr lang="zh-CN" altLang="en-US" b="1" dirty="0">
                  <a:sym typeface="+mn-ea"/>
                </a:rPr>
                <a:t>课设成果展示</a:t>
              </a:r>
              <a:endParaRPr lang="zh-CN" altLang="en-US" b="1" dirty="0"/>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0"/>
            <a:ext cx="121920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箭头: V 形 40"/>
          <p:cNvSpPr/>
          <p:nvPr/>
        </p:nvSpPr>
        <p:spPr>
          <a:xfrm>
            <a:off x="0" y="0"/>
            <a:ext cx="4762500" cy="914400"/>
          </a:xfrm>
          <a:prstGeom prst="chevron">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3" name="文本框 42"/>
          <p:cNvSpPr txBox="1"/>
          <p:nvPr/>
        </p:nvSpPr>
        <p:spPr>
          <a:xfrm>
            <a:off x="479476" y="195590"/>
            <a:ext cx="3482924" cy="521970"/>
          </a:xfrm>
          <a:prstGeom prst="rect">
            <a:avLst/>
          </a:prstGeom>
          <a:noFill/>
        </p:spPr>
        <p:txBody>
          <a:bodyPr wrap="square" rtlCol="0">
            <a:spAutoFit/>
          </a:bodyPr>
          <a:lstStyle/>
          <a:p>
            <a:r>
              <a:rPr lang="zh-CN" altLang="en-US" sz="2800" b="1" dirty="0">
                <a:solidFill>
                  <a:schemeClr val="bg2"/>
                </a:solidFill>
                <a:sym typeface="+mn-ea"/>
              </a:rPr>
              <a:t>课设成果展示</a:t>
            </a:r>
          </a:p>
        </p:txBody>
      </p:sp>
      <p:sp>
        <p:nvSpPr>
          <p:cNvPr id="1053" name="Freeform 29"/>
          <p:cNvSpPr/>
          <p:nvPr/>
        </p:nvSpPr>
        <p:spPr bwMode="auto">
          <a:xfrm>
            <a:off x="9096905" y="4844961"/>
            <a:ext cx="143933" cy="2117"/>
          </a:xfrm>
          <a:custGeom>
            <a:avLst/>
            <a:gdLst/>
            <a:ahLst/>
            <a:cxnLst>
              <a:cxn ang="0">
                <a:pos x="0" y="0"/>
              </a:cxn>
              <a:cxn ang="0">
                <a:pos x="68" y="0"/>
              </a:cxn>
              <a:cxn ang="0">
                <a:pos x="0" y="0"/>
              </a:cxn>
              <a:cxn ang="0">
                <a:pos x="0" y="0"/>
              </a:cxn>
            </a:cxnLst>
            <a:rect l="0" t="0" r="r" b="b"/>
            <a:pathLst>
              <a:path w="68">
                <a:moveTo>
                  <a:pt x="0" y="0"/>
                </a:moveTo>
                <a:lnTo>
                  <a:pt x="68" y="0"/>
                </a:lnTo>
                <a:lnTo>
                  <a:pt x="0" y="0"/>
                </a:lnTo>
                <a:lnTo>
                  <a:pt x="0" y="0"/>
                </a:lnTo>
                <a:close/>
              </a:path>
            </a:pathLst>
          </a:custGeom>
          <a:solidFill>
            <a:srgbClr val="FFFFFF"/>
          </a:solidFill>
          <a:ln w="9525">
            <a:noFill/>
            <a:round/>
          </a:ln>
        </p:spPr>
        <p:txBody>
          <a:bodyPr vert="horz" wrap="square" lIns="121920" tIns="60960" rIns="121920" bIns="60960" numCol="1" anchor="t" anchorCtr="0" compatLnSpc="1"/>
          <a:lstStyle/>
          <a:p>
            <a:endParaRPr lang="en-US" sz="2400">
              <a:solidFill>
                <a:schemeClr val="bg1"/>
              </a:solidFill>
              <a:cs typeface="+mn-ea"/>
              <a:sym typeface="+mn-lt"/>
            </a:endParaRPr>
          </a:p>
        </p:txBody>
      </p:sp>
      <p:sp>
        <p:nvSpPr>
          <p:cNvPr id="108" name="TextBox 107"/>
          <p:cNvSpPr txBox="1"/>
          <p:nvPr/>
        </p:nvSpPr>
        <p:spPr>
          <a:xfrm>
            <a:off x="1541684" y="4726928"/>
            <a:ext cx="2630848" cy="609398"/>
          </a:xfrm>
          <a:prstGeom prst="rect">
            <a:avLst/>
          </a:prstGeom>
          <a:noFill/>
        </p:spPr>
        <p:txBody>
          <a:bodyPr wrap="none" lIns="0" tIns="0" rIns="0" bIns="0" rtlCol="0" anchor="t">
            <a:spAutoFit/>
          </a:bodyPr>
          <a:lstStyle>
            <a:defPPr>
              <a:defRPr lang="zh-CN"/>
            </a:defPPr>
            <a:lvl1pPr algn="r" defTabSz="1218565">
              <a:spcBef>
                <a:spcPct val="20000"/>
              </a:spcBef>
              <a:defRPr>
                <a:solidFill>
                  <a:schemeClr val="tx2"/>
                </a:solidFill>
                <a:cs typeface="+mn-ea"/>
              </a:defRPr>
            </a:lvl1pPr>
          </a:lstStyle>
          <a:p>
            <a:pPr algn="r"/>
            <a:r>
              <a:rPr lang="en-US" dirty="0" smtClean="0">
                <a:solidFill>
                  <a:schemeClr val="bg1"/>
                </a:solidFill>
                <a:sym typeface="+mn-lt"/>
              </a:rPr>
              <a:t>HTML CSS</a:t>
            </a:r>
            <a:r>
              <a:rPr lang="zh-CN" altLang="en-US" dirty="0" smtClean="0">
                <a:solidFill>
                  <a:schemeClr val="bg1"/>
                </a:solidFill>
                <a:sym typeface="+mn-lt"/>
              </a:rPr>
              <a:t>，</a:t>
            </a:r>
            <a:r>
              <a:rPr lang="en-US" altLang="zh-CN" dirty="0" smtClean="0">
                <a:solidFill>
                  <a:schemeClr val="bg1"/>
                </a:solidFill>
                <a:sym typeface="+mn-lt"/>
              </a:rPr>
              <a:t>vue.js</a:t>
            </a:r>
            <a:endParaRPr lang="en-US" dirty="0">
              <a:solidFill>
                <a:schemeClr val="bg1"/>
              </a:solidFill>
              <a:sym typeface="+mn-lt"/>
            </a:endParaRPr>
          </a:p>
          <a:p>
            <a:pPr algn="r"/>
            <a:r>
              <a:rPr lang="en-US" altLang="zh-CN" dirty="0" smtClean="0">
                <a:solidFill>
                  <a:schemeClr val="bg1"/>
                </a:solidFill>
                <a:sym typeface="+mn-lt"/>
              </a:rPr>
              <a:t>Jquery </a:t>
            </a:r>
            <a:r>
              <a:rPr lang="zh-CN" altLang="en-US" dirty="0" smtClean="0">
                <a:solidFill>
                  <a:schemeClr val="bg1"/>
                </a:solidFill>
                <a:sym typeface="+mn-lt"/>
              </a:rPr>
              <a:t>，</a:t>
            </a:r>
            <a:r>
              <a:rPr lang="en-US" altLang="zh-CN" dirty="0">
                <a:solidFill>
                  <a:schemeClr val="bg1"/>
                </a:solidFill>
                <a:sym typeface="+mn-lt"/>
              </a:rPr>
              <a:t>MYSQL</a:t>
            </a:r>
            <a:r>
              <a:rPr lang="zh-CN" altLang="en-US" dirty="0" smtClean="0">
                <a:solidFill>
                  <a:schemeClr val="bg1"/>
                </a:solidFill>
                <a:sym typeface="+mn-lt"/>
              </a:rPr>
              <a:t>，</a:t>
            </a:r>
            <a:r>
              <a:rPr lang="en-US" altLang="zh-CN" smtClean="0">
                <a:solidFill>
                  <a:schemeClr val="bg1"/>
                </a:solidFill>
                <a:sym typeface="+mn-lt"/>
              </a:rPr>
              <a:t>JDBC</a:t>
            </a:r>
            <a:endParaRPr lang="en-US" dirty="0">
              <a:solidFill>
                <a:schemeClr val="bg1"/>
              </a:solidFill>
              <a:sym typeface="+mn-lt"/>
            </a:endParaRPr>
          </a:p>
        </p:txBody>
      </p:sp>
      <p:sp>
        <p:nvSpPr>
          <p:cNvPr id="109" name="Oval 108"/>
          <p:cNvSpPr/>
          <p:nvPr/>
        </p:nvSpPr>
        <p:spPr>
          <a:xfrm>
            <a:off x="3558236" y="3937235"/>
            <a:ext cx="657827" cy="6389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cs typeface="+mn-ea"/>
              <a:sym typeface="+mn-lt"/>
            </a:endParaRPr>
          </a:p>
        </p:txBody>
      </p:sp>
      <p:sp>
        <p:nvSpPr>
          <p:cNvPr id="117" name="TextBox 116"/>
          <p:cNvSpPr txBox="1"/>
          <p:nvPr/>
        </p:nvSpPr>
        <p:spPr>
          <a:xfrm>
            <a:off x="8273028" y="2639433"/>
            <a:ext cx="3657600" cy="276860"/>
          </a:xfrm>
          <a:prstGeom prst="rect">
            <a:avLst/>
          </a:prstGeom>
          <a:noFill/>
        </p:spPr>
        <p:txBody>
          <a:bodyPr wrap="none" lIns="0" tIns="0" rIns="0" bIns="0" rtlCol="0" anchor="t">
            <a:spAutoFit/>
          </a:bodyPr>
          <a:lstStyle>
            <a:defPPr>
              <a:defRPr lang="zh-CN"/>
            </a:defPPr>
            <a:lvl1pPr algn="r" defTabSz="1218565">
              <a:spcBef>
                <a:spcPct val="20000"/>
              </a:spcBef>
              <a:defRPr>
                <a:solidFill>
                  <a:schemeClr val="tx2"/>
                </a:solidFill>
                <a:cs typeface="+mn-ea"/>
              </a:defRPr>
            </a:lvl1pPr>
          </a:lstStyle>
          <a:p>
            <a:pPr algn="l"/>
            <a:r>
              <a:rPr lang="zh-CN" altLang="en-US" b="1" dirty="0">
                <a:solidFill>
                  <a:schemeClr val="bg1"/>
                </a:solidFill>
                <a:sym typeface="+mn-lt"/>
              </a:rPr>
              <a:t>登陆，注册，商品展示，后台物品库</a:t>
            </a:r>
            <a:endParaRPr lang="en-US" dirty="0">
              <a:solidFill>
                <a:schemeClr val="bg1"/>
              </a:solidFill>
              <a:sym typeface="+mn-lt"/>
            </a:endParaRPr>
          </a:p>
        </p:txBody>
      </p:sp>
      <p:sp>
        <p:nvSpPr>
          <p:cNvPr id="118" name="Oval 117"/>
          <p:cNvSpPr/>
          <p:nvPr/>
        </p:nvSpPr>
        <p:spPr>
          <a:xfrm>
            <a:off x="7979720" y="3146468"/>
            <a:ext cx="657827" cy="63899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cs typeface="+mn-ea"/>
              <a:sym typeface="+mn-lt"/>
            </a:endParaRPr>
          </a:p>
        </p:txBody>
      </p:sp>
      <p:sp>
        <p:nvSpPr>
          <p:cNvPr id="121" name="TextBox 120"/>
          <p:cNvSpPr txBox="1"/>
          <p:nvPr/>
        </p:nvSpPr>
        <p:spPr>
          <a:xfrm>
            <a:off x="8664575" y="4596130"/>
            <a:ext cx="2874010" cy="307340"/>
          </a:xfrm>
          <a:prstGeom prst="rect">
            <a:avLst/>
          </a:prstGeom>
          <a:noFill/>
        </p:spPr>
        <p:txBody>
          <a:bodyPr wrap="square" lIns="0" tIns="0" rIns="0" bIns="0" rtlCol="0" anchor="t">
            <a:spAutoFit/>
          </a:bodyPr>
          <a:lstStyle>
            <a:defPPr>
              <a:defRPr lang="zh-CN"/>
            </a:defPPr>
            <a:lvl1pPr algn="r" defTabSz="1218565">
              <a:spcBef>
                <a:spcPct val="20000"/>
              </a:spcBef>
              <a:defRPr>
                <a:solidFill>
                  <a:schemeClr val="tx2"/>
                </a:solidFill>
                <a:cs typeface="+mn-ea"/>
              </a:defRPr>
            </a:lvl1pPr>
          </a:lstStyle>
          <a:p>
            <a:pPr algn="l"/>
            <a:r>
              <a:rPr lang="zh-CN" altLang="en-US" sz="2000" b="1" dirty="0">
                <a:solidFill>
                  <a:schemeClr val="bg1"/>
                </a:solidFill>
                <a:sym typeface="+mn-lt"/>
              </a:rPr>
              <a:t>校内零食购买网站</a:t>
            </a:r>
            <a:endParaRPr lang="en-US" sz="2000" b="1" dirty="0">
              <a:solidFill>
                <a:schemeClr val="bg1"/>
              </a:solidFill>
              <a:sym typeface="+mn-lt"/>
            </a:endParaRPr>
          </a:p>
        </p:txBody>
      </p:sp>
      <p:sp>
        <p:nvSpPr>
          <p:cNvPr id="122" name="Oval 121"/>
          <p:cNvSpPr/>
          <p:nvPr/>
        </p:nvSpPr>
        <p:spPr>
          <a:xfrm>
            <a:off x="7979720" y="3957472"/>
            <a:ext cx="657827" cy="6389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cs typeface="+mn-ea"/>
              <a:sym typeface="+mn-lt"/>
            </a:endParaRPr>
          </a:p>
        </p:txBody>
      </p:sp>
      <p:sp>
        <p:nvSpPr>
          <p:cNvPr id="49" name="Oval 48"/>
          <p:cNvSpPr/>
          <p:nvPr/>
        </p:nvSpPr>
        <p:spPr>
          <a:xfrm>
            <a:off x="4172711" y="2274752"/>
            <a:ext cx="657827" cy="6389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bIns="121920" rtlCol="0" anchor="ctr"/>
          <a:lstStyle/>
          <a:p>
            <a:pPr algn="ctr"/>
            <a:endParaRPr lang="en-US" sz="2400" dirty="0">
              <a:solidFill>
                <a:schemeClr val="bg1"/>
              </a:solidFill>
              <a:cs typeface="+mn-ea"/>
              <a:sym typeface="+mn-lt"/>
            </a:endParaRPr>
          </a:p>
        </p:txBody>
      </p:sp>
      <p:sp>
        <p:nvSpPr>
          <p:cNvPr id="65" name="TextBox 64"/>
          <p:cNvSpPr txBox="1"/>
          <p:nvPr/>
        </p:nvSpPr>
        <p:spPr>
          <a:xfrm>
            <a:off x="1691005" y="1892300"/>
            <a:ext cx="2525395" cy="996315"/>
          </a:xfrm>
          <a:prstGeom prst="rect">
            <a:avLst/>
          </a:prstGeom>
          <a:noFill/>
        </p:spPr>
        <p:txBody>
          <a:bodyPr wrap="square" lIns="0" tIns="0" rIns="0" bIns="0" rtlCol="0" anchor="t">
            <a:spAutoFit/>
          </a:bodyPr>
          <a:lstStyle/>
          <a:p>
            <a:pPr algn="l">
              <a:lnSpc>
                <a:spcPct val="120000"/>
              </a:lnSpc>
            </a:pPr>
            <a:r>
              <a:rPr lang="zh-CN" altLang="en-US" b="1" dirty="0">
                <a:solidFill>
                  <a:schemeClr val="bg1"/>
                </a:solidFill>
                <a:cs typeface="+mn-ea"/>
                <a:sym typeface="+mn-lt"/>
              </a:rPr>
              <a:t>使用实训期间老师授予的知识完成项目</a:t>
            </a:r>
          </a:p>
          <a:p>
            <a:pPr algn="r" defTabSz="1218565">
              <a:spcBef>
                <a:spcPct val="20000"/>
              </a:spcBef>
              <a:defRPr/>
            </a:pPr>
            <a:endParaRPr lang="en-US" dirty="0">
              <a:solidFill>
                <a:schemeClr val="bg1"/>
              </a:solidFill>
              <a:cs typeface="+mn-ea"/>
              <a:sym typeface="+mn-lt"/>
            </a:endParaRPr>
          </a:p>
        </p:txBody>
      </p:sp>
      <p:grpSp>
        <p:nvGrpSpPr>
          <p:cNvPr id="63" name="Group 62"/>
          <p:cNvGrpSpPr/>
          <p:nvPr/>
        </p:nvGrpSpPr>
        <p:grpSpPr>
          <a:xfrm>
            <a:off x="4352517" y="2639436"/>
            <a:ext cx="3413941" cy="2794001"/>
            <a:chOff x="4719638" y="-687388"/>
            <a:chExt cx="3173413" cy="2597151"/>
          </a:xfrm>
        </p:grpSpPr>
        <p:sp>
          <p:nvSpPr>
            <p:cNvPr id="7174" name="Freeform 6"/>
            <p:cNvSpPr/>
            <p:nvPr/>
          </p:nvSpPr>
          <p:spPr bwMode="auto">
            <a:xfrm>
              <a:off x="5683250" y="-687388"/>
              <a:ext cx="1631950" cy="812800"/>
            </a:xfrm>
            <a:custGeom>
              <a:avLst/>
              <a:gdLst/>
              <a:ahLst/>
              <a:cxnLst>
                <a:cxn ang="0">
                  <a:pos x="718" y="90"/>
                </a:cxn>
                <a:cxn ang="0">
                  <a:pos x="1531" y="333"/>
                </a:cxn>
                <a:cxn ang="0">
                  <a:pos x="1529" y="421"/>
                </a:cxn>
                <a:cxn ang="0">
                  <a:pos x="1228" y="762"/>
                </a:cxn>
                <a:cxn ang="0">
                  <a:pos x="941" y="750"/>
                </a:cxn>
                <a:cxn ang="0">
                  <a:pos x="715" y="532"/>
                </a:cxn>
                <a:cxn ang="0">
                  <a:pos x="439" y="533"/>
                </a:cxn>
                <a:cxn ang="0">
                  <a:pos x="0" y="164"/>
                </a:cxn>
                <a:cxn ang="0">
                  <a:pos x="166" y="66"/>
                </a:cxn>
                <a:cxn ang="0">
                  <a:pos x="660" y="66"/>
                </a:cxn>
                <a:cxn ang="0">
                  <a:pos x="715" y="89"/>
                </a:cxn>
                <a:cxn ang="0">
                  <a:pos x="718" y="90"/>
                </a:cxn>
              </a:cxnLst>
              <a:rect l="0" t="0" r="r" b="b"/>
              <a:pathLst>
                <a:path w="1531" h="762">
                  <a:moveTo>
                    <a:pt x="718" y="90"/>
                  </a:moveTo>
                  <a:cubicBezTo>
                    <a:pt x="1081" y="5"/>
                    <a:pt x="1352" y="86"/>
                    <a:pt x="1531" y="333"/>
                  </a:cubicBezTo>
                  <a:cubicBezTo>
                    <a:pt x="1531" y="383"/>
                    <a:pt x="1530" y="412"/>
                    <a:pt x="1529" y="421"/>
                  </a:cubicBezTo>
                  <a:cubicBezTo>
                    <a:pt x="1506" y="570"/>
                    <a:pt x="1406" y="684"/>
                    <a:pt x="1228" y="762"/>
                  </a:cubicBezTo>
                  <a:cubicBezTo>
                    <a:pt x="1130" y="733"/>
                    <a:pt x="1035" y="729"/>
                    <a:pt x="941" y="750"/>
                  </a:cubicBezTo>
                  <a:cubicBezTo>
                    <a:pt x="905" y="633"/>
                    <a:pt x="830" y="560"/>
                    <a:pt x="715" y="532"/>
                  </a:cubicBezTo>
                  <a:cubicBezTo>
                    <a:pt x="640" y="513"/>
                    <a:pt x="548" y="514"/>
                    <a:pt x="439" y="533"/>
                  </a:cubicBezTo>
                  <a:cubicBezTo>
                    <a:pt x="368" y="379"/>
                    <a:pt x="222" y="256"/>
                    <a:pt x="0" y="164"/>
                  </a:cubicBezTo>
                  <a:cubicBezTo>
                    <a:pt x="54" y="123"/>
                    <a:pt x="110" y="90"/>
                    <a:pt x="166" y="66"/>
                  </a:cubicBezTo>
                  <a:cubicBezTo>
                    <a:pt x="321" y="0"/>
                    <a:pt x="485" y="0"/>
                    <a:pt x="660" y="66"/>
                  </a:cubicBezTo>
                  <a:cubicBezTo>
                    <a:pt x="678" y="73"/>
                    <a:pt x="697" y="80"/>
                    <a:pt x="715" y="89"/>
                  </a:cubicBezTo>
                  <a:cubicBezTo>
                    <a:pt x="716" y="89"/>
                    <a:pt x="717" y="89"/>
                    <a:pt x="718" y="90"/>
                  </a:cubicBezTo>
                  <a:close/>
                </a:path>
              </a:pathLst>
            </a:custGeom>
            <a:solidFill>
              <a:schemeClr val="accent3"/>
            </a:solidFill>
            <a:ln w="9525">
              <a:noFill/>
              <a:round/>
            </a:ln>
          </p:spPr>
          <p:txBody>
            <a:bodyPr vert="horz" wrap="square" lIns="121920" tIns="60960" rIns="121920" bIns="60960" numCol="1" anchor="t" anchorCtr="0" compatLnSpc="1"/>
            <a:lstStyle/>
            <a:p>
              <a:endParaRPr lang="en-US" sz="2400">
                <a:solidFill>
                  <a:schemeClr val="bg1"/>
                </a:solidFill>
                <a:cs typeface="+mn-ea"/>
                <a:sym typeface="+mn-lt"/>
              </a:endParaRPr>
            </a:p>
          </p:txBody>
        </p:sp>
        <p:sp>
          <p:nvSpPr>
            <p:cNvPr id="7175" name="Freeform 7"/>
            <p:cNvSpPr/>
            <p:nvPr/>
          </p:nvSpPr>
          <p:spPr bwMode="auto">
            <a:xfrm>
              <a:off x="4746625" y="-455613"/>
              <a:ext cx="1841500" cy="1084263"/>
            </a:xfrm>
            <a:custGeom>
              <a:avLst/>
              <a:gdLst/>
              <a:ahLst/>
              <a:cxnLst>
                <a:cxn ang="0">
                  <a:pos x="1690" y="555"/>
                </a:cxn>
                <a:cxn ang="0">
                  <a:pos x="1690" y="825"/>
                </a:cxn>
                <a:cxn ang="0">
                  <a:pos x="1627" y="894"/>
                </a:cxn>
                <a:cxn ang="0">
                  <a:pos x="1593" y="918"/>
                </a:cxn>
                <a:cxn ang="0">
                  <a:pos x="1400" y="981"/>
                </a:cxn>
                <a:cxn ang="0">
                  <a:pos x="1252" y="974"/>
                </a:cxn>
                <a:cxn ang="0">
                  <a:pos x="1245" y="973"/>
                </a:cxn>
                <a:cxn ang="0">
                  <a:pos x="968" y="1016"/>
                </a:cxn>
                <a:cxn ang="0">
                  <a:pos x="769" y="874"/>
                </a:cxn>
                <a:cxn ang="0">
                  <a:pos x="0" y="784"/>
                </a:cxn>
                <a:cxn ang="0">
                  <a:pos x="223" y="471"/>
                </a:cxn>
                <a:cxn ang="0">
                  <a:pos x="684" y="6"/>
                </a:cxn>
                <a:cxn ang="0">
                  <a:pos x="667" y="0"/>
                </a:cxn>
                <a:cxn ang="0">
                  <a:pos x="684" y="6"/>
                </a:cxn>
                <a:cxn ang="0">
                  <a:pos x="684" y="6"/>
                </a:cxn>
                <a:cxn ang="0">
                  <a:pos x="1218" y="409"/>
                </a:cxn>
                <a:cxn ang="0">
                  <a:pos x="1247" y="443"/>
                </a:cxn>
                <a:cxn ang="0">
                  <a:pos x="1291" y="449"/>
                </a:cxn>
                <a:cxn ang="0">
                  <a:pos x="1593" y="457"/>
                </a:cxn>
                <a:cxn ang="0">
                  <a:pos x="1690" y="555"/>
                </a:cxn>
              </a:cxnLst>
              <a:rect l="0" t="0" r="r" b="b"/>
              <a:pathLst>
                <a:path w="1727" h="1016">
                  <a:moveTo>
                    <a:pt x="1690" y="555"/>
                  </a:moveTo>
                  <a:cubicBezTo>
                    <a:pt x="1727" y="647"/>
                    <a:pt x="1727" y="737"/>
                    <a:pt x="1690" y="825"/>
                  </a:cubicBezTo>
                  <a:cubicBezTo>
                    <a:pt x="1674" y="850"/>
                    <a:pt x="1653" y="873"/>
                    <a:pt x="1627" y="894"/>
                  </a:cubicBezTo>
                  <a:cubicBezTo>
                    <a:pt x="1616" y="903"/>
                    <a:pt x="1605" y="911"/>
                    <a:pt x="1593" y="918"/>
                  </a:cubicBezTo>
                  <a:cubicBezTo>
                    <a:pt x="1537" y="954"/>
                    <a:pt x="1473" y="975"/>
                    <a:pt x="1400" y="981"/>
                  </a:cubicBezTo>
                  <a:cubicBezTo>
                    <a:pt x="1354" y="985"/>
                    <a:pt x="1305" y="982"/>
                    <a:pt x="1252" y="974"/>
                  </a:cubicBezTo>
                  <a:cubicBezTo>
                    <a:pt x="1249" y="974"/>
                    <a:pt x="1247" y="974"/>
                    <a:pt x="1245" y="973"/>
                  </a:cubicBezTo>
                  <a:cubicBezTo>
                    <a:pt x="1145" y="970"/>
                    <a:pt x="1053" y="984"/>
                    <a:pt x="968" y="1016"/>
                  </a:cubicBezTo>
                  <a:cubicBezTo>
                    <a:pt x="901" y="960"/>
                    <a:pt x="835" y="913"/>
                    <a:pt x="769" y="874"/>
                  </a:cubicBezTo>
                  <a:cubicBezTo>
                    <a:pt x="507" y="717"/>
                    <a:pt x="250" y="687"/>
                    <a:pt x="0" y="784"/>
                  </a:cubicBezTo>
                  <a:cubicBezTo>
                    <a:pt x="35" y="673"/>
                    <a:pt x="109" y="569"/>
                    <a:pt x="223" y="471"/>
                  </a:cubicBezTo>
                  <a:cubicBezTo>
                    <a:pt x="293" y="238"/>
                    <a:pt x="446" y="83"/>
                    <a:pt x="684" y="6"/>
                  </a:cubicBezTo>
                  <a:cubicBezTo>
                    <a:pt x="679" y="4"/>
                    <a:pt x="673" y="2"/>
                    <a:pt x="667" y="0"/>
                  </a:cubicBezTo>
                  <a:cubicBezTo>
                    <a:pt x="673" y="2"/>
                    <a:pt x="678" y="4"/>
                    <a:pt x="684" y="6"/>
                  </a:cubicBezTo>
                  <a:cubicBezTo>
                    <a:pt x="684" y="6"/>
                    <a:pt x="684" y="6"/>
                    <a:pt x="684" y="6"/>
                  </a:cubicBezTo>
                  <a:cubicBezTo>
                    <a:pt x="983" y="121"/>
                    <a:pt x="1161" y="255"/>
                    <a:pt x="1218" y="409"/>
                  </a:cubicBezTo>
                  <a:cubicBezTo>
                    <a:pt x="1223" y="424"/>
                    <a:pt x="1233" y="435"/>
                    <a:pt x="1247" y="443"/>
                  </a:cubicBezTo>
                  <a:cubicBezTo>
                    <a:pt x="1261" y="450"/>
                    <a:pt x="1276" y="453"/>
                    <a:pt x="1291" y="449"/>
                  </a:cubicBezTo>
                  <a:cubicBezTo>
                    <a:pt x="1422" y="420"/>
                    <a:pt x="1522" y="423"/>
                    <a:pt x="1593" y="457"/>
                  </a:cubicBezTo>
                  <a:cubicBezTo>
                    <a:pt x="1636" y="478"/>
                    <a:pt x="1668" y="511"/>
                    <a:pt x="1690" y="555"/>
                  </a:cubicBezTo>
                  <a:close/>
                </a:path>
              </a:pathLst>
            </a:custGeom>
            <a:solidFill>
              <a:schemeClr val="accent1"/>
            </a:solidFill>
            <a:ln w="9525">
              <a:noFill/>
              <a:round/>
            </a:ln>
          </p:spPr>
          <p:txBody>
            <a:bodyPr vert="horz" wrap="square" lIns="121920" tIns="60960" rIns="121920" bIns="60960" numCol="1" anchor="t" anchorCtr="0" compatLnSpc="1"/>
            <a:lstStyle/>
            <a:p>
              <a:endParaRPr lang="en-US" sz="2400">
                <a:solidFill>
                  <a:schemeClr val="bg1"/>
                </a:solidFill>
                <a:cs typeface="+mn-ea"/>
                <a:sym typeface="+mn-lt"/>
              </a:endParaRPr>
            </a:p>
          </p:txBody>
        </p:sp>
        <p:sp>
          <p:nvSpPr>
            <p:cNvPr id="7176" name="Freeform 8"/>
            <p:cNvSpPr/>
            <p:nvPr/>
          </p:nvSpPr>
          <p:spPr bwMode="auto">
            <a:xfrm>
              <a:off x="7138988" y="-185738"/>
              <a:ext cx="754063" cy="960438"/>
            </a:xfrm>
            <a:custGeom>
              <a:avLst/>
              <a:gdLst/>
              <a:ahLst/>
              <a:cxnLst>
                <a:cxn ang="0">
                  <a:pos x="284" y="0"/>
                </a:cxn>
                <a:cxn ang="0">
                  <a:pos x="593" y="900"/>
                </a:cxn>
                <a:cxn ang="0">
                  <a:pos x="292" y="797"/>
                </a:cxn>
                <a:cxn ang="0">
                  <a:pos x="0" y="364"/>
                </a:cxn>
                <a:cxn ang="0">
                  <a:pos x="284" y="0"/>
                </a:cxn>
              </a:cxnLst>
              <a:rect l="0" t="0" r="r" b="b"/>
              <a:pathLst>
                <a:path w="707" h="900">
                  <a:moveTo>
                    <a:pt x="284" y="0"/>
                  </a:moveTo>
                  <a:cubicBezTo>
                    <a:pt x="604" y="216"/>
                    <a:pt x="707" y="517"/>
                    <a:pt x="593" y="900"/>
                  </a:cubicBezTo>
                  <a:cubicBezTo>
                    <a:pt x="496" y="834"/>
                    <a:pt x="396" y="800"/>
                    <a:pt x="292" y="797"/>
                  </a:cubicBezTo>
                  <a:cubicBezTo>
                    <a:pt x="279" y="629"/>
                    <a:pt x="181" y="485"/>
                    <a:pt x="0" y="364"/>
                  </a:cubicBezTo>
                  <a:cubicBezTo>
                    <a:pt x="161" y="274"/>
                    <a:pt x="255" y="153"/>
                    <a:pt x="284" y="0"/>
                  </a:cubicBezTo>
                  <a:close/>
                </a:path>
              </a:pathLst>
            </a:custGeom>
            <a:solidFill>
              <a:schemeClr val="accent2"/>
            </a:solidFill>
            <a:ln w="9525">
              <a:noFill/>
              <a:round/>
            </a:ln>
          </p:spPr>
          <p:txBody>
            <a:bodyPr vert="horz" wrap="square" lIns="121920" tIns="60960" rIns="121920" bIns="60960" numCol="1" anchor="t" anchorCtr="0" compatLnSpc="1"/>
            <a:lstStyle/>
            <a:p>
              <a:endParaRPr lang="en-US" sz="2400">
                <a:solidFill>
                  <a:schemeClr val="bg1"/>
                </a:solidFill>
                <a:cs typeface="+mn-ea"/>
                <a:sym typeface="+mn-lt"/>
              </a:endParaRPr>
            </a:p>
          </p:txBody>
        </p:sp>
        <p:sp>
          <p:nvSpPr>
            <p:cNvPr id="7177" name="Freeform 9"/>
            <p:cNvSpPr/>
            <p:nvPr/>
          </p:nvSpPr>
          <p:spPr bwMode="auto">
            <a:xfrm>
              <a:off x="5600700" y="225425"/>
              <a:ext cx="2147888" cy="1684338"/>
            </a:xfrm>
            <a:custGeom>
              <a:avLst/>
              <a:gdLst/>
              <a:ahLst/>
              <a:cxnLst>
                <a:cxn ang="0">
                  <a:pos x="1678" y="541"/>
                </a:cxn>
                <a:cxn ang="0">
                  <a:pos x="2005" y="648"/>
                </a:cxn>
                <a:cxn ang="0">
                  <a:pos x="2006" y="648"/>
                </a:cxn>
                <a:cxn ang="0">
                  <a:pos x="2009" y="651"/>
                </a:cxn>
                <a:cxn ang="0">
                  <a:pos x="1428" y="1227"/>
                </a:cxn>
                <a:cxn ang="0">
                  <a:pos x="1520" y="1543"/>
                </a:cxn>
                <a:cxn ang="0">
                  <a:pos x="1520" y="1578"/>
                </a:cxn>
                <a:cxn ang="0">
                  <a:pos x="963" y="1056"/>
                </a:cxn>
                <a:cxn ang="0">
                  <a:pos x="634" y="1030"/>
                </a:cxn>
                <a:cxn ang="0">
                  <a:pos x="599" y="1055"/>
                </a:cxn>
                <a:cxn ang="0">
                  <a:pos x="0" y="898"/>
                </a:cxn>
                <a:cxn ang="0">
                  <a:pos x="2" y="877"/>
                </a:cxn>
                <a:cxn ang="0">
                  <a:pos x="5" y="834"/>
                </a:cxn>
                <a:cxn ang="0">
                  <a:pos x="108" y="548"/>
                </a:cxn>
                <a:cxn ang="0">
                  <a:pos x="179" y="510"/>
                </a:cxn>
                <a:cxn ang="0">
                  <a:pos x="181" y="509"/>
                </a:cxn>
                <a:cxn ang="0">
                  <a:pos x="181" y="509"/>
                </a:cxn>
                <a:cxn ang="0">
                  <a:pos x="183" y="508"/>
                </a:cxn>
                <a:cxn ang="0">
                  <a:pos x="435" y="462"/>
                </a:cxn>
                <a:cxn ang="0">
                  <a:pos x="599" y="471"/>
                </a:cxn>
                <a:cxn ang="0">
                  <a:pos x="792" y="425"/>
                </a:cxn>
                <a:cxn ang="0">
                  <a:pos x="906" y="355"/>
                </a:cxn>
                <a:cxn ang="0">
                  <a:pos x="1047" y="17"/>
                </a:cxn>
                <a:cxn ang="0">
                  <a:pos x="1283" y="32"/>
                </a:cxn>
                <a:cxn ang="0">
                  <a:pos x="1609" y="475"/>
                </a:cxn>
                <a:cxn ang="0">
                  <a:pos x="1617" y="510"/>
                </a:cxn>
                <a:cxn ang="0">
                  <a:pos x="1643" y="534"/>
                </a:cxn>
                <a:cxn ang="0">
                  <a:pos x="1678" y="541"/>
                </a:cxn>
              </a:cxnLst>
              <a:rect l="0" t="0" r="r" b="b"/>
              <a:pathLst>
                <a:path w="2013" h="1578">
                  <a:moveTo>
                    <a:pt x="1678" y="541"/>
                  </a:moveTo>
                  <a:cubicBezTo>
                    <a:pt x="1772" y="532"/>
                    <a:pt x="1881" y="568"/>
                    <a:pt x="2005" y="648"/>
                  </a:cubicBezTo>
                  <a:cubicBezTo>
                    <a:pt x="2000" y="645"/>
                    <a:pt x="2000" y="645"/>
                    <a:pt x="2006" y="648"/>
                  </a:cubicBezTo>
                  <a:cubicBezTo>
                    <a:pt x="2012" y="651"/>
                    <a:pt x="2013" y="652"/>
                    <a:pt x="2009" y="651"/>
                  </a:cubicBezTo>
                  <a:cubicBezTo>
                    <a:pt x="1987" y="975"/>
                    <a:pt x="1793" y="1167"/>
                    <a:pt x="1428" y="1227"/>
                  </a:cubicBezTo>
                  <a:cubicBezTo>
                    <a:pt x="1389" y="1326"/>
                    <a:pt x="1420" y="1432"/>
                    <a:pt x="1520" y="1543"/>
                  </a:cubicBezTo>
                  <a:cubicBezTo>
                    <a:pt x="1520" y="1578"/>
                    <a:pt x="1520" y="1578"/>
                    <a:pt x="1520" y="1578"/>
                  </a:cubicBezTo>
                  <a:cubicBezTo>
                    <a:pt x="1203" y="1534"/>
                    <a:pt x="1017" y="1360"/>
                    <a:pt x="963" y="1056"/>
                  </a:cubicBezTo>
                  <a:cubicBezTo>
                    <a:pt x="844" y="1099"/>
                    <a:pt x="734" y="1090"/>
                    <a:pt x="634" y="1030"/>
                  </a:cubicBezTo>
                  <a:cubicBezTo>
                    <a:pt x="623" y="1039"/>
                    <a:pt x="611" y="1047"/>
                    <a:pt x="599" y="1055"/>
                  </a:cubicBezTo>
                  <a:cubicBezTo>
                    <a:pt x="415" y="1175"/>
                    <a:pt x="215" y="1123"/>
                    <a:pt x="0" y="898"/>
                  </a:cubicBezTo>
                  <a:cubicBezTo>
                    <a:pt x="1" y="890"/>
                    <a:pt x="1" y="883"/>
                    <a:pt x="2" y="877"/>
                  </a:cubicBezTo>
                  <a:cubicBezTo>
                    <a:pt x="4" y="850"/>
                    <a:pt x="5" y="835"/>
                    <a:pt x="5" y="834"/>
                  </a:cubicBezTo>
                  <a:cubicBezTo>
                    <a:pt x="8" y="704"/>
                    <a:pt x="42" y="608"/>
                    <a:pt x="108" y="548"/>
                  </a:cubicBezTo>
                  <a:cubicBezTo>
                    <a:pt x="131" y="533"/>
                    <a:pt x="155" y="520"/>
                    <a:pt x="179" y="510"/>
                  </a:cubicBezTo>
                  <a:cubicBezTo>
                    <a:pt x="181" y="509"/>
                    <a:pt x="181" y="509"/>
                    <a:pt x="181" y="509"/>
                  </a:cubicBezTo>
                  <a:cubicBezTo>
                    <a:pt x="181" y="509"/>
                    <a:pt x="181" y="509"/>
                    <a:pt x="181" y="509"/>
                  </a:cubicBezTo>
                  <a:cubicBezTo>
                    <a:pt x="183" y="508"/>
                    <a:pt x="183" y="508"/>
                    <a:pt x="183" y="508"/>
                  </a:cubicBezTo>
                  <a:cubicBezTo>
                    <a:pt x="259" y="474"/>
                    <a:pt x="343" y="459"/>
                    <a:pt x="435" y="462"/>
                  </a:cubicBezTo>
                  <a:cubicBezTo>
                    <a:pt x="493" y="471"/>
                    <a:pt x="548" y="474"/>
                    <a:pt x="599" y="471"/>
                  </a:cubicBezTo>
                  <a:cubicBezTo>
                    <a:pt x="670" y="467"/>
                    <a:pt x="734" y="452"/>
                    <a:pt x="792" y="425"/>
                  </a:cubicBezTo>
                  <a:cubicBezTo>
                    <a:pt x="833" y="407"/>
                    <a:pt x="871" y="384"/>
                    <a:pt x="906" y="355"/>
                  </a:cubicBezTo>
                  <a:cubicBezTo>
                    <a:pt x="1020" y="262"/>
                    <a:pt x="1067" y="149"/>
                    <a:pt x="1047" y="17"/>
                  </a:cubicBezTo>
                  <a:cubicBezTo>
                    <a:pt x="1124" y="0"/>
                    <a:pt x="1203" y="5"/>
                    <a:pt x="1283" y="32"/>
                  </a:cubicBezTo>
                  <a:cubicBezTo>
                    <a:pt x="1503" y="150"/>
                    <a:pt x="1611" y="298"/>
                    <a:pt x="1609" y="475"/>
                  </a:cubicBezTo>
                  <a:cubicBezTo>
                    <a:pt x="1608" y="488"/>
                    <a:pt x="1611" y="499"/>
                    <a:pt x="1617" y="510"/>
                  </a:cubicBezTo>
                  <a:cubicBezTo>
                    <a:pt x="1624" y="520"/>
                    <a:pt x="1632" y="528"/>
                    <a:pt x="1643" y="534"/>
                  </a:cubicBezTo>
                  <a:cubicBezTo>
                    <a:pt x="1654" y="540"/>
                    <a:pt x="1666" y="542"/>
                    <a:pt x="1678" y="541"/>
                  </a:cubicBezTo>
                  <a:close/>
                </a:path>
              </a:pathLst>
            </a:custGeom>
            <a:solidFill>
              <a:schemeClr val="accent1"/>
            </a:solidFill>
            <a:ln w="9525">
              <a:noFill/>
              <a:round/>
            </a:ln>
          </p:spPr>
          <p:txBody>
            <a:bodyPr vert="horz" wrap="square" lIns="121920" tIns="60960" rIns="121920" bIns="60960" numCol="1" anchor="t" anchorCtr="0" compatLnSpc="1"/>
            <a:lstStyle/>
            <a:p>
              <a:endParaRPr lang="en-US" sz="2400">
                <a:solidFill>
                  <a:schemeClr val="bg1"/>
                </a:solidFill>
                <a:cs typeface="+mn-ea"/>
                <a:sym typeface="+mn-lt"/>
              </a:endParaRPr>
            </a:p>
          </p:txBody>
        </p:sp>
        <p:sp>
          <p:nvSpPr>
            <p:cNvPr id="7178" name="Freeform 10"/>
            <p:cNvSpPr/>
            <p:nvPr/>
          </p:nvSpPr>
          <p:spPr bwMode="auto">
            <a:xfrm>
              <a:off x="4719638" y="446088"/>
              <a:ext cx="925513" cy="677863"/>
            </a:xfrm>
            <a:custGeom>
              <a:avLst/>
              <a:gdLst/>
              <a:ahLst/>
              <a:cxnLst>
                <a:cxn ang="0">
                  <a:pos x="861" y="238"/>
                </a:cxn>
                <a:cxn ang="0">
                  <a:pos x="855" y="242"/>
                </a:cxn>
                <a:cxn ang="0">
                  <a:pos x="703" y="625"/>
                </a:cxn>
                <a:cxn ang="0">
                  <a:pos x="703" y="631"/>
                </a:cxn>
                <a:cxn ang="0">
                  <a:pos x="424" y="604"/>
                </a:cxn>
                <a:cxn ang="0">
                  <a:pos x="21" y="245"/>
                </a:cxn>
                <a:cxn ang="0">
                  <a:pos x="0" y="89"/>
                </a:cxn>
                <a:cxn ang="0">
                  <a:pos x="32" y="74"/>
                </a:cxn>
                <a:cxn ang="0">
                  <a:pos x="453" y="30"/>
                </a:cxn>
                <a:cxn ang="0">
                  <a:pos x="867" y="234"/>
                </a:cxn>
                <a:cxn ang="0">
                  <a:pos x="861" y="238"/>
                </a:cxn>
              </a:cxnLst>
              <a:rect l="0" t="0" r="r" b="b"/>
              <a:pathLst>
                <a:path w="867" h="635">
                  <a:moveTo>
                    <a:pt x="861" y="238"/>
                  </a:moveTo>
                  <a:cubicBezTo>
                    <a:pt x="859" y="239"/>
                    <a:pt x="857" y="241"/>
                    <a:pt x="855" y="242"/>
                  </a:cubicBezTo>
                  <a:cubicBezTo>
                    <a:pt x="758" y="321"/>
                    <a:pt x="707" y="448"/>
                    <a:pt x="703" y="625"/>
                  </a:cubicBezTo>
                  <a:cubicBezTo>
                    <a:pt x="703" y="627"/>
                    <a:pt x="703" y="629"/>
                    <a:pt x="703" y="631"/>
                  </a:cubicBezTo>
                  <a:cubicBezTo>
                    <a:pt x="600" y="635"/>
                    <a:pt x="507" y="626"/>
                    <a:pt x="424" y="604"/>
                  </a:cubicBezTo>
                  <a:cubicBezTo>
                    <a:pt x="234" y="554"/>
                    <a:pt x="100" y="434"/>
                    <a:pt x="21" y="245"/>
                  </a:cubicBezTo>
                  <a:cubicBezTo>
                    <a:pt x="7" y="192"/>
                    <a:pt x="0" y="139"/>
                    <a:pt x="0" y="89"/>
                  </a:cubicBezTo>
                  <a:cubicBezTo>
                    <a:pt x="17" y="81"/>
                    <a:pt x="28" y="76"/>
                    <a:pt x="32" y="74"/>
                  </a:cubicBezTo>
                  <a:cubicBezTo>
                    <a:pt x="170" y="15"/>
                    <a:pt x="310" y="0"/>
                    <a:pt x="453" y="30"/>
                  </a:cubicBezTo>
                  <a:cubicBezTo>
                    <a:pt x="589" y="58"/>
                    <a:pt x="727" y="126"/>
                    <a:pt x="867" y="234"/>
                  </a:cubicBezTo>
                  <a:cubicBezTo>
                    <a:pt x="865" y="235"/>
                    <a:pt x="863" y="237"/>
                    <a:pt x="861" y="238"/>
                  </a:cubicBezTo>
                  <a:close/>
                </a:path>
              </a:pathLst>
            </a:custGeom>
            <a:solidFill>
              <a:schemeClr val="accent2"/>
            </a:solidFill>
            <a:ln w="9525">
              <a:noFill/>
              <a:round/>
            </a:ln>
          </p:spPr>
          <p:txBody>
            <a:bodyPr vert="horz" wrap="square" lIns="121920" tIns="60960" rIns="121920" bIns="60960" numCol="1" anchor="t" anchorCtr="0" compatLnSpc="1"/>
            <a:lstStyle/>
            <a:p>
              <a:endParaRPr lang="en-US" sz="2400">
                <a:solidFill>
                  <a:schemeClr val="bg1"/>
                </a:solidFill>
                <a:cs typeface="+mn-ea"/>
                <a:sym typeface="+mn-lt"/>
              </a:endParaRPr>
            </a:p>
          </p:txBody>
        </p:sp>
      </p:grpSp>
      <p:sp>
        <p:nvSpPr>
          <p:cNvPr id="34" name="Freeform 34"/>
          <p:cNvSpPr>
            <a:spLocks noEditPoints="1"/>
          </p:cNvSpPr>
          <p:nvPr/>
        </p:nvSpPr>
        <p:spPr bwMode="auto">
          <a:xfrm>
            <a:off x="8112273" y="4097144"/>
            <a:ext cx="392720" cy="359649"/>
          </a:xfrm>
          <a:custGeom>
            <a:avLst/>
            <a:gdLst>
              <a:gd name="T0" fmla="*/ 35 w 144"/>
              <a:gd name="T1" fmla="*/ 17 h 132"/>
              <a:gd name="T2" fmla="*/ 109 w 144"/>
              <a:gd name="T3" fmla="*/ 17 h 132"/>
              <a:gd name="T4" fmla="*/ 117 w 144"/>
              <a:gd name="T5" fmla="*/ 9 h 132"/>
              <a:gd name="T6" fmla="*/ 109 w 144"/>
              <a:gd name="T7" fmla="*/ 0 h 132"/>
              <a:gd name="T8" fmla="*/ 35 w 144"/>
              <a:gd name="T9" fmla="*/ 0 h 132"/>
              <a:gd name="T10" fmla="*/ 27 w 144"/>
              <a:gd name="T11" fmla="*/ 9 h 132"/>
              <a:gd name="T12" fmla="*/ 35 w 144"/>
              <a:gd name="T13" fmla="*/ 17 h 132"/>
              <a:gd name="T14" fmla="*/ 109 w 144"/>
              <a:gd name="T15" fmla="*/ 25 h 132"/>
              <a:gd name="T16" fmla="*/ 109 w 144"/>
              <a:gd name="T17" fmla="*/ 25 h 132"/>
              <a:gd name="T18" fmla="*/ 35 w 144"/>
              <a:gd name="T19" fmla="*/ 25 h 132"/>
              <a:gd name="T20" fmla="*/ 35 w 144"/>
              <a:gd name="T21" fmla="*/ 25 h 132"/>
              <a:gd name="T22" fmla="*/ 16 w 144"/>
              <a:gd name="T23" fmla="*/ 67 h 132"/>
              <a:gd name="T24" fmla="*/ 52 w 144"/>
              <a:gd name="T25" fmla="*/ 93 h 132"/>
              <a:gd name="T26" fmla="*/ 64 w 144"/>
              <a:gd name="T27" fmla="*/ 107 h 132"/>
              <a:gd name="T28" fmla="*/ 64 w 144"/>
              <a:gd name="T29" fmla="*/ 116 h 132"/>
              <a:gd name="T30" fmla="*/ 66 w 144"/>
              <a:gd name="T31" fmla="*/ 117 h 132"/>
              <a:gd name="T32" fmla="*/ 64 w 144"/>
              <a:gd name="T33" fmla="*/ 120 h 132"/>
              <a:gd name="T34" fmla="*/ 47 w 144"/>
              <a:gd name="T35" fmla="*/ 120 h 132"/>
              <a:gd name="T36" fmla="*/ 39 w 144"/>
              <a:gd name="T37" fmla="*/ 128 h 132"/>
              <a:gd name="T38" fmla="*/ 39 w 144"/>
              <a:gd name="T39" fmla="*/ 132 h 132"/>
              <a:gd name="T40" fmla="*/ 105 w 144"/>
              <a:gd name="T41" fmla="*/ 132 h 132"/>
              <a:gd name="T42" fmla="*/ 105 w 144"/>
              <a:gd name="T43" fmla="*/ 128 h 132"/>
              <a:gd name="T44" fmla="*/ 97 w 144"/>
              <a:gd name="T45" fmla="*/ 120 h 132"/>
              <a:gd name="T46" fmla="*/ 80 w 144"/>
              <a:gd name="T47" fmla="*/ 120 h 132"/>
              <a:gd name="T48" fmla="*/ 78 w 144"/>
              <a:gd name="T49" fmla="*/ 117 h 132"/>
              <a:gd name="T50" fmla="*/ 80 w 144"/>
              <a:gd name="T51" fmla="*/ 116 h 132"/>
              <a:gd name="T52" fmla="*/ 80 w 144"/>
              <a:gd name="T53" fmla="*/ 107 h 132"/>
              <a:gd name="T54" fmla="*/ 92 w 144"/>
              <a:gd name="T55" fmla="*/ 93 h 132"/>
              <a:gd name="T56" fmla="*/ 127 w 144"/>
              <a:gd name="T57" fmla="*/ 67 h 132"/>
              <a:gd name="T58" fmla="*/ 109 w 144"/>
              <a:gd name="T59" fmla="*/ 25 h 132"/>
              <a:gd name="T60" fmla="*/ 24 w 144"/>
              <a:gd name="T61" fmla="*/ 63 h 132"/>
              <a:gd name="T62" fmla="*/ 37 w 144"/>
              <a:gd name="T63" fmla="*/ 37 h 132"/>
              <a:gd name="T64" fmla="*/ 48 w 144"/>
              <a:gd name="T65" fmla="*/ 84 h 132"/>
              <a:gd name="T66" fmla="*/ 24 w 144"/>
              <a:gd name="T67" fmla="*/ 63 h 132"/>
              <a:gd name="T68" fmla="*/ 47 w 144"/>
              <a:gd name="T69" fmla="*/ 37 h 132"/>
              <a:gd name="T70" fmla="*/ 60 w 144"/>
              <a:gd name="T71" fmla="*/ 37 h 132"/>
              <a:gd name="T72" fmla="*/ 64 w 144"/>
              <a:gd name="T73" fmla="*/ 99 h 132"/>
              <a:gd name="T74" fmla="*/ 47 w 144"/>
              <a:gd name="T75" fmla="*/ 37 h 132"/>
              <a:gd name="T76" fmla="*/ 120 w 144"/>
              <a:gd name="T77" fmla="*/ 63 h 132"/>
              <a:gd name="T78" fmla="*/ 96 w 144"/>
              <a:gd name="T79" fmla="*/ 84 h 132"/>
              <a:gd name="T80" fmla="*/ 107 w 144"/>
              <a:gd name="T81" fmla="*/ 37 h 132"/>
              <a:gd name="T82" fmla="*/ 120 w 144"/>
              <a:gd name="T83" fmla="*/ 6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32">
                <a:moveTo>
                  <a:pt x="35" y="17"/>
                </a:moveTo>
                <a:cubicBezTo>
                  <a:pt x="109" y="17"/>
                  <a:pt x="109" y="17"/>
                  <a:pt x="109" y="17"/>
                </a:cubicBezTo>
                <a:cubicBezTo>
                  <a:pt x="113" y="17"/>
                  <a:pt x="117" y="13"/>
                  <a:pt x="117" y="9"/>
                </a:cubicBezTo>
                <a:cubicBezTo>
                  <a:pt x="117" y="4"/>
                  <a:pt x="113" y="0"/>
                  <a:pt x="109" y="0"/>
                </a:cubicBezTo>
                <a:cubicBezTo>
                  <a:pt x="35" y="0"/>
                  <a:pt x="35" y="0"/>
                  <a:pt x="35" y="0"/>
                </a:cubicBezTo>
                <a:cubicBezTo>
                  <a:pt x="30" y="0"/>
                  <a:pt x="27" y="4"/>
                  <a:pt x="27" y="9"/>
                </a:cubicBezTo>
                <a:cubicBezTo>
                  <a:pt x="27" y="13"/>
                  <a:pt x="30" y="17"/>
                  <a:pt x="35" y="17"/>
                </a:cubicBezTo>
                <a:close/>
                <a:moveTo>
                  <a:pt x="109" y="25"/>
                </a:moveTo>
                <a:cubicBezTo>
                  <a:pt x="109" y="25"/>
                  <a:pt x="109" y="25"/>
                  <a:pt x="109" y="25"/>
                </a:cubicBezTo>
                <a:cubicBezTo>
                  <a:pt x="35" y="25"/>
                  <a:pt x="35" y="25"/>
                  <a:pt x="35" y="25"/>
                </a:cubicBezTo>
                <a:cubicBezTo>
                  <a:pt x="35" y="25"/>
                  <a:pt x="35" y="25"/>
                  <a:pt x="35" y="25"/>
                </a:cubicBezTo>
                <a:cubicBezTo>
                  <a:pt x="19" y="26"/>
                  <a:pt x="0" y="32"/>
                  <a:pt x="16" y="67"/>
                </a:cubicBezTo>
                <a:cubicBezTo>
                  <a:pt x="27" y="90"/>
                  <a:pt x="43" y="92"/>
                  <a:pt x="52" y="93"/>
                </a:cubicBezTo>
                <a:cubicBezTo>
                  <a:pt x="55" y="102"/>
                  <a:pt x="59" y="107"/>
                  <a:pt x="64" y="107"/>
                </a:cubicBezTo>
                <a:cubicBezTo>
                  <a:pt x="64" y="112"/>
                  <a:pt x="64" y="116"/>
                  <a:pt x="64" y="116"/>
                </a:cubicBezTo>
                <a:cubicBezTo>
                  <a:pt x="66" y="117"/>
                  <a:pt x="66" y="117"/>
                  <a:pt x="66" y="117"/>
                </a:cubicBezTo>
                <a:cubicBezTo>
                  <a:pt x="64" y="120"/>
                  <a:pt x="64" y="120"/>
                  <a:pt x="64" y="120"/>
                </a:cubicBezTo>
                <a:cubicBezTo>
                  <a:pt x="47" y="120"/>
                  <a:pt x="47" y="120"/>
                  <a:pt x="47" y="120"/>
                </a:cubicBezTo>
                <a:cubicBezTo>
                  <a:pt x="47" y="120"/>
                  <a:pt x="39" y="120"/>
                  <a:pt x="39" y="128"/>
                </a:cubicBezTo>
                <a:cubicBezTo>
                  <a:pt x="39" y="132"/>
                  <a:pt x="39" y="132"/>
                  <a:pt x="39" y="132"/>
                </a:cubicBezTo>
                <a:cubicBezTo>
                  <a:pt x="105" y="132"/>
                  <a:pt x="105" y="132"/>
                  <a:pt x="105" y="132"/>
                </a:cubicBezTo>
                <a:cubicBezTo>
                  <a:pt x="105" y="132"/>
                  <a:pt x="105" y="132"/>
                  <a:pt x="105" y="128"/>
                </a:cubicBezTo>
                <a:cubicBezTo>
                  <a:pt x="105" y="120"/>
                  <a:pt x="97" y="120"/>
                  <a:pt x="97" y="120"/>
                </a:cubicBezTo>
                <a:cubicBezTo>
                  <a:pt x="80" y="120"/>
                  <a:pt x="80" y="120"/>
                  <a:pt x="80" y="120"/>
                </a:cubicBezTo>
                <a:cubicBezTo>
                  <a:pt x="78" y="117"/>
                  <a:pt x="78" y="117"/>
                  <a:pt x="78" y="117"/>
                </a:cubicBezTo>
                <a:cubicBezTo>
                  <a:pt x="80" y="116"/>
                  <a:pt x="80" y="116"/>
                  <a:pt x="80" y="116"/>
                </a:cubicBezTo>
                <a:cubicBezTo>
                  <a:pt x="80" y="116"/>
                  <a:pt x="80" y="112"/>
                  <a:pt x="80" y="107"/>
                </a:cubicBezTo>
                <a:cubicBezTo>
                  <a:pt x="84" y="107"/>
                  <a:pt x="88" y="102"/>
                  <a:pt x="92" y="93"/>
                </a:cubicBezTo>
                <a:cubicBezTo>
                  <a:pt x="101" y="92"/>
                  <a:pt x="116" y="90"/>
                  <a:pt x="127" y="67"/>
                </a:cubicBezTo>
                <a:cubicBezTo>
                  <a:pt x="144" y="32"/>
                  <a:pt x="125" y="26"/>
                  <a:pt x="109" y="25"/>
                </a:cubicBezTo>
                <a:close/>
                <a:moveTo>
                  <a:pt x="24" y="63"/>
                </a:moveTo>
                <a:cubicBezTo>
                  <a:pt x="14" y="40"/>
                  <a:pt x="26" y="37"/>
                  <a:pt x="37" y="37"/>
                </a:cubicBezTo>
                <a:cubicBezTo>
                  <a:pt x="39" y="49"/>
                  <a:pt x="43" y="68"/>
                  <a:pt x="48" y="84"/>
                </a:cubicBezTo>
                <a:cubicBezTo>
                  <a:pt x="41" y="82"/>
                  <a:pt x="31" y="79"/>
                  <a:pt x="24" y="63"/>
                </a:cubicBezTo>
                <a:close/>
                <a:moveTo>
                  <a:pt x="47" y="37"/>
                </a:moveTo>
                <a:cubicBezTo>
                  <a:pt x="47" y="37"/>
                  <a:pt x="55" y="37"/>
                  <a:pt x="60" y="37"/>
                </a:cubicBezTo>
                <a:cubicBezTo>
                  <a:pt x="60" y="66"/>
                  <a:pt x="60" y="74"/>
                  <a:pt x="64" y="99"/>
                </a:cubicBezTo>
                <a:cubicBezTo>
                  <a:pt x="51" y="74"/>
                  <a:pt x="47" y="37"/>
                  <a:pt x="47" y="37"/>
                </a:cubicBezTo>
                <a:close/>
                <a:moveTo>
                  <a:pt x="120" y="63"/>
                </a:moveTo>
                <a:cubicBezTo>
                  <a:pt x="113" y="79"/>
                  <a:pt x="102" y="82"/>
                  <a:pt x="96" y="84"/>
                </a:cubicBezTo>
                <a:cubicBezTo>
                  <a:pt x="101" y="68"/>
                  <a:pt x="105" y="49"/>
                  <a:pt x="107" y="37"/>
                </a:cubicBezTo>
                <a:cubicBezTo>
                  <a:pt x="118" y="37"/>
                  <a:pt x="130" y="40"/>
                  <a:pt x="120" y="63"/>
                </a:cubicBezTo>
                <a:close/>
              </a:path>
            </a:pathLst>
          </a:custGeom>
          <a:solidFill>
            <a:schemeClr val="bg2"/>
          </a:solidFill>
          <a:ln>
            <a:noFill/>
          </a:ln>
        </p:spPr>
        <p:txBody>
          <a:bodyPr vert="horz" wrap="square" lIns="91440" tIns="45720" rIns="91440" bIns="45720" numCol="1" anchor="t" anchorCtr="0" compatLnSpc="1"/>
          <a:lstStyle/>
          <a:p>
            <a:endParaRPr lang="en-US">
              <a:solidFill>
                <a:schemeClr val="bg1"/>
              </a:solidFill>
            </a:endParaRPr>
          </a:p>
        </p:txBody>
      </p:sp>
      <p:sp>
        <p:nvSpPr>
          <p:cNvPr id="36" name="Freeform 75"/>
          <p:cNvSpPr>
            <a:spLocks noEditPoints="1"/>
          </p:cNvSpPr>
          <p:nvPr/>
        </p:nvSpPr>
        <p:spPr bwMode="auto">
          <a:xfrm>
            <a:off x="3717969" y="4048351"/>
            <a:ext cx="338360" cy="416761"/>
          </a:xfrm>
          <a:custGeom>
            <a:avLst/>
            <a:gdLst>
              <a:gd name="T0" fmla="*/ 96 w 124"/>
              <a:gd name="T1" fmla="*/ 4 h 153"/>
              <a:gd name="T2" fmla="*/ 83 w 124"/>
              <a:gd name="T3" fmla="*/ 10 h 153"/>
              <a:gd name="T4" fmla="*/ 77 w 124"/>
              <a:gd name="T5" fmla="*/ 20 h 153"/>
              <a:gd name="T6" fmla="*/ 97 w 124"/>
              <a:gd name="T7" fmla="*/ 94 h 153"/>
              <a:gd name="T8" fmla="*/ 23 w 124"/>
              <a:gd name="T9" fmla="*/ 113 h 153"/>
              <a:gd name="T10" fmla="*/ 17 w 124"/>
              <a:gd name="T11" fmla="*/ 124 h 153"/>
              <a:gd name="T12" fmla="*/ 19 w 124"/>
              <a:gd name="T13" fmla="*/ 138 h 153"/>
              <a:gd name="T14" fmla="*/ 42 w 124"/>
              <a:gd name="T15" fmla="*/ 132 h 153"/>
              <a:gd name="T16" fmla="*/ 17 w 124"/>
              <a:gd name="T17" fmla="*/ 145 h 153"/>
              <a:gd name="T18" fmla="*/ 17 w 124"/>
              <a:gd name="T19" fmla="*/ 153 h 153"/>
              <a:gd name="T20" fmla="*/ 87 w 124"/>
              <a:gd name="T21" fmla="*/ 149 h 153"/>
              <a:gd name="T22" fmla="*/ 59 w 124"/>
              <a:gd name="T23" fmla="*/ 145 h 153"/>
              <a:gd name="T24" fmla="*/ 107 w 124"/>
              <a:gd name="T25" fmla="*/ 100 h 153"/>
              <a:gd name="T26" fmla="*/ 25 w 124"/>
              <a:gd name="T27" fmla="*/ 104 h 153"/>
              <a:gd name="T28" fmla="*/ 28 w 124"/>
              <a:gd name="T29" fmla="*/ 106 h 153"/>
              <a:gd name="T30" fmla="*/ 31 w 124"/>
              <a:gd name="T31" fmla="*/ 107 h 153"/>
              <a:gd name="T32" fmla="*/ 88 w 124"/>
              <a:gd name="T33" fmla="*/ 92 h 153"/>
              <a:gd name="T34" fmla="*/ 91 w 124"/>
              <a:gd name="T35" fmla="*/ 86 h 153"/>
              <a:gd name="T36" fmla="*/ 76 w 124"/>
              <a:gd name="T37" fmla="*/ 29 h 153"/>
              <a:gd name="T38" fmla="*/ 70 w 124"/>
              <a:gd name="T39" fmla="*/ 26 h 153"/>
              <a:gd name="T40" fmla="*/ 13 w 124"/>
              <a:gd name="T41" fmla="*/ 41 h 153"/>
              <a:gd name="T42" fmla="*/ 10 w 124"/>
              <a:gd name="T43" fmla="*/ 47 h 153"/>
              <a:gd name="T44" fmla="*/ 17 w 124"/>
              <a:gd name="T45" fmla="*/ 85 h 153"/>
              <a:gd name="T46" fmla="*/ 18 w 124"/>
              <a:gd name="T47" fmla="*/ 76 h 153"/>
              <a:gd name="T48" fmla="*/ 28 w 124"/>
              <a:gd name="T49" fmla="*/ 98 h 153"/>
              <a:gd name="T50" fmla="*/ 25 w 124"/>
              <a:gd name="T51" fmla="*/ 78 h 153"/>
              <a:gd name="T52" fmla="*/ 28 w 124"/>
              <a:gd name="T53" fmla="*/ 98 h 153"/>
              <a:gd name="T54" fmla="*/ 58 w 124"/>
              <a:gd name="T55" fmla="*/ 89 h 153"/>
              <a:gd name="T56" fmla="*/ 52 w 124"/>
              <a:gd name="T57" fmla="*/ 72 h 153"/>
              <a:gd name="T58" fmla="*/ 55 w 124"/>
              <a:gd name="T59" fmla="*/ 66 h 153"/>
              <a:gd name="T60" fmla="*/ 74 w 124"/>
              <a:gd name="T61" fmla="*/ 62 h 153"/>
              <a:gd name="T62" fmla="*/ 55 w 124"/>
              <a:gd name="T63" fmla="*/ 66 h 153"/>
              <a:gd name="T64" fmla="*/ 35 w 124"/>
              <a:gd name="T65" fmla="*/ 54 h 153"/>
              <a:gd name="T66" fmla="*/ 55 w 124"/>
              <a:gd name="T67" fmla="*/ 53 h 153"/>
              <a:gd name="T68" fmla="*/ 46 w 124"/>
              <a:gd name="T69" fmla="*/ 68 h 153"/>
              <a:gd name="T70" fmla="*/ 27 w 124"/>
              <a:gd name="T71" fmla="*/ 71 h 153"/>
              <a:gd name="T72" fmla="*/ 46 w 124"/>
              <a:gd name="T73" fmla="*/ 68 h 153"/>
              <a:gd name="T74" fmla="*/ 34 w 124"/>
              <a:gd name="T75" fmla="*/ 101 h 153"/>
              <a:gd name="T76" fmla="*/ 53 w 124"/>
              <a:gd name="T77" fmla="*/ 94 h 153"/>
              <a:gd name="T78" fmla="*/ 52 w 124"/>
              <a:gd name="T79" fmla="*/ 105 h 153"/>
              <a:gd name="T80" fmla="*/ 62 w 124"/>
              <a:gd name="T81" fmla="*/ 103 h 153"/>
              <a:gd name="T82" fmla="*/ 68 w 124"/>
              <a:gd name="T83" fmla="*/ 100 h 153"/>
              <a:gd name="T84" fmla="*/ 73 w 124"/>
              <a:gd name="T85" fmla="*/ 84 h 153"/>
              <a:gd name="T86" fmla="*/ 68 w 124"/>
              <a:gd name="T87" fmla="*/ 100 h 153"/>
              <a:gd name="T88" fmla="*/ 88 w 124"/>
              <a:gd name="T89" fmla="*/ 59 h 153"/>
              <a:gd name="T90" fmla="*/ 84 w 124"/>
              <a:gd name="T91" fmla="*/ 49 h 153"/>
              <a:gd name="T92" fmla="*/ 85 w 124"/>
              <a:gd name="T93" fmla="*/ 83 h 153"/>
              <a:gd name="T94" fmla="*/ 81 w 124"/>
              <a:gd name="T95" fmla="*/ 64 h 153"/>
              <a:gd name="T96" fmla="*/ 72 w 124"/>
              <a:gd name="T97" fmla="*/ 36 h 153"/>
              <a:gd name="T98" fmla="*/ 76 w 124"/>
              <a:gd name="T99" fmla="*/ 56 h 153"/>
              <a:gd name="T100" fmla="*/ 72 w 124"/>
              <a:gd name="T101" fmla="*/ 36 h 153"/>
              <a:gd name="T102" fmla="*/ 66 w 124"/>
              <a:gd name="T103" fmla="*/ 32 h 153"/>
              <a:gd name="T104" fmla="*/ 47 w 124"/>
              <a:gd name="T105" fmla="*/ 39 h 153"/>
              <a:gd name="T106" fmla="*/ 49 w 124"/>
              <a:gd name="T107" fmla="*/ 29 h 153"/>
              <a:gd name="T108" fmla="*/ 39 w 124"/>
              <a:gd name="T109" fmla="*/ 31 h 153"/>
              <a:gd name="T110" fmla="*/ 33 w 124"/>
              <a:gd name="T111" fmla="*/ 33 h 153"/>
              <a:gd name="T112" fmla="*/ 28 w 124"/>
              <a:gd name="T113" fmla="*/ 50 h 153"/>
              <a:gd name="T114" fmla="*/ 33 w 124"/>
              <a:gd name="T115" fmla="*/ 33 h 153"/>
              <a:gd name="T116" fmla="*/ 25 w 124"/>
              <a:gd name="T117" fmla="*/ 56 h 153"/>
              <a:gd name="T118" fmla="*/ 12 w 124"/>
              <a:gd name="T119" fmla="*/ 6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4" h="153">
                <a:moveTo>
                  <a:pt x="90" y="14"/>
                </a:moveTo>
                <a:cubicBezTo>
                  <a:pt x="96" y="4"/>
                  <a:pt x="96" y="4"/>
                  <a:pt x="96" y="4"/>
                </a:cubicBezTo>
                <a:cubicBezTo>
                  <a:pt x="89" y="0"/>
                  <a:pt x="89" y="0"/>
                  <a:pt x="89" y="0"/>
                </a:cubicBezTo>
                <a:cubicBezTo>
                  <a:pt x="83" y="10"/>
                  <a:pt x="83" y="10"/>
                  <a:pt x="83" y="10"/>
                </a:cubicBezTo>
                <a:cubicBezTo>
                  <a:pt x="83" y="10"/>
                  <a:pt x="83" y="10"/>
                  <a:pt x="83" y="10"/>
                </a:cubicBezTo>
                <a:cubicBezTo>
                  <a:pt x="77" y="20"/>
                  <a:pt x="77" y="20"/>
                  <a:pt x="77" y="20"/>
                </a:cubicBezTo>
                <a:cubicBezTo>
                  <a:pt x="77" y="20"/>
                  <a:pt x="77" y="20"/>
                  <a:pt x="77" y="20"/>
                </a:cubicBezTo>
                <a:cubicBezTo>
                  <a:pt x="103" y="35"/>
                  <a:pt x="111" y="68"/>
                  <a:pt x="97" y="94"/>
                </a:cubicBezTo>
                <a:cubicBezTo>
                  <a:pt x="82" y="119"/>
                  <a:pt x="49" y="128"/>
                  <a:pt x="24" y="113"/>
                </a:cubicBezTo>
                <a:cubicBezTo>
                  <a:pt x="24" y="113"/>
                  <a:pt x="24" y="113"/>
                  <a:pt x="23" y="113"/>
                </a:cubicBezTo>
                <a:cubicBezTo>
                  <a:pt x="17" y="124"/>
                  <a:pt x="17" y="124"/>
                  <a:pt x="17" y="124"/>
                </a:cubicBezTo>
                <a:cubicBezTo>
                  <a:pt x="17" y="124"/>
                  <a:pt x="17" y="124"/>
                  <a:pt x="17" y="124"/>
                </a:cubicBezTo>
                <a:cubicBezTo>
                  <a:pt x="12" y="133"/>
                  <a:pt x="12" y="133"/>
                  <a:pt x="12" y="133"/>
                </a:cubicBezTo>
                <a:cubicBezTo>
                  <a:pt x="19" y="138"/>
                  <a:pt x="19" y="138"/>
                  <a:pt x="19" y="138"/>
                </a:cubicBezTo>
                <a:cubicBezTo>
                  <a:pt x="25" y="127"/>
                  <a:pt x="25" y="127"/>
                  <a:pt x="25" y="127"/>
                </a:cubicBezTo>
                <a:cubicBezTo>
                  <a:pt x="30" y="130"/>
                  <a:pt x="36" y="131"/>
                  <a:pt x="42" y="132"/>
                </a:cubicBezTo>
                <a:cubicBezTo>
                  <a:pt x="42" y="145"/>
                  <a:pt x="42" y="145"/>
                  <a:pt x="42" y="145"/>
                </a:cubicBezTo>
                <a:cubicBezTo>
                  <a:pt x="17" y="145"/>
                  <a:pt x="17" y="145"/>
                  <a:pt x="17" y="145"/>
                </a:cubicBezTo>
                <a:cubicBezTo>
                  <a:pt x="15" y="145"/>
                  <a:pt x="13" y="147"/>
                  <a:pt x="13" y="149"/>
                </a:cubicBezTo>
                <a:cubicBezTo>
                  <a:pt x="13" y="151"/>
                  <a:pt x="15" y="153"/>
                  <a:pt x="17" y="153"/>
                </a:cubicBezTo>
                <a:cubicBezTo>
                  <a:pt x="83" y="153"/>
                  <a:pt x="83" y="153"/>
                  <a:pt x="83" y="153"/>
                </a:cubicBezTo>
                <a:cubicBezTo>
                  <a:pt x="86" y="153"/>
                  <a:pt x="87" y="151"/>
                  <a:pt x="87" y="149"/>
                </a:cubicBezTo>
                <a:cubicBezTo>
                  <a:pt x="87" y="147"/>
                  <a:pt x="86" y="145"/>
                  <a:pt x="83" y="145"/>
                </a:cubicBezTo>
                <a:cubicBezTo>
                  <a:pt x="59" y="145"/>
                  <a:pt x="59" y="145"/>
                  <a:pt x="59" y="145"/>
                </a:cubicBezTo>
                <a:cubicBezTo>
                  <a:pt x="59" y="132"/>
                  <a:pt x="59" y="132"/>
                  <a:pt x="59" y="132"/>
                </a:cubicBezTo>
                <a:cubicBezTo>
                  <a:pt x="78" y="130"/>
                  <a:pt x="97" y="118"/>
                  <a:pt x="107" y="100"/>
                </a:cubicBezTo>
                <a:cubicBezTo>
                  <a:pt x="124" y="71"/>
                  <a:pt x="116" y="34"/>
                  <a:pt x="90" y="14"/>
                </a:cubicBezTo>
                <a:close/>
                <a:moveTo>
                  <a:pt x="25" y="104"/>
                </a:moveTo>
                <a:cubicBezTo>
                  <a:pt x="25" y="104"/>
                  <a:pt x="25" y="104"/>
                  <a:pt x="25" y="104"/>
                </a:cubicBezTo>
                <a:cubicBezTo>
                  <a:pt x="28" y="106"/>
                  <a:pt x="28" y="106"/>
                  <a:pt x="28" y="106"/>
                </a:cubicBezTo>
                <a:cubicBezTo>
                  <a:pt x="31" y="108"/>
                  <a:pt x="31" y="108"/>
                  <a:pt x="31" y="108"/>
                </a:cubicBezTo>
                <a:cubicBezTo>
                  <a:pt x="31" y="107"/>
                  <a:pt x="31" y="107"/>
                  <a:pt x="31" y="107"/>
                </a:cubicBezTo>
                <a:cubicBezTo>
                  <a:pt x="51" y="117"/>
                  <a:pt x="75" y="111"/>
                  <a:pt x="88" y="92"/>
                </a:cubicBezTo>
                <a:cubicBezTo>
                  <a:pt x="88" y="92"/>
                  <a:pt x="88" y="92"/>
                  <a:pt x="88" y="92"/>
                </a:cubicBezTo>
                <a:cubicBezTo>
                  <a:pt x="91" y="86"/>
                  <a:pt x="91" y="86"/>
                  <a:pt x="91" y="86"/>
                </a:cubicBezTo>
                <a:cubicBezTo>
                  <a:pt x="91" y="86"/>
                  <a:pt x="91" y="86"/>
                  <a:pt x="91" y="86"/>
                </a:cubicBezTo>
                <a:cubicBezTo>
                  <a:pt x="101" y="66"/>
                  <a:pt x="94" y="42"/>
                  <a:pt x="76" y="30"/>
                </a:cubicBezTo>
                <a:cubicBezTo>
                  <a:pt x="76" y="29"/>
                  <a:pt x="76" y="29"/>
                  <a:pt x="76" y="29"/>
                </a:cubicBezTo>
                <a:cubicBezTo>
                  <a:pt x="70" y="26"/>
                  <a:pt x="70" y="26"/>
                  <a:pt x="70" y="26"/>
                </a:cubicBezTo>
                <a:cubicBezTo>
                  <a:pt x="70" y="26"/>
                  <a:pt x="70" y="26"/>
                  <a:pt x="70" y="26"/>
                </a:cubicBezTo>
                <a:cubicBezTo>
                  <a:pt x="50" y="17"/>
                  <a:pt x="26" y="23"/>
                  <a:pt x="13" y="41"/>
                </a:cubicBezTo>
                <a:cubicBezTo>
                  <a:pt x="13" y="41"/>
                  <a:pt x="13" y="41"/>
                  <a:pt x="13" y="41"/>
                </a:cubicBezTo>
                <a:cubicBezTo>
                  <a:pt x="9" y="47"/>
                  <a:pt x="9" y="47"/>
                  <a:pt x="9" y="47"/>
                </a:cubicBezTo>
                <a:cubicBezTo>
                  <a:pt x="10" y="47"/>
                  <a:pt x="10" y="47"/>
                  <a:pt x="10" y="47"/>
                </a:cubicBezTo>
                <a:cubicBezTo>
                  <a:pt x="0" y="67"/>
                  <a:pt x="7" y="91"/>
                  <a:pt x="25" y="104"/>
                </a:cubicBezTo>
                <a:close/>
                <a:moveTo>
                  <a:pt x="17" y="85"/>
                </a:moveTo>
                <a:cubicBezTo>
                  <a:pt x="15" y="82"/>
                  <a:pt x="14" y="78"/>
                  <a:pt x="13" y="75"/>
                </a:cubicBezTo>
                <a:cubicBezTo>
                  <a:pt x="15" y="75"/>
                  <a:pt x="17" y="76"/>
                  <a:pt x="18" y="76"/>
                </a:cubicBezTo>
                <a:cubicBezTo>
                  <a:pt x="18" y="79"/>
                  <a:pt x="17" y="82"/>
                  <a:pt x="17" y="85"/>
                </a:cubicBezTo>
                <a:close/>
                <a:moveTo>
                  <a:pt x="28" y="98"/>
                </a:moveTo>
                <a:cubicBezTo>
                  <a:pt x="27" y="96"/>
                  <a:pt x="25" y="95"/>
                  <a:pt x="23" y="94"/>
                </a:cubicBezTo>
                <a:cubicBezTo>
                  <a:pt x="23" y="88"/>
                  <a:pt x="24" y="83"/>
                  <a:pt x="25" y="78"/>
                </a:cubicBezTo>
                <a:cubicBezTo>
                  <a:pt x="29" y="79"/>
                  <a:pt x="33" y="81"/>
                  <a:pt x="37" y="83"/>
                </a:cubicBezTo>
                <a:lnTo>
                  <a:pt x="28" y="98"/>
                </a:lnTo>
                <a:close/>
                <a:moveTo>
                  <a:pt x="66" y="80"/>
                </a:moveTo>
                <a:cubicBezTo>
                  <a:pt x="64" y="83"/>
                  <a:pt x="61" y="86"/>
                  <a:pt x="58" y="89"/>
                </a:cubicBezTo>
                <a:cubicBezTo>
                  <a:pt x="54" y="86"/>
                  <a:pt x="50" y="83"/>
                  <a:pt x="46" y="81"/>
                </a:cubicBezTo>
                <a:cubicBezTo>
                  <a:pt x="52" y="72"/>
                  <a:pt x="52" y="72"/>
                  <a:pt x="52" y="72"/>
                </a:cubicBezTo>
                <a:lnTo>
                  <a:pt x="66" y="80"/>
                </a:lnTo>
                <a:close/>
                <a:moveTo>
                  <a:pt x="55" y="66"/>
                </a:moveTo>
                <a:cubicBezTo>
                  <a:pt x="61" y="56"/>
                  <a:pt x="61" y="56"/>
                  <a:pt x="61" y="56"/>
                </a:cubicBezTo>
                <a:cubicBezTo>
                  <a:pt x="65" y="58"/>
                  <a:pt x="70" y="60"/>
                  <a:pt x="74" y="62"/>
                </a:cubicBezTo>
                <a:cubicBezTo>
                  <a:pt x="73" y="66"/>
                  <a:pt x="71" y="70"/>
                  <a:pt x="69" y="74"/>
                </a:cubicBezTo>
                <a:lnTo>
                  <a:pt x="55" y="66"/>
                </a:lnTo>
                <a:close/>
                <a:moveTo>
                  <a:pt x="49" y="62"/>
                </a:moveTo>
                <a:cubicBezTo>
                  <a:pt x="35" y="54"/>
                  <a:pt x="35" y="54"/>
                  <a:pt x="35" y="54"/>
                </a:cubicBezTo>
                <a:cubicBezTo>
                  <a:pt x="37" y="50"/>
                  <a:pt x="40" y="47"/>
                  <a:pt x="43" y="44"/>
                </a:cubicBezTo>
                <a:cubicBezTo>
                  <a:pt x="46" y="47"/>
                  <a:pt x="50" y="50"/>
                  <a:pt x="55" y="53"/>
                </a:cubicBezTo>
                <a:lnTo>
                  <a:pt x="49" y="62"/>
                </a:lnTo>
                <a:close/>
                <a:moveTo>
                  <a:pt x="46" y="68"/>
                </a:moveTo>
                <a:cubicBezTo>
                  <a:pt x="40" y="77"/>
                  <a:pt x="40" y="77"/>
                  <a:pt x="40" y="77"/>
                </a:cubicBezTo>
                <a:cubicBezTo>
                  <a:pt x="36" y="75"/>
                  <a:pt x="32" y="73"/>
                  <a:pt x="27" y="71"/>
                </a:cubicBezTo>
                <a:cubicBezTo>
                  <a:pt x="28" y="67"/>
                  <a:pt x="29" y="63"/>
                  <a:pt x="31" y="60"/>
                </a:cubicBezTo>
                <a:lnTo>
                  <a:pt x="46" y="68"/>
                </a:lnTo>
                <a:close/>
                <a:moveTo>
                  <a:pt x="41" y="104"/>
                </a:moveTo>
                <a:cubicBezTo>
                  <a:pt x="38" y="103"/>
                  <a:pt x="36" y="102"/>
                  <a:pt x="34" y="101"/>
                </a:cubicBezTo>
                <a:cubicBezTo>
                  <a:pt x="43" y="87"/>
                  <a:pt x="43" y="87"/>
                  <a:pt x="43" y="87"/>
                </a:cubicBezTo>
                <a:cubicBezTo>
                  <a:pt x="47" y="89"/>
                  <a:pt x="50" y="91"/>
                  <a:pt x="53" y="94"/>
                </a:cubicBezTo>
                <a:cubicBezTo>
                  <a:pt x="50" y="98"/>
                  <a:pt x="45" y="101"/>
                  <a:pt x="41" y="104"/>
                </a:cubicBezTo>
                <a:close/>
                <a:moveTo>
                  <a:pt x="52" y="105"/>
                </a:moveTo>
                <a:cubicBezTo>
                  <a:pt x="54" y="103"/>
                  <a:pt x="56" y="101"/>
                  <a:pt x="58" y="99"/>
                </a:cubicBezTo>
                <a:cubicBezTo>
                  <a:pt x="60" y="100"/>
                  <a:pt x="61" y="102"/>
                  <a:pt x="62" y="103"/>
                </a:cubicBezTo>
                <a:cubicBezTo>
                  <a:pt x="59" y="104"/>
                  <a:pt x="55" y="105"/>
                  <a:pt x="52" y="105"/>
                </a:cubicBezTo>
                <a:close/>
                <a:moveTo>
                  <a:pt x="68" y="100"/>
                </a:moveTo>
                <a:cubicBezTo>
                  <a:pt x="67" y="98"/>
                  <a:pt x="65" y="97"/>
                  <a:pt x="63" y="95"/>
                </a:cubicBezTo>
                <a:cubicBezTo>
                  <a:pt x="67" y="91"/>
                  <a:pt x="70" y="88"/>
                  <a:pt x="73" y="84"/>
                </a:cubicBezTo>
                <a:cubicBezTo>
                  <a:pt x="82" y="89"/>
                  <a:pt x="82" y="89"/>
                  <a:pt x="82" y="89"/>
                </a:cubicBezTo>
                <a:cubicBezTo>
                  <a:pt x="78" y="94"/>
                  <a:pt x="73" y="98"/>
                  <a:pt x="68" y="100"/>
                </a:cubicBezTo>
                <a:close/>
                <a:moveTo>
                  <a:pt x="84" y="49"/>
                </a:moveTo>
                <a:cubicBezTo>
                  <a:pt x="86" y="52"/>
                  <a:pt x="87" y="55"/>
                  <a:pt x="88" y="59"/>
                </a:cubicBezTo>
                <a:cubicBezTo>
                  <a:pt x="86" y="59"/>
                  <a:pt x="84" y="58"/>
                  <a:pt x="83" y="57"/>
                </a:cubicBezTo>
                <a:cubicBezTo>
                  <a:pt x="83" y="55"/>
                  <a:pt x="84" y="52"/>
                  <a:pt x="84" y="49"/>
                </a:cubicBezTo>
                <a:close/>
                <a:moveTo>
                  <a:pt x="88" y="66"/>
                </a:moveTo>
                <a:cubicBezTo>
                  <a:pt x="89" y="71"/>
                  <a:pt x="88" y="77"/>
                  <a:pt x="85" y="83"/>
                </a:cubicBezTo>
                <a:cubicBezTo>
                  <a:pt x="76" y="78"/>
                  <a:pt x="76" y="78"/>
                  <a:pt x="76" y="78"/>
                </a:cubicBezTo>
                <a:cubicBezTo>
                  <a:pt x="78" y="73"/>
                  <a:pt x="80" y="69"/>
                  <a:pt x="81" y="64"/>
                </a:cubicBezTo>
                <a:cubicBezTo>
                  <a:pt x="84" y="64"/>
                  <a:pt x="86" y="65"/>
                  <a:pt x="88" y="66"/>
                </a:cubicBezTo>
                <a:close/>
                <a:moveTo>
                  <a:pt x="72" y="36"/>
                </a:moveTo>
                <a:cubicBezTo>
                  <a:pt x="74" y="37"/>
                  <a:pt x="76" y="38"/>
                  <a:pt x="77" y="40"/>
                </a:cubicBezTo>
                <a:cubicBezTo>
                  <a:pt x="77" y="45"/>
                  <a:pt x="77" y="51"/>
                  <a:pt x="76" y="56"/>
                </a:cubicBezTo>
                <a:cubicBezTo>
                  <a:pt x="72" y="54"/>
                  <a:pt x="68" y="52"/>
                  <a:pt x="64" y="50"/>
                </a:cubicBezTo>
                <a:lnTo>
                  <a:pt x="72" y="36"/>
                </a:lnTo>
                <a:close/>
                <a:moveTo>
                  <a:pt x="60" y="30"/>
                </a:moveTo>
                <a:cubicBezTo>
                  <a:pt x="62" y="31"/>
                  <a:pt x="64" y="31"/>
                  <a:pt x="66" y="32"/>
                </a:cubicBezTo>
                <a:cubicBezTo>
                  <a:pt x="58" y="47"/>
                  <a:pt x="58" y="47"/>
                  <a:pt x="58" y="47"/>
                </a:cubicBezTo>
                <a:cubicBezTo>
                  <a:pt x="54" y="44"/>
                  <a:pt x="51" y="42"/>
                  <a:pt x="47" y="39"/>
                </a:cubicBezTo>
                <a:cubicBezTo>
                  <a:pt x="51" y="36"/>
                  <a:pt x="56" y="33"/>
                  <a:pt x="60" y="30"/>
                </a:cubicBezTo>
                <a:close/>
                <a:moveTo>
                  <a:pt x="49" y="29"/>
                </a:moveTo>
                <a:cubicBezTo>
                  <a:pt x="47" y="30"/>
                  <a:pt x="44" y="32"/>
                  <a:pt x="42" y="34"/>
                </a:cubicBezTo>
                <a:cubicBezTo>
                  <a:pt x="41" y="33"/>
                  <a:pt x="40" y="32"/>
                  <a:pt x="39" y="31"/>
                </a:cubicBezTo>
                <a:cubicBezTo>
                  <a:pt x="42" y="30"/>
                  <a:pt x="46" y="29"/>
                  <a:pt x="49" y="29"/>
                </a:cubicBezTo>
                <a:close/>
                <a:moveTo>
                  <a:pt x="33" y="33"/>
                </a:moveTo>
                <a:cubicBezTo>
                  <a:pt x="34" y="35"/>
                  <a:pt x="36" y="37"/>
                  <a:pt x="38" y="38"/>
                </a:cubicBezTo>
                <a:cubicBezTo>
                  <a:pt x="34" y="42"/>
                  <a:pt x="31" y="46"/>
                  <a:pt x="28" y="50"/>
                </a:cubicBezTo>
                <a:cubicBezTo>
                  <a:pt x="19" y="45"/>
                  <a:pt x="19" y="45"/>
                  <a:pt x="19" y="45"/>
                </a:cubicBezTo>
                <a:cubicBezTo>
                  <a:pt x="23" y="40"/>
                  <a:pt x="27" y="36"/>
                  <a:pt x="33" y="33"/>
                </a:cubicBezTo>
                <a:close/>
                <a:moveTo>
                  <a:pt x="16" y="51"/>
                </a:moveTo>
                <a:cubicBezTo>
                  <a:pt x="25" y="56"/>
                  <a:pt x="25" y="56"/>
                  <a:pt x="25" y="56"/>
                </a:cubicBezTo>
                <a:cubicBezTo>
                  <a:pt x="23" y="60"/>
                  <a:pt x="21" y="65"/>
                  <a:pt x="20" y="70"/>
                </a:cubicBezTo>
                <a:cubicBezTo>
                  <a:pt x="17" y="69"/>
                  <a:pt x="15" y="68"/>
                  <a:pt x="12" y="68"/>
                </a:cubicBezTo>
                <a:cubicBezTo>
                  <a:pt x="12" y="62"/>
                  <a:pt x="13" y="56"/>
                  <a:pt x="16" y="51"/>
                </a:cubicBezTo>
                <a:close/>
              </a:path>
            </a:pathLst>
          </a:custGeom>
          <a:solidFill>
            <a:schemeClr val="bg2"/>
          </a:solidFill>
          <a:ln>
            <a:noFill/>
          </a:ln>
        </p:spPr>
        <p:txBody>
          <a:bodyPr vert="horz" wrap="square" lIns="91440" tIns="45720" rIns="91440" bIns="45720" numCol="1" anchor="t" anchorCtr="0" compatLnSpc="1"/>
          <a:lstStyle/>
          <a:p>
            <a:endParaRPr lang="en-US">
              <a:solidFill>
                <a:schemeClr val="bg1"/>
              </a:solidFill>
            </a:endParaRPr>
          </a:p>
        </p:txBody>
      </p:sp>
      <p:sp>
        <p:nvSpPr>
          <p:cNvPr id="37" name="Freeform 77"/>
          <p:cNvSpPr>
            <a:spLocks noEditPoints="1"/>
          </p:cNvSpPr>
          <p:nvPr/>
        </p:nvSpPr>
        <p:spPr bwMode="auto">
          <a:xfrm>
            <a:off x="4301862" y="2393461"/>
            <a:ext cx="399525" cy="401574"/>
          </a:xfrm>
          <a:custGeom>
            <a:avLst/>
            <a:gdLst>
              <a:gd name="T0" fmla="*/ 70 w 148"/>
              <a:gd name="T1" fmla="*/ 71 h 148"/>
              <a:gd name="T2" fmla="*/ 70 w 148"/>
              <a:gd name="T3" fmla="*/ 78 h 148"/>
              <a:gd name="T4" fmla="*/ 77 w 148"/>
              <a:gd name="T5" fmla="*/ 78 h 148"/>
              <a:gd name="T6" fmla="*/ 77 w 148"/>
              <a:gd name="T7" fmla="*/ 71 h 148"/>
              <a:gd name="T8" fmla="*/ 70 w 148"/>
              <a:gd name="T9" fmla="*/ 71 h 148"/>
              <a:gd name="T10" fmla="*/ 74 w 148"/>
              <a:gd name="T11" fmla="*/ 25 h 148"/>
              <a:gd name="T12" fmla="*/ 78 w 148"/>
              <a:gd name="T13" fmla="*/ 21 h 148"/>
              <a:gd name="T14" fmla="*/ 78 w 148"/>
              <a:gd name="T15" fmla="*/ 16 h 148"/>
              <a:gd name="T16" fmla="*/ 74 w 148"/>
              <a:gd name="T17" fmla="*/ 12 h 148"/>
              <a:gd name="T18" fmla="*/ 70 w 148"/>
              <a:gd name="T19" fmla="*/ 16 h 148"/>
              <a:gd name="T20" fmla="*/ 70 w 148"/>
              <a:gd name="T21" fmla="*/ 21 h 148"/>
              <a:gd name="T22" fmla="*/ 74 w 148"/>
              <a:gd name="T23" fmla="*/ 25 h 148"/>
              <a:gd name="T24" fmla="*/ 74 w 148"/>
              <a:gd name="T25" fmla="*/ 123 h 148"/>
              <a:gd name="T26" fmla="*/ 70 w 148"/>
              <a:gd name="T27" fmla="*/ 128 h 148"/>
              <a:gd name="T28" fmla="*/ 70 w 148"/>
              <a:gd name="T29" fmla="*/ 132 h 148"/>
              <a:gd name="T30" fmla="*/ 74 w 148"/>
              <a:gd name="T31" fmla="*/ 136 h 148"/>
              <a:gd name="T32" fmla="*/ 78 w 148"/>
              <a:gd name="T33" fmla="*/ 132 h 148"/>
              <a:gd name="T34" fmla="*/ 78 w 148"/>
              <a:gd name="T35" fmla="*/ 128 h 148"/>
              <a:gd name="T36" fmla="*/ 74 w 148"/>
              <a:gd name="T37" fmla="*/ 123 h 148"/>
              <a:gd name="T38" fmla="*/ 31 w 148"/>
              <a:gd name="T39" fmla="*/ 30 h 148"/>
              <a:gd name="T40" fmla="*/ 30 w 148"/>
              <a:gd name="T41" fmla="*/ 31 h 148"/>
              <a:gd name="T42" fmla="*/ 62 w 148"/>
              <a:gd name="T43" fmla="*/ 86 h 148"/>
              <a:gd name="T44" fmla="*/ 117 w 148"/>
              <a:gd name="T45" fmla="*/ 118 h 148"/>
              <a:gd name="T46" fmla="*/ 118 w 148"/>
              <a:gd name="T47" fmla="*/ 117 h 148"/>
              <a:gd name="T48" fmla="*/ 85 w 148"/>
              <a:gd name="T49" fmla="*/ 62 h 148"/>
              <a:gd name="T50" fmla="*/ 31 w 148"/>
              <a:gd name="T51" fmla="*/ 30 h 148"/>
              <a:gd name="T52" fmla="*/ 99 w 148"/>
              <a:gd name="T53" fmla="*/ 100 h 148"/>
              <a:gd name="T54" fmla="*/ 67 w 148"/>
              <a:gd name="T55" fmla="*/ 81 h 148"/>
              <a:gd name="T56" fmla="*/ 67 w 148"/>
              <a:gd name="T57" fmla="*/ 81 h 148"/>
              <a:gd name="T58" fmla="*/ 67 w 148"/>
              <a:gd name="T59" fmla="*/ 67 h 148"/>
              <a:gd name="T60" fmla="*/ 80 w 148"/>
              <a:gd name="T61" fmla="*/ 67 h 148"/>
              <a:gd name="T62" fmla="*/ 81 w 148"/>
              <a:gd name="T63" fmla="*/ 67 h 148"/>
              <a:gd name="T64" fmla="*/ 100 w 148"/>
              <a:gd name="T65" fmla="*/ 100 h 148"/>
              <a:gd name="T66" fmla="*/ 99 w 148"/>
              <a:gd name="T67" fmla="*/ 100 h 148"/>
              <a:gd name="T68" fmla="*/ 20 w 148"/>
              <a:gd name="T69" fmla="*/ 70 h 148"/>
              <a:gd name="T70" fmla="*/ 16 w 148"/>
              <a:gd name="T71" fmla="*/ 70 h 148"/>
              <a:gd name="T72" fmla="*/ 12 w 148"/>
              <a:gd name="T73" fmla="*/ 74 h 148"/>
              <a:gd name="T74" fmla="*/ 16 w 148"/>
              <a:gd name="T75" fmla="*/ 78 h 148"/>
              <a:gd name="T76" fmla="*/ 20 w 148"/>
              <a:gd name="T77" fmla="*/ 78 h 148"/>
              <a:gd name="T78" fmla="*/ 24 w 148"/>
              <a:gd name="T79" fmla="*/ 74 h 148"/>
              <a:gd name="T80" fmla="*/ 20 w 148"/>
              <a:gd name="T81" fmla="*/ 70 h 148"/>
              <a:gd name="T82" fmla="*/ 131 w 148"/>
              <a:gd name="T83" fmla="*/ 70 h 148"/>
              <a:gd name="T84" fmla="*/ 127 w 148"/>
              <a:gd name="T85" fmla="*/ 70 h 148"/>
              <a:gd name="T86" fmla="*/ 123 w 148"/>
              <a:gd name="T87" fmla="*/ 74 h 148"/>
              <a:gd name="T88" fmla="*/ 127 w 148"/>
              <a:gd name="T89" fmla="*/ 78 h 148"/>
              <a:gd name="T90" fmla="*/ 131 w 148"/>
              <a:gd name="T91" fmla="*/ 78 h 148"/>
              <a:gd name="T92" fmla="*/ 136 w 148"/>
              <a:gd name="T93" fmla="*/ 74 h 148"/>
              <a:gd name="T94" fmla="*/ 131 w 148"/>
              <a:gd name="T95" fmla="*/ 70 h 148"/>
              <a:gd name="T96" fmla="*/ 74 w 148"/>
              <a:gd name="T97" fmla="*/ 0 h 148"/>
              <a:gd name="T98" fmla="*/ 0 w 148"/>
              <a:gd name="T99" fmla="*/ 74 h 148"/>
              <a:gd name="T100" fmla="*/ 74 w 148"/>
              <a:gd name="T101" fmla="*/ 148 h 148"/>
              <a:gd name="T102" fmla="*/ 148 w 148"/>
              <a:gd name="T103" fmla="*/ 74 h 148"/>
              <a:gd name="T104" fmla="*/ 74 w 148"/>
              <a:gd name="T105" fmla="*/ 0 h 148"/>
              <a:gd name="T106" fmla="*/ 74 w 148"/>
              <a:gd name="T107" fmla="*/ 140 h 148"/>
              <a:gd name="T108" fmla="*/ 8 w 148"/>
              <a:gd name="T109" fmla="*/ 74 h 148"/>
              <a:gd name="T110" fmla="*/ 74 w 148"/>
              <a:gd name="T111" fmla="*/ 8 h 148"/>
              <a:gd name="T112" fmla="*/ 140 w 148"/>
              <a:gd name="T113" fmla="*/ 74 h 148"/>
              <a:gd name="T114" fmla="*/ 74 w 148"/>
              <a:gd name="T115" fmla="*/ 14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8" h="148">
                <a:moveTo>
                  <a:pt x="70" y="71"/>
                </a:moveTo>
                <a:cubicBezTo>
                  <a:pt x="68" y="72"/>
                  <a:pt x="68" y="76"/>
                  <a:pt x="70" y="78"/>
                </a:cubicBezTo>
                <a:cubicBezTo>
                  <a:pt x="72" y="79"/>
                  <a:pt x="75" y="79"/>
                  <a:pt x="77" y="78"/>
                </a:cubicBezTo>
                <a:cubicBezTo>
                  <a:pt x="79" y="76"/>
                  <a:pt x="79" y="72"/>
                  <a:pt x="77" y="71"/>
                </a:cubicBezTo>
                <a:cubicBezTo>
                  <a:pt x="75" y="69"/>
                  <a:pt x="72" y="69"/>
                  <a:pt x="70" y="71"/>
                </a:cubicBezTo>
                <a:close/>
                <a:moveTo>
                  <a:pt x="74" y="25"/>
                </a:moveTo>
                <a:cubicBezTo>
                  <a:pt x="76" y="25"/>
                  <a:pt x="78" y="23"/>
                  <a:pt x="78" y="21"/>
                </a:cubicBezTo>
                <a:cubicBezTo>
                  <a:pt x="78" y="16"/>
                  <a:pt x="78" y="16"/>
                  <a:pt x="78" y="16"/>
                </a:cubicBezTo>
                <a:cubicBezTo>
                  <a:pt x="78" y="14"/>
                  <a:pt x="76" y="12"/>
                  <a:pt x="74" y="12"/>
                </a:cubicBezTo>
                <a:cubicBezTo>
                  <a:pt x="72" y="12"/>
                  <a:pt x="70" y="14"/>
                  <a:pt x="70" y="16"/>
                </a:cubicBezTo>
                <a:cubicBezTo>
                  <a:pt x="70" y="21"/>
                  <a:pt x="70" y="21"/>
                  <a:pt x="70" y="21"/>
                </a:cubicBezTo>
                <a:cubicBezTo>
                  <a:pt x="70" y="23"/>
                  <a:pt x="72" y="25"/>
                  <a:pt x="74" y="25"/>
                </a:cubicBezTo>
                <a:close/>
                <a:moveTo>
                  <a:pt x="74" y="123"/>
                </a:moveTo>
                <a:cubicBezTo>
                  <a:pt x="72" y="123"/>
                  <a:pt x="70" y="125"/>
                  <a:pt x="70" y="128"/>
                </a:cubicBezTo>
                <a:cubicBezTo>
                  <a:pt x="70" y="132"/>
                  <a:pt x="70" y="132"/>
                  <a:pt x="70" y="132"/>
                </a:cubicBezTo>
                <a:cubicBezTo>
                  <a:pt x="70" y="134"/>
                  <a:pt x="72" y="136"/>
                  <a:pt x="74" y="136"/>
                </a:cubicBezTo>
                <a:cubicBezTo>
                  <a:pt x="76" y="136"/>
                  <a:pt x="78" y="134"/>
                  <a:pt x="78" y="132"/>
                </a:cubicBezTo>
                <a:cubicBezTo>
                  <a:pt x="78" y="128"/>
                  <a:pt x="78" y="128"/>
                  <a:pt x="78" y="128"/>
                </a:cubicBezTo>
                <a:cubicBezTo>
                  <a:pt x="78" y="125"/>
                  <a:pt x="76" y="123"/>
                  <a:pt x="74" y="123"/>
                </a:cubicBezTo>
                <a:close/>
                <a:moveTo>
                  <a:pt x="31" y="30"/>
                </a:moveTo>
                <a:cubicBezTo>
                  <a:pt x="30" y="31"/>
                  <a:pt x="30" y="31"/>
                  <a:pt x="30" y="31"/>
                </a:cubicBezTo>
                <a:cubicBezTo>
                  <a:pt x="62" y="86"/>
                  <a:pt x="62" y="86"/>
                  <a:pt x="62" y="86"/>
                </a:cubicBezTo>
                <a:cubicBezTo>
                  <a:pt x="117" y="118"/>
                  <a:pt x="117" y="118"/>
                  <a:pt x="117" y="118"/>
                </a:cubicBezTo>
                <a:cubicBezTo>
                  <a:pt x="118" y="117"/>
                  <a:pt x="118" y="117"/>
                  <a:pt x="118" y="117"/>
                </a:cubicBezTo>
                <a:cubicBezTo>
                  <a:pt x="85" y="62"/>
                  <a:pt x="85" y="62"/>
                  <a:pt x="85" y="62"/>
                </a:cubicBezTo>
                <a:lnTo>
                  <a:pt x="31" y="30"/>
                </a:lnTo>
                <a:close/>
                <a:moveTo>
                  <a:pt x="99" y="100"/>
                </a:moveTo>
                <a:cubicBezTo>
                  <a:pt x="67" y="81"/>
                  <a:pt x="67" y="81"/>
                  <a:pt x="67" y="81"/>
                </a:cubicBezTo>
                <a:cubicBezTo>
                  <a:pt x="67" y="81"/>
                  <a:pt x="67" y="81"/>
                  <a:pt x="67" y="81"/>
                </a:cubicBezTo>
                <a:cubicBezTo>
                  <a:pt x="64" y="77"/>
                  <a:pt x="64" y="71"/>
                  <a:pt x="67" y="67"/>
                </a:cubicBezTo>
                <a:cubicBezTo>
                  <a:pt x="71" y="64"/>
                  <a:pt x="77" y="64"/>
                  <a:pt x="80" y="67"/>
                </a:cubicBezTo>
                <a:cubicBezTo>
                  <a:pt x="81" y="67"/>
                  <a:pt x="81" y="67"/>
                  <a:pt x="81" y="67"/>
                </a:cubicBezTo>
                <a:cubicBezTo>
                  <a:pt x="100" y="100"/>
                  <a:pt x="100" y="100"/>
                  <a:pt x="100" y="100"/>
                </a:cubicBezTo>
                <a:lnTo>
                  <a:pt x="99" y="100"/>
                </a:lnTo>
                <a:close/>
                <a:moveTo>
                  <a:pt x="20" y="70"/>
                </a:moveTo>
                <a:cubicBezTo>
                  <a:pt x="16" y="70"/>
                  <a:pt x="16" y="70"/>
                  <a:pt x="16" y="70"/>
                </a:cubicBezTo>
                <a:cubicBezTo>
                  <a:pt x="14" y="70"/>
                  <a:pt x="12" y="72"/>
                  <a:pt x="12" y="74"/>
                </a:cubicBezTo>
                <a:cubicBezTo>
                  <a:pt x="12" y="76"/>
                  <a:pt x="14" y="78"/>
                  <a:pt x="16" y="78"/>
                </a:cubicBezTo>
                <a:cubicBezTo>
                  <a:pt x="20" y="78"/>
                  <a:pt x="20" y="78"/>
                  <a:pt x="20" y="78"/>
                </a:cubicBezTo>
                <a:cubicBezTo>
                  <a:pt x="23" y="78"/>
                  <a:pt x="24" y="76"/>
                  <a:pt x="24" y="74"/>
                </a:cubicBezTo>
                <a:cubicBezTo>
                  <a:pt x="24" y="72"/>
                  <a:pt x="23" y="70"/>
                  <a:pt x="20" y="70"/>
                </a:cubicBezTo>
                <a:close/>
                <a:moveTo>
                  <a:pt x="131" y="70"/>
                </a:moveTo>
                <a:cubicBezTo>
                  <a:pt x="127" y="70"/>
                  <a:pt x="127" y="70"/>
                  <a:pt x="127" y="70"/>
                </a:cubicBezTo>
                <a:cubicBezTo>
                  <a:pt x="125" y="70"/>
                  <a:pt x="123" y="72"/>
                  <a:pt x="123" y="74"/>
                </a:cubicBezTo>
                <a:cubicBezTo>
                  <a:pt x="123" y="76"/>
                  <a:pt x="125" y="78"/>
                  <a:pt x="127" y="78"/>
                </a:cubicBezTo>
                <a:cubicBezTo>
                  <a:pt x="131" y="78"/>
                  <a:pt x="131" y="78"/>
                  <a:pt x="131" y="78"/>
                </a:cubicBezTo>
                <a:cubicBezTo>
                  <a:pt x="134" y="78"/>
                  <a:pt x="136" y="76"/>
                  <a:pt x="136" y="74"/>
                </a:cubicBezTo>
                <a:cubicBezTo>
                  <a:pt x="136" y="72"/>
                  <a:pt x="134" y="70"/>
                  <a:pt x="131" y="70"/>
                </a:cubicBezTo>
                <a:close/>
                <a:moveTo>
                  <a:pt x="74" y="0"/>
                </a:moveTo>
                <a:cubicBezTo>
                  <a:pt x="33" y="0"/>
                  <a:pt x="0" y="33"/>
                  <a:pt x="0" y="74"/>
                </a:cubicBezTo>
                <a:cubicBezTo>
                  <a:pt x="0" y="115"/>
                  <a:pt x="33" y="148"/>
                  <a:pt x="74" y="148"/>
                </a:cubicBezTo>
                <a:cubicBezTo>
                  <a:pt x="115" y="148"/>
                  <a:pt x="148" y="115"/>
                  <a:pt x="148" y="74"/>
                </a:cubicBezTo>
                <a:cubicBezTo>
                  <a:pt x="148" y="33"/>
                  <a:pt x="115" y="0"/>
                  <a:pt x="74" y="0"/>
                </a:cubicBezTo>
                <a:close/>
                <a:moveTo>
                  <a:pt x="74" y="140"/>
                </a:moveTo>
                <a:cubicBezTo>
                  <a:pt x="37" y="140"/>
                  <a:pt x="8" y="110"/>
                  <a:pt x="8" y="74"/>
                </a:cubicBezTo>
                <a:cubicBezTo>
                  <a:pt x="8" y="38"/>
                  <a:pt x="37" y="8"/>
                  <a:pt x="74" y="8"/>
                </a:cubicBezTo>
                <a:cubicBezTo>
                  <a:pt x="110" y="8"/>
                  <a:pt x="140" y="38"/>
                  <a:pt x="140" y="74"/>
                </a:cubicBezTo>
                <a:cubicBezTo>
                  <a:pt x="140" y="110"/>
                  <a:pt x="110" y="140"/>
                  <a:pt x="74" y="140"/>
                </a:cubicBezTo>
                <a:close/>
              </a:path>
            </a:pathLst>
          </a:custGeom>
          <a:solidFill>
            <a:schemeClr val="bg2"/>
          </a:solidFill>
          <a:ln>
            <a:noFill/>
          </a:ln>
        </p:spPr>
        <p:txBody>
          <a:bodyPr vert="horz" wrap="square" lIns="91440" tIns="45720" rIns="91440" bIns="45720" numCol="1" anchor="t" anchorCtr="0" compatLnSpc="1"/>
          <a:lstStyle/>
          <a:p>
            <a:endParaRPr lang="en-US">
              <a:solidFill>
                <a:schemeClr val="bg1"/>
              </a:solidFill>
            </a:endParaRPr>
          </a:p>
        </p:txBody>
      </p:sp>
      <p:sp>
        <p:nvSpPr>
          <p:cNvPr id="39" name="Freeform 18"/>
          <p:cNvSpPr/>
          <p:nvPr/>
        </p:nvSpPr>
        <p:spPr bwMode="auto">
          <a:xfrm>
            <a:off x="8098192" y="3290954"/>
            <a:ext cx="420883" cy="350020"/>
          </a:xfrm>
          <a:custGeom>
            <a:avLst/>
            <a:gdLst>
              <a:gd name="T0" fmla="*/ 74 w 148"/>
              <a:gd name="T1" fmla="*/ 0 h 123"/>
              <a:gd name="T2" fmla="*/ 0 w 148"/>
              <a:gd name="T3" fmla="*/ 45 h 123"/>
              <a:gd name="T4" fmla="*/ 30 w 148"/>
              <a:gd name="T5" fmla="*/ 81 h 123"/>
              <a:gd name="T6" fmla="*/ 20 w 148"/>
              <a:gd name="T7" fmla="*/ 123 h 123"/>
              <a:gd name="T8" fmla="*/ 55 w 148"/>
              <a:gd name="T9" fmla="*/ 89 h 123"/>
              <a:gd name="T10" fmla="*/ 74 w 148"/>
              <a:gd name="T11" fmla="*/ 90 h 123"/>
              <a:gd name="T12" fmla="*/ 148 w 148"/>
              <a:gd name="T13" fmla="*/ 45 h 123"/>
              <a:gd name="T14" fmla="*/ 74 w 148"/>
              <a:gd name="T15" fmla="*/ 0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8" h="123">
                <a:moveTo>
                  <a:pt x="74" y="0"/>
                </a:moveTo>
                <a:cubicBezTo>
                  <a:pt x="33" y="0"/>
                  <a:pt x="0" y="20"/>
                  <a:pt x="0" y="45"/>
                </a:cubicBezTo>
                <a:cubicBezTo>
                  <a:pt x="0" y="60"/>
                  <a:pt x="12" y="73"/>
                  <a:pt x="30" y="81"/>
                </a:cubicBezTo>
                <a:cubicBezTo>
                  <a:pt x="20" y="123"/>
                  <a:pt x="20" y="123"/>
                  <a:pt x="20" y="123"/>
                </a:cubicBezTo>
                <a:cubicBezTo>
                  <a:pt x="55" y="89"/>
                  <a:pt x="55" y="89"/>
                  <a:pt x="55" y="89"/>
                </a:cubicBezTo>
                <a:cubicBezTo>
                  <a:pt x="61" y="90"/>
                  <a:pt x="68" y="90"/>
                  <a:pt x="74" y="90"/>
                </a:cubicBezTo>
                <a:cubicBezTo>
                  <a:pt x="115" y="90"/>
                  <a:pt x="148" y="70"/>
                  <a:pt x="148" y="45"/>
                </a:cubicBezTo>
                <a:cubicBezTo>
                  <a:pt x="148" y="20"/>
                  <a:pt x="115" y="0"/>
                  <a:pt x="74" y="0"/>
                </a:cubicBezTo>
                <a:close/>
              </a:path>
            </a:pathLst>
          </a:custGeom>
          <a:solidFill>
            <a:schemeClr val="bg2"/>
          </a:solidFill>
          <a:ln>
            <a:noFill/>
          </a:ln>
        </p:spPr>
        <p:txBody>
          <a:bodyPr vert="horz" wrap="square" lIns="91440" tIns="45720" rIns="91440" bIns="45720" numCol="1" anchor="t" anchorCtr="0" compatLnSpc="1"/>
          <a:lstStyle/>
          <a:p>
            <a:endParaRPr lang="en-US">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rcRect t="7817" b="7817"/>
          <a:stretch>
            <a:fillRect/>
          </a:stretch>
        </p:blipFill>
        <p:spPr>
          <a:xfrm>
            <a:off x="0" y="1"/>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3" name="椭圆 2"/>
          <p:cNvSpPr/>
          <p:nvPr/>
        </p:nvSpPr>
        <p:spPr>
          <a:xfrm>
            <a:off x="3657600" y="990600"/>
            <a:ext cx="4876800" cy="4876800"/>
          </a:xfrm>
          <a:prstGeom prst="ellipse">
            <a:avLst/>
          </a:prstGeom>
          <a:solidFill>
            <a:srgbClr val="00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形状 3"/>
          <p:cNvSpPr/>
          <p:nvPr/>
        </p:nvSpPr>
        <p:spPr>
          <a:xfrm rot="10800000">
            <a:off x="6096000" y="990600"/>
            <a:ext cx="2438400" cy="4876800"/>
          </a:xfrm>
          <a:custGeom>
            <a:avLst/>
            <a:gdLst>
              <a:gd name="connsiteX0" fmla="*/ 2438400 w 2438400"/>
              <a:gd name="connsiteY0" fmla="*/ 0 h 4876800"/>
              <a:gd name="connsiteX1" fmla="*/ 2438400 w 2438400"/>
              <a:gd name="connsiteY1" fmla="*/ 4876800 h 4876800"/>
              <a:gd name="connsiteX2" fmla="*/ 0 w 2438400"/>
              <a:gd name="connsiteY2" fmla="*/ 2438400 h 4876800"/>
              <a:gd name="connsiteX3" fmla="*/ 2438400 w 2438400"/>
              <a:gd name="connsiteY3" fmla="*/ 0 h 4876800"/>
            </a:gdLst>
            <a:ahLst/>
            <a:cxnLst>
              <a:cxn ang="0">
                <a:pos x="connsiteX0" y="connsiteY0"/>
              </a:cxn>
              <a:cxn ang="0">
                <a:pos x="connsiteX1" y="connsiteY1"/>
              </a:cxn>
              <a:cxn ang="0">
                <a:pos x="connsiteX2" y="connsiteY2"/>
              </a:cxn>
              <a:cxn ang="0">
                <a:pos x="connsiteX3" y="connsiteY3"/>
              </a:cxn>
            </a:cxnLst>
            <a:rect l="l" t="t" r="r" b="b"/>
            <a:pathLst>
              <a:path w="2438400" h="4876800">
                <a:moveTo>
                  <a:pt x="2438400" y="0"/>
                </a:moveTo>
                <a:lnTo>
                  <a:pt x="2438400" y="4876800"/>
                </a:lnTo>
                <a:cubicBezTo>
                  <a:pt x="1091709" y="4876800"/>
                  <a:pt x="0" y="3785091"/>
                  <a:pt x="0" y="2438400"/>
                </a:cubicBezTo>
                <a:cubicBezTo>
                  <a:pt x="0" y="1091709"/>
                  <a:pt x="1091709" y="0"/>
                  <a:pt x="2438400" y="0"/>
                </a:cubicBezTo>
                <a:close/>
              </a:path>
            </a:pathLst>
          </a:custGeom>
          <a:solidFill>
            <a:srgbClr val="D6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170845" y="3057525"/>
            <a:ext cx="4745922" cy="742950"/>
            <a:chOff x="1724533" y="4742971"/>
            <a:chExt cx="4745922" cy="742950"/>
          </a:xfrm>
        </p:grpSpPr>
        <p:grpSp>
          <p:nvGrpSpPr>
            <p:cNvPr id="6" name="组合 5"/>
            <p:cNvGrpSpPr/>
            <p:nvPr/>
          </p:nvGrpSpPr>
          <p:grpSpPr>
            <a:xfrm>
              <a:off x="1724533" y="4742971"/>
              <a:ext cx="742950" cy="742950"/>
              <a:chOff x="1791775" y="1635111"/>
              <a:chExt cx="742950" cy="742950"/>
            </a:xfrm>
          </p:grpSpPr>
          <p:sp>
            <p:nvSpPr>
              <p:cNvPr id="8" name="椭圆 7"/>
              <p:cNvSpPr/>
              <p:nvPr/>
            </p:nvSpPr>
            <p:spPr>
              <a:xfrm>
                <a:off x="1791775" y="1635111"/>
                <a:ext cx="742950" cy="742950"/>
              </a:xfrm>
              <a:prstGeom prst="ellipse">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926767" y="1683421"/>
                <a:ext cx="472966" cy="646331"/>
              </a:xfrm>
              <a:prstGeom prst="rect">
                <a:avLst/>
              </a:prstGeom>
              <a:noFill/>
            </p:spPr>
            <p:txBody>
              <a:bodyPr wrap="square" rtlCol="0">
                <a:spAutoFit/>
              </a:bodyPr>
              <a:lstStyle/>
              <a:p>
                <a:r>
                  <a:rPr lang="en-US" altLang="zh-CN" sz="3600" dirty="0">
                    <a:solidFill>
                      <a:schemeClr val="bg1"/>
                    </a:solidFill>
                  </a:rPr>
                  <a:t>4</a:t>
                </a:r>
                <a:endParaRPr lang="zh-CN" altLang="en-US" sz="3600" dirty="0">
                  <a:solidFill>
                    <a:schemeClr val="bg1"/>
                  </a:solidFill>
                </a:endParaRPr>
              </a:p>
            </p:txBody>
          </p:sp>
        </p:grpSp>
        <p:sp>
          <p:nvSpPr>
            <p:cNvPr id="7" name="文本框 6"/>
            <p:cNvSpPr txBox="1"/>
            <p:nvPr/>
          </p:nvSpPr>
          <p:spPr>
            <a:xfrm>
              <a:off x="2736655" y="4853549"/>
              <a:ext cx="3733800" cy="521970"/>
            </a:xfrm>
            <a:prstGeom prst="rect">
              <a:avLst/>
            </a:prstGeom>
            <a:noFill/>
          </p:spPr>
          <p:txBody>
            <a:bodyPr wrap="square" rtlCol="0">
              <a:spAutoFit/>
            </a:bodyPr>
            <a:lstStyle/>
            <a:p>
              <a:r>
                <a:rPr lang="zh-CN" altLang="en-US" sz="2800" b="1" dirty="0">
                  <a:solidFill>
                    <a:schemeClr val="bg1"/>
                  </a:solidFill>
                  <a:sym typeface="+mn-ea"/>
                </a:rPr>
                <a:t>总结及致谢</a:t>
              </a:r>
              <a:endParaRPr lang="zh-CN" altLang="en-US" sz="2800" b="1" dirty="0">
                <a:solidFill>
                  <a:schemeClr val="bg1"/>
                </a:solidFil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p:cNvSpPr/>
          <p:nvPr/>
        </p:nvSpPr>
        <p:spPr>
          <a:xfrm>
            <a:off x="0" y="0"/>
            <a:ext cx="121920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箭头: V 形 55"/>
          <p:cNvSpPr/>
          <p:nvPr/>
        </p:nvSpPr>
        <p:spPr>
          <a:xfrm>
            <a:off x="0" y="0"/>
            <a:ext cx="4762500" cy="914400"/>
          </a:xfrm>
          <a:prstGeom prst="chevron">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7" name="文本框 56"/>
          <p:cNvSpPr txBox="1"/>
          <p:nvPr/>
        </p:nvSpPr>
        <p:spPr>
          <a:xfrm>
            <a:off x="479476" y="195590"/>
            <a:ext cx="3482924" cy="521970"/>
          </a:xfrm>
          <a:prstGeom prst="rect">
            <a:avLst/>
          </a:prstGeom>
          <a:noFill/>
        </p:spPr>
        <p:txBody>
          <a:bodyPr wrap="square" rtlCol="0">
            <a:spAutoFit/>
          </a:bodyPr>
          <a:lstStyle/>
          <a:p>
            <a:r>
              <a:rPr lang="zh-CN" altLang="en-US" sz="2800" b="1" dirty="0">
                <a:solidFill>
                  <a:schemeClr val="bg1"/>
                </a:solidFill>
                <a:sym typeface="+mn-ea"/>
              </a:rPr>
              <a:t>总结</a:t>
            </a:r>
            <a:endParaRPr lang="zh-CN" altLang="en-US" sz="2800" b="1" dirty="0">
              <a:solidFill>
                <a:schemeClr val="bg1"/>
              </a:solidFill>
            </a:endParaRPr>
          </a:p>
        </p:txBody>
      </p:sp>
      <p:grpSp>
        <p:nvGrpSpPr>
          <p:cNvPr id="2" name="Группа 1"/>
          <p:cNvGrpSpPr/>
          <p:nvPr/>
        </p:nvGrpSpPr>
        <p:grpSpPr>
          <a:xfrm>
            <a:off x="918667" y="1679195"/>
            <a:ext cx="4742733" cy="5060156"/>
            <a:chOff x="5139281" y="487201"/>
            <a:chExt cx="4890815" cy="5218150"/>
          </a:xfrm>
        </p:grpSpPr>
        <p:sp>
          <p:nvSpPr>
            <p:cNvPr id="4" name="Freeform 56"/>
            <p:cNvSpPr/>
            <p:nvPr/>
          </p:nvSpPr>
          <p:spPr bwMode="auto">
            <a:xfrm>
              <a:off x="6167354" y="1915749"/>
              <a:ext cx="3025592" cy="3789602"/>
            </a:xfrm>
            <a:custGeom>
              <a:avLst/>
              <a:gdLst>
                <a:gd name="T0" fmla="*/ 197 w 454"/>
                <a:gd name="T1" fmla="*/ 254 h 569"/>
                <a:gd name="T2" fmla="*/ 200 w 454"/>
                <a:gd name="T3" fmla="*/ 449 h 569"/>
                <a:gd name="T4" fmla="*/ 148 w 454"/>
                <a:gd name="T5" fmla="*/ 559 h 569"/>
                <a:gd name="T6" fmla="*/ 122 w 454"/>
                <a:gd name="T7" fmla="*/ 569 h 569"/>
                <a:gd name="T8" fmla="*/ 339 w 454"/>
                <a:gd name="T9" fmla="*/ 569 h 569"/>
                <a:gd name="T10" fmla="*/ 304 w 454"/>
                <a:gd name="T11" fmla="*/ 557 h 569"/>
                <a:gd name="T12" fmla="*/ 277 w 454"/>
                <a:gd name="T13" fmla="*/ 354 h 569"/>
                <a:gd name="T14" fmla="*/ 282 w 454"/>
                <a:gd name="T15" fmla="*/ 261 h 569"/>
                <a:gd name="T16" fmla="*/ 315 w 454"/>
                <a:gd name="T17" fmla="*/ 247 h 569"/>
                <a:gd name="T18" fmla="*/ 454 w 454"/>
                <a:gd name="T19" fmla="*/ 120 h 569"/>
                <a:gd name="T20" fmla="*/ 451 w 454"/>
                <a:gd name="T21" fmla="*/ 117 h 569"/>
                <a:gd name="T22" fmla="*/ 451 w 454"/>
                <a:gd name="T23" fmla="*/ 117 h 569"/>
                <a:gd name="T24" fmla="*/ 389 w 454"/>
                <a:gd name="T25" fmla="*/ 164 h 569"/>
                <a:gd name="T26" fmla="*/ 400 w 454"/>
                <a:gd name="T27" fmla="*/ 82 h 569"/>
                <a:gd name="T28" fmla="*/ 399 w 454"/>
                <a:gd name="T29" fmla="*/ 82 h 569"/>
                <a:gd name="T30" fmla="*/ 398 w 454"/>
                <a:gd name="T31" fmla="*/ 82 h 569"/>
                <a:gd name="T32" fmla="*/ 362 w 454"/>
                <a:gd name="T33" fmla="*/ 182 h 569"/>
                <a:gd name="T34" fmla="*/ 257 w 454"/>
                <a:gd name="T35" fmla="*/ 234 h 569"/>
                <a:gd name="T36" fmla="*/ 241 w 454"/>
                <a:gd name="T37" fmla="*/ 146 h 569"/>
                <a:gd name="T38" fmla="*/ 296 w 454"/>
                <a:gd name="T39" fmla="*/ 54 h 569"/>
                <a:gd name="T40" fmla="*/ 295 w 454"/>
                <a:gd name="T41" fmla="*/ 54 h 569"/>
                <a:gd name="T42" fmla="*/ 294 w 454"/>
                <a:gd name="T43" fmla="*/ 52 h 569"/>
                <a:gd name="T44" fmla="*/ 238 w 454"/>
                <a:gd name="T45" fmla="*/ 113 h 569"/>
                <a:gd name="T46" fmla="*/ 235 w 454"/>
                <a:gd name="T47" fmla="*/ 35 h 569"/>
                <a:gd name="T48" fmla="*/ 235 w 454"/>
                <a:gd name="T49" fmla="*/ 35 h 569"/>
                <a:gd name="T50" fmla="*/ 230 w 454"/>
                <a:gd name="T51" fmla="*/ 35 h 569"/>
                <a:gd name="T52" fmla="*/ 219 w 454"/>
                <a:gd name="T53" fmla="*/ 223 h 569"/>
                <a:gd name="T54" fmla="*/ 122 w 454"/>
                <a:gd name="T55" fmla="*/ 132 h 569"/>
                <a:gd name="T56" fmla="*/ 137 w 454"/>
                <a:gd name="T57" fmla="*/ 64 h 569"/>
                <a:gd name="T58" fmla="*/ 135 w 454"/>
                <a:gd name="T59" fmla="*/ 63 h 569"/>
                <a:gd name="T60" fmla="*/ 135 w 454"/>
                <a:gd name="T61" fmla="*/ 63 h 569"/>
                <a:gd name="T62" fmla="*/ 113 w 454"/>
                <a:gd name="T63" fmla="*/ 118 h 569"/>
                <a:gd name="T64" fmla="*/ 52 w 454"/>
                <a:gd name="T65" fmla="*/ 1 h 569"/>
                <a:gd name="T66" fmla="*/ 50 w 454"/>
                <a:gd name="T67" fmla="*/ 0 h 569"/>
                <a:gd name="T68" fmla="*/ 46 w 454"/>
                <a:gd name="T69" fmla="*/ 1 h 569"/>
                <a:gd name="T70" fmla="*/ 74 w 454"/>
                <a:gd name="T71" fmla="*/ 91 h 569"/>
                <a:gd name="T72" fmla="*/ 74 w 454"/>
                <a:gd name="T73" fmla="*/ 91 h 569"/>
                <a:gd name="T74" fmla="*/ 149 w 454"/>
                <a:gd name="T75" fmla="*/ 208 h 569"/>
                <a:gd name="T76" fmla="*/ 3 w 454"/>
                <a:gd name="T77" fmla="*/ 195 h 569"/>
                <a:gd name="T78" fmla="*/ 3 w 454"/>
                <a:gd name="T79" fmla="*/ 196 h 569"/>
                <a:gd name="T80" fmla="*/ 0 w 454"/>
                <a:gd name="T81" fmla="*/ 201 h 569"/>
                <a:gd name="T82" fmla="*/ 172 w 454"/>
                <a:gd name="T83" fmla="*/ 237 h 569"/>
                <a:gd name="T84" fmla="*/ 197 w 454"/>
                <a:gd name="T85" fmla="*/ 254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4" h="569">
                  <a:moveTo>
                    <a:pt x="197" y="254"/>
                  </a:moveTo>
                  <a:cubicBezTo>
                    <a:pt x="209" y="304"/>
                    <a:pt x="213" y="368"/>
                    <a:pt x="200" y="449"/>
                  </a:cubicBezTo>
                  <a:cubicBezTo>
                    <a:pt x="191" y="518"/>
                    <a:pt x="199" y="559"/>
                    <a:pt x="148" y="559"/>
                  </a:cubicBezTo>
                  <a:cubicBezTo>
                    <a:pt x="148" y="559"/>
                    <a:pt x="138" y="555"/>
                    <a:pt x="122" y="569"/>
                  </a:cubicBezTo>
                  <a:cubicBezTo>
                    <a:pt x="339" y="569"/>
                    <a:pt x="339" y="569"/>
                    <a:pt x="339" y="569"/>
                  </a:cubicBezTo>
                  <a:cubicBezTo>
                    <a:pt x="328" y="564"/>
                    <a:pt x="315" y="559"/>
                    <a:pt x="304" y="557"/>
                  </a:cubicBezTo>
                  <a:cubicBezTo>
                    <a:pt x="292" y="529"/>
                    <a:pt x="279" y="475"/>
                    <a:pt x="277" y="354"/>
                  </a:cubicBezTo>
                  <a:cubicBezTo>
                    <a:pt x="276" y="318"/>
                    <a:pt x="278" y="287"/>
                    <a:pt x="282" y="261"/>
                  </a:cubicBezTo>
                  <a:cubicBezTo>
                    <a:pt x="315" y="247"/>
                    <a:pt x="315" y="247"/>
                    <a:pt x="315" y="247"/>
                  </a:cubicBezTo>
                  <a:cubicBezTo>
                    <a:pt x="404" y="194"/>
                    <a:pt x="433" y="147"/>
                    <a:pt x="454" y="120"/>
                  </a:cubicBezTo>
                  <a:cubicBezTo>
                    <a:pt x="451" y="117"/>
                    <a:pt x="451" y="117"/>
                    <a:pt x="451" y="117"/>
                  </a:cubicBezTo>
                  <a:cubicBezTo>
                    <a:pt x="451" y="117"/>
                    <a:pt x="451" y="117"/>
                    <a:pt x="451" y="117"/>
                  </a:cubicBezTo>
                  <a:cubicBezTo>
                    <a:pt x="428" y="135"/>
                    <a:pt x="407" y="151"/>
                    <a:pt x="389" y="164"/>
                  </a:cubicBezTo>
                  <a:cubicBezTo>
                    <a:pt x="396" y="133"/>
                    <a:pt x="398" y="121"/>
                    <a:pt x="400" y="82"/>
                  </a:cubicBezTo>
                  <a:cubicBezTo>
                    <a:pt x="399" y="82"/>
                    <a:pt x="399" y="82"/>
                    <a:pt x="399" y="82"/>
                  </a:cubicBezTo>
                  <a:cubicBezTo>
                    <a:pt x="399" y="82"/>
                    <a:pt x="398" y="82"/>
                    <a:pt x="398" y="82"/>
                  </a:cubicBezTo>
                  <a:cubicBezTo>
                    <a:pt x="393" y="101"/>
                    <a:pt x="379" y="147"/>
                    <a:pt x="362" y="182"/>
                  </a:cubicBezTo>
                  <a:cubicBezTo>
                    <a:pt x="312" y="215"/>
                    <a:pt x="278" y="228"/>
                    <a:pt x="257" y="234"/>
                  </a:cubicBezTo>
                  <a:cubicBezTo>
                    <a:pt x="251" y="213"/>
                    <a:pt x="245" y="185"/>
                    <a:pt x="241" y="146"/>
                  </a:cubicBezTo>
                  <a:cubicBezTo>
                    <a:pt x="257" y="110"/>
                    <a:pt x="284" y="70"/>
                    <a:pt x="296" y="54"/>
                  </a:cubicBezTo>
                  <a:cubicBezTo>
                    <a:pt x="295" y="54"/>
                    <a:pt x="295" y="54"/>
                    <a:pt x="295" y="54"/>
                  </a:cubicBezTo>
                  <a:cubicBezTo>
                    <a:pt x="294" y="52"/>
                    <a:pt x="294" y="52"/>
                    <a:pt x="294" y="52"/>
                  </a:cubicBezTo>
                  <a:cubicBezTo>
                    <a:pt x="265" y="79"/>
                    <a:pt x="258" y="88"/>
                    <a:pt x="238" y="113"/>
                  </a:cubicBezTo>
                  <a:cubicBezTo>
                    <a:pt x="236" y="91"/>
                    <a:pt x="235" y="64"/>
                    <a:pt x="235" y="35"/>
                  </a:cubicBezTo>
                  <a:cubicBezTo>
                    <a:pt x="235" y="35"/>
                    <a:pt x="235" y="35"/>
                    <a:pt x="235" y="35"/>
                  </a:cubicBezTo>
                  <a:cubicBezTo>
                    <a:pt x="230" y="35"/>
                    <a:pt x="230" y="35"/>
                    <a:pt x="230" y="35"/>
                  </a:cubicBezTo>
                  <a:cubicBezTo>
                    <a:pt x="223" y="69"/>
                    <a:pt x="210" y="143"/>
                    <a:pt x="219" y="223"/>
                  </a:cubicBezTo>
                  <a:cubicBezTo>
                    <a:pt x="219" y="223"/>
                    <a:pt x="175" y="205"/>
                    <a:pt x="122" y="132"/>
                  </a:cubicBezTo>
                  <a:cubicBezTo>
                    <a:pt x="123" y="120"/>
                    <a:pt x="125" y="90"/>
                    <a:pt x="137" y="64"/>
                  </a:cubicBezTo>
                  <a:cubicBezTo>
                    <a:pt x="135" y="63"/>
                    <a:pt x="135" y="63"/>
                    <a:pt x="135" y="63"/>
                  </a:cubicBezTo>
                  <a:cubicBezTo>
                    <a:pt x="135" y="63"/>
                    <a:pt x="135" y="63"/>
                    <a:pt x="135" y="63"/>
                  </a:cubicBezTo>
                  <a:cubicBezTo>
                    <a:pt x="127" y="75"/>
                    <a:pt x="118" y="94"/>
                    <a:pt x="113" y="118"/>
                  </a:cubicBezTo>
                  <a:cubicBezTo>
                    <a:pt x="93" y="88"/>
                    <a:pt x="72" y="50"/>
                    <a:pt x="52" y="1"/>
                  </a:cubicBezTo>
                  <a:cubicBezTo>
                    <a:pt x="51" y="1"/>
                    <a:pt x="51" y="1"/>
                    <a:pt x="50" y="0"/>
                  </a:cubicBezTo>
                  <a:cubicBezTo>
                    <a:pt x="46" y="1"/>
                    <a:pt x="46" y="1"/>
                    <a:pt x="46" y="1"/>
                  </a:cubicBezTo>
                  <a:cubicBezTo>
                    <a:pt x="49" y="17"/>
                    <a:pt x="74" y="91"/>
                    <a:pt x="74" y="91"/>
                  </a:cubicBezTo>
                  <a:cubicBezTo>
                    <a:pt x="74" y="91"/>
                    <a:pt x="74" y="91"/>
                    <a:pt x="74" y="91"/>
                  </a:cubicBezTo>
                  <a:cubicBezTo>
                    <a:pt x="91" y="132"/>
                    <a:pt x="115" y="175"/>
                    <a:pt x="149" y="208"/>
                  </a:cubicBezTo>
                  <a:cubicBezTo>
                    <a:pt x="149" y="208"/>
                    <a:pt x="89" y="222"/>
                    <a:pt x="3" y="195"/>
                  </a:cubicBezTo>
                  <a:cubicBezTo>
                    <a:pt x="3" y="196"/>
                    <a:pt x="3" y="196"/>
                    <a:pt x="3" y="196"/>
                  </a:cubicBezTo>
                  <a:cubicBezTo>
                    <a:pt x="0" y="201"/>
                    <a:pt x="0" y="201"/>
                    <a:pt x="0" y="201"/>
                  </a:cubicBezTo>
                  <a:cubicBezTo>
                    <a:pt x="37" y="218"/>
                    <a:pt x="97" y="238"/>
                    <a:pt x="172" y="237"/>
                  </a:cubicBezTo>
                  <a:cubicBezTo>
                    <a:pt x="178" y="238"/>
                    <a:pt x="187" y="243"/>
                    <a:pt x="197" y="254"/>
                  </a:cubicBezTo>
                  <a:close/>
                </a:path>
              </a:pathLst>
            </a:custGeom>
            <a:solidFill>
              <a:schemeClr val="accent1">
                <a:lumMod val="75000"/>
              </a:schemeClr>
            </a:solidFill>
            <a:ln>
              <a:noFill/>
            </a:ln>
          </p:spPr>
          <p:txBody>
            <a:bodyPr vert="horz" wrap="square" lIns="109728" tIns="54864" rIns="109728" bIns="54864" numCol="1" anchor="t" anchorCtr="0" compatLnSpc="1"/>
            <a:lstStyle/>
            <a:p>
              <a:endParaRPr lang="id-ID" sz="2160">
                <a:cs typeface="+mn-ea"/>
                <a:sym typeface="+mn-lt"/>
              </a:endParaRPr>
            </a:p>
          </p:txBody>
        </p:sp>
        <p:grpSp>
          <p:nvGrpSpPr>
            <p:cNvPr id="5" name="Group 49"/>
            <p:cNvGrpSpPr/>
            <p:nvPr/>
          </p:nvGrpSpPr>
          <p:grpSpPr>
            <a:xfrm>
              <a:off x="5250421" y="487201"/>
              <a:ext cx="4779675" cy="3671505"/>
              <a:chOff x="7223605" y="1034167"/>
              <a:chExt cx="4779675" cy="3671505"/>
            </a:xfrm>
            <a:solidFill>
              <a:schemeClr val="accent5">
                <a:alpha val="70000"/>
              </a:schemeClr>
            </a:solidFill>
          </p:grpSpPr>
          <p:sp>
            <p:nvSpPr>
              <p:cNvPr id="6" name="Oval 94"/>
              <p:cNvSpPr/>
              <p:nvPr/>
            </p:nvSpPr>
            <p:spPr>
              <a:xfrm>
                <a:off x="7223605" y="2907942"/>
                <a:ext cx="333375" cy="3333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7" name="Oval 95"/>
              <p:cNvSpPr/>
              <p:nvPr/>
            </p:nvSpPr>
            <p:spPr>
              <a:xfrm>
                <a:off x="8051873" y="4113273"/>
                <a:ext cx="333375" cy="3333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8" name="Oval 96"/>
              <p:cNvSpPr/>
              <p:nvPr/>
            </p:nvSpPr>
            <p:spPr>
              <a:xfrm>
                <a:off x="8576155" y="1922081"/>
                <a:ext cx="424970" cy="4249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9" name="Oval 97"/>
              <p:cNvSpPr/>
              <p:nvPr/>
            </p:nvSpPr>
            <p:spPr>
              <a:xfrm>
                <a:off x="9722732" y="3212873"/>
                <a:ext cx="424970" cy="4249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10" name="Oval 98"/>
              <p:cNvSpPr/>
              <p:nvPr/>
            </p:nvSpPr>
            <p:spPr>
              <a:xfrm>
                <a:off x="8647793" y="2598759"/>
                <a:ext cx="541253" cy="5412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11" name="Oval 99"/>
              <p:cNvSpPr/>
              <p:nvPr/>
            </p:nvSpPr>
            <p:spPr>
              <a:xfrm>
                <a:off x="10147702" y="4164419"/>
                <a:ext cx="541253" cy="5412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12" name="Oval 100"/>
              <p:cNvSpPr/>
              <p:nvPr/>
            </p:nvSpPr>
            <p:spPr>
              <a:xfrm>
                <a:off x="11150960" y="2163063"/>
                <a:ext cx="541253" cy="5412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13" name="Oval 101"/>
              <p:cNvSpPr/>
              <p:nvPr/>
            </p:nvSpPr>
            <p:spPr>
              <a:xfrm>
                <a:off x="11294540" y="3501142"/>
                <a:ext cx="708740" cy="7087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14" name="Oval 102"/>
              <p:cNvSpPr/>
              <p:nvPr/>
            </p:nvSpPr>
            <p:spPr>
              <a:xfrm>
                <a:off x="9368362" y="1034167"/>
                <a:ext cx="708740" cy="7087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grpSp>
        <p:grpSp>
          <p:nvGrpSpPr>
            <p:cNvPr id="15" name="Group 103"/>
            <p:cNvGrpSpPr/>
            <p:nvPr/>
          </p:nvGrpSpPr>
          <p:grpSpPr>
            <a:xfrm>
              <a:off x="5139281" y="793551"/>
              <a:ext cx="4788017" cy="3731205"/>
              <a:chOff x="7071416" y="1121303"/>
              <a:chExt cx="4788017" cy="3731205"/>
            </a:xfrm>
            <a:solidFill>
              <a:schemeClr val="accent2">
                <a:alpha val="40000"/>
              </a:schemeClr>
            </a:solidFill>
          </p:grpSpPr>
          <p:sp>
            <p:nvSpPr>
              <p:cNvPr id="16" name="Oval 104"/>
              <p:cNvSpPr/>
              <p:nvPr/>
            </p:nvSpPr>
            <p:spPr>
              <a:xfrm>
                <a:off x="7071416" y="1970672"/>
                <a:ext cx="604144" cy="6041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17" name="Oval 105"/>
              <p:cNvSpPr/>
              <p:nvPr/>
            </p:nvSpPr>
            <p:spPr>
              <a:xfrm>
                <a:off x="10028885" y="2266337"/>
                <a:ext cx="778885" cy="7788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18" name="Oval 106"/>
              <p:cNvSpPr/>
              <p:nvPr/>
            </p:nvSpPr>
            <p:spPr>
              <a:xfrm>
                <a:off x="8444595" y="4164419"/>
                <a:ext cx="688089" cy="68808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19" name="Oval 107"/>
              <p:cNvSpPr/>
              <p:nvPr/>
            </p:nvSpPr>
            <p:spPr>
              <a:xfrm>
                <a:off x="10677336" y="3875937"/>
                <a:ext cx="260868" cy="2608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20" name="Oval 108"/>
              <p:cNvSpPr/>
              <p:nvPr/>
            </p:nvSpPr>
            <p:spPr>
              <a:xfrm>
                <a:off x="11598565" y="2698248"/>
                <a:ext cx="260868" cy="2608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21" name="Oval 109"/>
              <p:cNvSpPr/>
              <p:nvPr/>
            </p:nvSpPr>
            <p:spPr>
              <a:xfrm>
                <a:off x="7688405" y="2869385"/>
                <a:ext cx="260868" cy="2608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22" name="Oval 110"/>
              <p:cNvSpPr/>
              <p:nvPr/>
            </p:nvSpPr>
            <p:spPr>
              <a:xfrm>
                <a:off x="9592298" y="1865334"/>
                <a:ext cx="260868" cy="2608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23" name="Oval 111"/>
              <p:cNvSpPr/>
              <p:nvPr/>
            </p:nvSpPr>
            <p:spPr>
              <a:xfrm>
                <a:off x="7838577" y="1121303"/>
                <a:ext cx="759965" cy="75996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24" name="Oval 112"/>
              <p:cNvSpPr/>
              <p:nvPr/>
            </p:nvSpPr>
            <p:spPr>
              <a:xfrm>
                <a:off x="9111041" y="3345133"/>
                <a:ext cx="156009" cy="1560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25" name="Oval 113"/>
              <p:cNvSpPr/>
              <p:nvPr/>
            </p:nvSpPr>
            <p:spPr>
              <a:xfrm>
                <a:off x="11106733" y="2785942"/>
                <a:ext cx="156009" cy="1560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grpSp>
        <p:grpSp>
          <p:nvGrpSpPr>
            <p:cNvPr id="26" name="Group 114"/>
            <p:cNvGrpSpPr/>
            <p:nvPr/>
          </p:nvGrpSpPr>
          <p:grpSpPr>
            <a:xfrm>
              <a:off x="5776262" y="1126496"/>
              <a:ext cx="4142805" cy="3446444"/>
              <a:chOff x="7242069" y="1000204"/>
              <a:chExt cx="4142805" cy="3446444"/>
            </a:xfrm>
            <a:solidFill>
              <a:schemeClr val="accent1">
                <a:alpha val="20000"/>
              </a:schemeClr>
            </a:solidFill>
          </p:grpSpPr>
          <p:sp>
            <p:nvSpPr>
              <p:cNvPr id="27" name="Oval 115"/>
              <p:cNvSpPr/>
              <p:nvPr/>
            </p:nvSpPr>
            <p:spPr>
              <a:xfrm>
                <a:off x="8373143" y="1000204"/>
                <a:ext cx="1180478" cy="118047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28" name="Oval 116"/>
              <p:cNvSpPr/>
              <p:nvPr/>
            </p:nvSpPr>
            <p:spPr>
              <a:xfrm>
                <a:off x="9793458" y="1543897"/>
                <a:ext cx="673424" cy="67342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29" name="Oval 117"/>
              <p:cNvSpPr/>
              <p:nvPr/>
            </p:nvSpPr>
            <p:spPr>
              <a:xfrm>
                <a:off x="7728795" y="3028844"/>
                <a:ext cx="608999" cy="6089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30" name="Oval 118"/>
              <p:cNvSpPr/>
              <p:nvPr/>
            </p:nvSpPr>
            <p:spPr>
              <a:xfrm>
                <a:off x="10055853" y="2924511"/>
                <a:ext cx="608999" cy="6089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31" name="Oval 119"/>
              <p:cNvSpPr/>
              <p:nvPr/>
            </p:nvSpPr>
            <p:spPr>
              <a:xfrm>
                <a:off x="7242069" y="1362158"/>
                <a:ext cx="550776" cy="55077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32" name="Oval 120"/>
              <p:cNvSpPr/>
              <p:nvPr/>
            </p:nvSpPr>
            <p:spPr>
              <a:xfrm>
                <a:off x="7460786" y="2351919"/>
                <a:ext cx="460611" cy="4606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33" name="Oval 121"/>
              <p:cNvSpPr/>
              <p:nvPr/>
            </p:nvSpPr>
            <p:spPr>
              <a:xfrm>
                <a:off x="10593255" y="2042438"/>
                <a:ext cx="460611" cy="4606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34" name="Oval 122"/>
              <p:cNvSpPr/>
              <p:nvPr/>
            </p:nvSpPr>
            <p:spPr>
              <a:xfrm>
                <a:off x="11048082" y="1704777"/>
                <a:ext cx="336792" cy="3367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35" name="Oval 123"/>
              <p:cNvSpPr/>
              <p:nvPr/>
            </p:nvSpPr>
            <p:spPr>
              <a:xfrm>
                <a:off x="11027370" y="3450791"/>
                <a:ext cx="336792" cy="3367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sp>
            <p:nvSpPr>
              <p:cNvPr id="36" name="Oval 124"/>
              <p:cNvSpPr/>
              <p:nvPr/>
            </p:nvSpPr>
            <p:spPr>
              <a:xfrm>
                <a:off x="8453970" y="3618181"/>
                <a:ext cx="828467" cy="8284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160">
                  <a:cs typeface="+mn-ea"/>
                  <a:sym typeface="+mn-lt"/>
                </a:endParaRPr>
              </a:p>
            </p:txBody>
          </p:sp>
        </p:grpSp>
      </p:grpSp>
      <p:sp>
        <p:nvSpPr>
          <p:cNvPr id="3" name="TextBox 43"/>
          <p:cNvSpPr txBox="1"/>
          <p:nvPr/>
        </p:nvSpPr>
        <p:spPr>
          <a:xfrm>
            <a:off x="6021705" y="787400"/>
            <a:ext cx="5855335" cy="5354320"/>
          </a:xfrm>
          <a:prstGeom prst="rect">
            <a:avLst/>
          </a:prstGeom>
          <a:noFill/>
        </p:spPr>
        <p:txBody>
          <a:bodyPr wrap="square" rtlCol="0">
            <a:spAutoFit/>
          </a:bodyPr>
          <a:lstStyle/>
          <a:p>
            <a:r>
              <a:rPr lang="zh-CN" altLang="en-US" sz="2400" b="1" dirty="0">
                <a:solidFill>
                  <a:schemeClr val="bg1"/>
                </a:solidFill>
                <a:uFillTx/>
                <a:cs typeface="+mn-ea"/>
                <a:sym typeface="+mn-lt"/>
              </a:rPr>
              <a:t>总结：</a:t>
            </a:r>
          </a:p>
          <a:p>
            <a:endParaRPr lang="zh-CN" altLang="en-US" sz="2400" b="1" dirty="0">
              <a:solidFill>
                <a:schemeClr val="bg1"/>
              </a:solidFill>
              <a:uFillTx/>
              <a:cs typeface="+mn-ea"/>
              <a:sym typeface="+mn-lt"/>
            </a:endParaRPr>
          </a:p>
          <a:p>
            <a:r>
              <a:rPr lang="zh-CN" altLang="en-US" sz="2400" b="1" dirty="0">
                <a:solidFill>
                  <a:schemeClr val="bg1"/>
                </a:solidFill>
                <a:uFillTx/>
                <a:cs typeface="+mn-ea"/>
                <a:sym typeface="+mn-lt"/>
              </a:rPr>
              <a:t>      </a:t>
            </a:r>
            <a:r>
              <a:rPr lang="zh-CN" altLang="en-US" b="1" dirty="0">
                <a:solidFill>
                  <a:schemeClr val="bg1"/>
                </a:solidFill>
                <a:uFillTx/>
                <a:cs typeface="+mn-ea"/>
                <a:sym typeface="+mn-lt"/>
              </a:rPr>
              <a:t> 时光荏苒，两周的实训就这么过去了</a:t>
            </a:r>
            <a:r>
              <a:rPr lang="zh-CN" altLang="en-US" sz="2400" b="1" dirty="0">
                <a:solidFill>
                  <a:schemeClr val="bg1"/>
                </a:solidFill>
                <a:uFillTx/>
                <a:cs typeface="+mn-ea"/>
                <a:sym typeface="+mn-lt"/>
              </a:rPr>
              <a:t>，</a:t>
            </a:r>
            <a:r>
              <a:rPr lang="zh-CN" altLang="en-US" b="1" dirty="0">
                <a:solidFill>
                  <a:schemeClr val="bg1"/>
                </a:solidFill>
                <a:uFillTx/>
                <a:cs typeface="+mn-ea"/>
                <a:sym typeface="+mn-lt"/>
              </a:rPr>
              <a:t>涛哥的到来就好像是昨天。在这两周里，我们学到了很多新鲜的实用的知识；并且在涛哥的教导下，体验了第一次做项目的快感和项目成功的成就感。</a:t>
            </a:r>
          </a:p>
          <a:p>
            <a:r>
              <a:rPr lang="zh-CN" altLang="en-US" b="1" dirty="0">
                <a:solidFill>
                  <a:schemeClr val="bg1"/>
                </a:solidFill>
                <a:uFillTx/>
                <a:cs typeface="+mn-ea"/>
                <a:sym typeface="+mn-lt"/>
              </a:rPr>
              <a:t>       通过这次实训，让我们知道了自己的水平有多大的提升空间，知道了很多并未暴露的缺点，并得以改进。最重要的是懂得了团队的重要性。</a:t>
            </a:r>
          </a:p>
          <a:p>
            <a:r>
              <a:rPr lang="zh-CN" altLang="en-US" b="1" dirty="0">
                <a:solidFill>
                  <a:schemeClr val="bg1"/>
                </a:solidFill>
                <a:uFillTx/>
                <a:cs typeface="+mn-ea"/>
                <a:sym typeface="+mn-lt"/>
              </a:rPr>
              <a:t>      在这两周里，我们学习了  </a:t>
            </a:r>
            <a:r>
              <a:rPr lang="en-US" dirty="0">
                <a:solidFill>
                  <a:schemeClr val="bg1"/>
                </a:solidFill>
                <a:sym typeface="+mn-lt"/>
              </a:rPr>
              <a:t>HTMLCSS</a:t>
            </a:r>
            <a:r>
              <a:rPr lang="zh-CN" altLang="en-US" dirty="0">
                <a:solidFill>
                  <a:schemeClr val="bg1"/>
                </a:solidFill>
                <a:sym typeface="+mn-lt"/>
              </a:rPr>
              <a:t>，  </a:t>
            </a:r>
            <a:r>
              <a:rPr lang="en-US" dirty="0">
                <a:solidFill>
                  <a:schemeClr val="bg1"/>
                </a:solidFill>
                <a:sym typeface="+mn-lt"/>
              </a:rPr>
              <a:t>NAVICAT</a:t>
            </a:r>
          </a:p>
          <a:p>
            <a:pPr algn="l"/>
            <a:r>
              <a:rPr lang="en-US" altLang="zh-CN" dirty="0">
                <a:solidFill>
                  <a:schemeClr val="bg1"/>
                </a:solidFill>
                <a:sym typeface="+mn-lt"/>
              </a:rPr>
              <a:t>JAVASCRIPT  </a:t>
            </a:r>
            <a:r>
              <a:rPr lang="zh-CN" altLang="en-US" dirty="0">
                <a:solidFill>
                  <a:schemeClr val="bg1"/>
                </a:solidFill>
                <a:sym typeface="+mn-lt"/>
              </a:rPr>
              <a:t>，  </a:t>
            </a:r>
            <a:r>
              <a:rPr lang="en-US" altLang="zh-CN" dirty="0">
                <a:solidFill>
                  <a:schemeClr val="bg1"/>
                </a:solidFill>
                <a:sym typeface="+mn-lt"/>
              </a:rPr>
              <a:t>MYSQL</a:t>
            </a:r>
            <a:r>
              <a:rPr lang="zh-CN" altLang="en-US" dirty="0">
                <a:solidFill>
                  <a:schemeClr val="bg1"/>
                </a:solidFill>
                <a:sym typeface="+mn-lt"/>
              </a:rPr>
              <a:t>。</a:t>
            </a:r>
            <a:endParaRPr lang="zh-CN" altLang="en-US" b="1" dirty="0">
              <a:solidFill>
                <a:schemeClr val="bg1"/>
              </a:solidFill>
              <a:sym typeface="+mn-lt"/>
            </a:endParaRPr>
          </a:p>
          <a:p>
            <a:pPr algn="l"/>
            <a:r>
              <a:rPr lang="zh-CN" altLang="en-US" b="1" dirty="0">
                <a:solidFill>
                  <a:schemeClr val="bg1"/>
                </a:solidFill>
                <a:sym typeface="+mn-lt"/>
              </a:rPr>
              <a:t>      同时发现做</a:t>
            </a:r>
            <a:r>
              <a:rPr lang="en-US" altLang="zh-CN" b="1" dirty="0">
                <a:solidFill>
                  <a:schemeClr val="bg1"/>
                </a:solidFill>
                <a:sym typeface="+mn-lt"/>
              </a:rPr>
              <a:t>IT</a:t>
            </a:r>
            <a:r>
              <a:rPr lang="zh-CN" altLang="en-US" b="1" dirty="0">
                <a:solidFill>
                  <a:schemeClr val="bg1"/>
                </a:solidFill>
                <a:sym typeface="+mn-lt"/>
              </a:rPr>
              <a:t>行业最重要的是日以继夜的训练，没有大量的编码练习，无数行的代码训练。没有这些努力的汗水，就没有这些成功的喜悦。</a:t>
            </a:r>
          </a:p>
          <a:p>
            <a:pPr algn="l"/>
            <a:r>
              <a:rPr lang="zh-CN" altLang="en-US" b="1" dirty="0">
                <a:solidFill>
                  <a:schemeClr val="bg1"/>
                </a:solidFill>
                <a:uFillTx/>
                <a:cs typeface="+mn-ea"/>
                <a:sym typeface="+mn-lt"/>
              </a:rPr>
              <a:t>      在两周的实训里我们学到了很多，在今后的学习中我们会更加努力的学习、训练，不让尽心教导我们的老师失望，不让供我们上学的父母失望。我们要用自己的努力，来回报所有人。</a:t>
            </a:r>
            <a:endParaRPr lang="en-US" altLang="zh-CN" b="1" dirty="0">
              <a:solidFill>
                <a:schemeClr val="bg1"/>
              </a:solidFill>
              <a:uFillTx/>
              <a:cs typeface="+mn-ea"/>
              <a:sym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6101274"/>
            <a:ext cx="12192000" cy="404709"/>
          </a:xfrm>
          <a:prstGeom prst="rect">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箭头: V 形 7"/>
          <p:cNvSpPr/>
          <p:nvPr/>
        </p:nvSpPr>
        <p:spPr>
          <a:xfrm>
            <a:off x="0" y="0"/>
            <a:ext cx="2271252" cy="914400"/>
          </a:xfrm>
          <a:prstGeom prst="chevron">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文本框 8"/>
          <p:cNvSpPr txBox="1"/>
          <p:nvPr/>
        </p:nvSpPr>
        <p:spPr>
          <a:xfrm>
            <a:off x="479476" y="72480"/>
            <a:ext cx="1312299" cy="768350"/>
          </a:xfrm>
          <a:prstGeom prst="rect">
            <a:avLst/>
          </a:prstGeom>
          <a:noFill/>
        </p:spPr>
        <p:txBody>
          <a:bodyPr wrap="square" rtlCol="0">
            <a:spAutoFit/>
          </a:bodyPr>
          <a:lstStyle/>
          <a:p>
            <a:r>
              <a:rPr lang="zh-CN" altLang="en-US" sz="4400" b="1" dirty="0">
                <a:solidFill>
                  <a:schemeClr val="bg1"/>
                </a:solidFill>
              </a:rPr>
              <a:t>目录</a:t>
            </a:r>
          </a:p>
        </p:txBody>
      </p:sp>
      <p:grpSp>
        <p:nvGrpSpPr>
          <p:cNvPr id="29" name="组合 28"/>
          <p:cNvGrpSpPr/>
          <p:nvPr/>
        </p:nvGrpSpPr>
        <p:grpSpPr>
          <a:xfrm>
            <a:off x="4170845" y="1424685"/>
            <a:ext cx="4543992" cy="742950"/>
            <a:chOff x="1724533" y="1635111"/>
            <a:chExt cx="4543992" cy="742950"/>
          </a:xfrm>
        </p:grpSpPr>
        <p:sp>
          <p:nvSpPr>
            <p:cNvPr id="10" name="椭圆 9"/>
            <p:cNvSpPr/>
            <p:nvPr/>
          </p:nvSpPr>
          <p:spPr>
            <a:xfrm>
              <a:off x="1724533" y="1635111"/>
              <a:ext cx="742950" cy="742950"/>
            </a:xfrm>
            <a:prstGeom prst="ellipse">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859525" y="1683421"/>
              <a:ext cx="472966" cy="646331"/>
            </a:xfrm>
            <a:prstGeom prst="rect">
              <a:avLst/>
            </a:prstGeom>
            <a:noFill/>
          </p:spPr>
          <p:txBody>
            <a:bodyPr wrap="square" rtlCol="0">
              <a:spAutoFit/>
            </a:bodyPr>
            <a:lstStyle/>
            <a:p>
              <a:r>
                <a:rPr lang="en-US" altLang="zh-CN" sz="3600" dirty="0">
                  <a:solidFill>
                    <a:schemeClr val="bg1"/>
                  </a:solidFill>
                </a:rPr>
                <a:t>1</a:t>
              </a:r>
              <a:endParaRPr lang="zh-CN" altLang="en-US" sz="3600" dirty="0">
                <a:solidFill>
                  <a:schemeClr val="bg1"/>
                </a:solidFill>
              </a:endParaRPr>
            </a:p>
          </p:txBody>
        </p:sp>
        <p:sp>
          <p:nvSpPr>
            <p:cNvPr id="22" name="文本框 21"/>
            <p:cNvSpPr txBox="1"/>
            <p:nvPr/>
          </p:nvSpPr>
          <p:spPr>
            <a:xfrm>
              <a:off x="2534725" y="1744976"/>
              <a:ext cx="3733800" cy="521970"/>
            </a:xfrm>
            <a:prstGeom prst="rect">
              <a:avLst/>
            </a:prstGeom>
            <a:noFill/>
          </p:spPr>
          <p:txBody>
            <a:bodyPr wrap="square" rtlCol="0">
              <a:spAutoFit/>
            </a:bodyPr>
            <a:lstStyle>
              <a:defPPr>
                <a:defRPr lang="zh-CN"/>
              </a:defPPr>
              <a:lvl1pPr>
                <a:defRPr sz="2800">
                  <a:solidFill>
                    <a:schemeClr val="bg1"/>
                  </a:solidFill>
                </a:defRPr>
              </a:lvl1pPr>
            </a:lstStyle>
            <a:p>
              <a:r>
                <a:rPr lang="zh-CN" altLang="en-US" b="1" dirty="0"/>
                <a:t>小组及成员介绍</a:t>
              </a:r>
            </a:p>
          </p:txBody>
        </p:sp>
      </p:grpSp>
      <p:grpSp>
        <p:nvGrpSpPr>
          <p:cNvPr id="30" name="组合 29"/>
          <p:cNvGrpSpPr/>
          <p:nvPr/>
        </p:nvGrpSpPr>
        <p:grpSpPr>
          <a:xfrm>
            <a:off x="4170845" y="2460638"/>
            <a:ext cx="4543992" cy="742950"/>
            <a:chOff x="1724533" y="2644077"/>
            <a:chExt cx="4543992" cy="742950"/>
          </a:xfrm>
        </p:grpSpPr>
        <p:grpSp>
          <p:nvGrpSpPr>
            <p:cNvPr id="13" name="组合 12"/>
            <p:cNvGrpSpPr/>
            <p:nvPr/>
          </p:nvGrpSpPr>
          <p:grpSpPr>
            <a:xfrm>
              <a:off x="1724533" y="2644077"/>
              <a:ext cx="742950" cy="742950"/>
              <a:chOff x="1791775" y="1635111"/>
              <a:chExt cx="742950" cy="742950"/>
            </a:xfrm>
          </p:grpSpPr>
          <p:sp>
            <p:nvSpPr>
              <p:cNvPr id="14" name="椭圆 13"/>
              <p:cNvSpPr/>
              <p:nvPr/>
            </p:nvSpPr>
            <p:spPr>
              <a:xfrm>
                <a:off x="1791775" y="1635111"/>
                <a:ext cx="742950" cy="742950"/>
              </a:xfrm>
              <a:prstGeom prst="ellipse">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926767" y="1683421"/>
                <a:ext cx="472966" cy="646331"/>
              </a:xfrm>
              <a:prstGeom prst="rect">
                <a:avLst/>
              </a:prstGeom>
              <a:noFill/>
            </p:spPr>
            <p:txBody>
              <a:bodyPr wrap="square" rtlCol="0">
                <a:spAutoFit/>
              </a:bodyPr>
              <a:lstStyle/>
              <a:p>
                <a:r>
                  <a:rPr lang="en-US" altLang="zh-CN" sz="3600" dirty="0">
                    <a:solidFill>
                      <a:schemeClr val="bg1"/>
                    </a:solidFill>
                  </a:rPr>
                  <a:t>2</a:t>
                </a:r>
                <a:endParaRPr lang="zh-CN" altLang="en-US" sz="3600" dirty="0">
                  <a:solidFill>
                    <a:schemeClr val="bg1"/>
                  </a:solidFill>
                </a:endParaRPr>
              </a:p>
            </p:txBody>
          </p:sp>
        </p:grpSp>
        <p:sp>
          <p:nvSpPr>
            <p:cNvPr id="23" name="文本框 22"/>
            <p:cNvSpPr txBox="1"/>
            <p:nvPr/>
          </p:nvSpPr>
          <p:spPr>
            <a:xfrm>
              <a:off x="2534725" y="2753942"/>
              <a:ext cx="3733800" cy="521970"/>
            </a:xfrm>
            <a:prstGeom prst="rect">
              <a:avLst/>
            </a:prstGeom>
            <a:noFill/>
          </p:spPr>
          <p:txBody>
            <a:bodyPr wrap="square" rtlCol="0">
              <a:spAutoFit/>
            </a:bodyPr>
            <a:lstStyle>
              <a:defPPr>
                <a:defRPr lang="zh-CN"/>
              </a:defPPr>
              <a:lvl1pPr>
                <a:defRPr sz="2800">
                  <a:solidFill>
                    <a:schemeClr val="bg1"/>
                  </a:solidFill>
                </a:defRPr>
              </a:lvl1pPr>
            </a:lstStyle>
            <a:p>
              <a:r>
                <a:rPr lang="zh-CN" altLang="en-US" b="1" dirty="0"/>
                <a:t>课设作品目的与意义</a:t>
              </a:r>
            </a:p>
          </p:txBody>
        </p:sp>
      </p:grpSp>
      <p:grpSp>
        <p:nvGrpSpPr>
          <p:cNvPr id="31" name="组合 30"/>
          <p:cNvGrpSpPr/>
          <p:nvPr/>
        </p:nvGrpSpPr>
        <p:grpSpPr>
          <a:xfrm>
            <a:off x="4170845" y="3496591"/>
            <a:ext cx="4543992" cy="742950"/>
            <a:chOff x="1724533" y="3822184"/>
            <a:chExt cx="4543992" cy="742950"/>
          </a:xfrm>
        </p:grpSpPr>
        <p:grpSp>
          <p:nvGrpSpPr>
            <p:cNvPr id="16" name="组合 15"/>
            <p:cNvGrpSpPr/>
            <p:nvPr/>
          </p:nvGrpSpPr>
          <p:grpSpPr>
            <a:xfrm>
              <a:off x="1724533" y="3822184"/>
              <a:ext cx="742950" cy="742950"/>
              <a:chOff x="1791775" y="1635111"/>
              <a:chExt cx="742950" cy="742950"/>
            </a:xfrm>
          </p:grpSpPr>
          <p:sp>
            <p:nvSpPr>
              <p:cNvPr id="17" name="椭圆 16"/>
              <p:cNvSpPr/>
              <p:nvPr/>
            </p:nvSpPr>
            <p:spPr>
              <a:xfrm>
                <a:off x="1791775" y="1635111"/>
                <a:ext cx="742950" cy="742950"/>
              </a:xfrm>
              <a:prstGeom prst="ellipse">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926767" y="1683421"/>
                <a:ext cx="472966" cy="646331"/>
              </a:xfrm>
              <a:prstGeom prst="rect">
                <a:avLst/>
              </a:prstGeom>
              <a:noFill/>
            </p:spPr>
            <p:txBody>
              <a:bodyPr wrap="square" rtlCol="0">
                <a:spAutoFit/>
              </a:bodyPr>
              <a:lstStyle/>
              <a:p>
                <a:r>
                  <a:rPr lang="en-US" altLang="zh-CN" sz="3600" dirty="0">
                    <a:solidFill>
                      <a:schemeClr val="bg1"/>
                    </a:solidFill>
                  </a:rPr>
                  <a:t>3</a:t>
                </a:r>
                <a:endParaRPr lang="zh-CN" altLang="en-US" sz="3600" dirty="0">
                  <a:solidFill>
                    <a:schemeClr val="bg1"/>
                  </a:solidFill>
                </a:endParaRPr>
              </a:p>
            </p:txBody>
          </p:sp>
        </p:grpSp>
        <p:sp>
          <p:nvSpPr>
            <p:cNvPr id="24" name="文本框 23"/>
            <p:cNvSpPr txBox="1"/>
            <p:nvPr/>
          </p:nvSpPr>
          <p:spPr>
            <a:xfrm>
              <a:off x="2534725" y="3932049"/>
              <a:ext cx="3733800" cy="521970"/>
            </a:xfrm>
            <a:prstGeom prst="rect">
              <a:avLst/>
            </a:prstGeom>
            <a:noFill/>
          </p:spPr>
          <p:txBody>
            <a:bodyPr wrap="square" rtlCol="0">
              <a:spAutoFit/>
            </a:bodyPr>
            <a:lstStyle>
              <a:defPPr>
                <a:defRPr lang="zh-CN"/>
              </a:defPPr>
              <a:lvl1pPr>
                <a:defRPr sz="2800">
                  <a:solidFill>
                    <a:schemeClr val="bg1"/>
                  </a:solidFill>
                </a:defRPr>
              </a:lvl1pPr>
            </a:lstStyle>
            <a:p>
              <a:r>
                <a:rPr lang="zh-CN" altLang="en-US" b="1" dirty="0"/>
                <a:t>课设成果展示</a:t>
              </a:r>
            </a:p>
          </p:txBody>
        </p:sp>
      </p:grpSp>
      <p:grpSp>
        <p:nvGrpSpPr>
          <p:cNvPr id="32" name="组合 31"/>
          <p:cNvGrpSpPr/>
          <p:nvPr/>
        </p:nvGrpSpPr>
        <p:grpSpPr>
          <a:xfrm>
            <a:off x="4170845" y="4532545"/>
            <a:ext cx="4543992" cy="742950"/>
            <a:chOff x="1724533" y="4742971"/>
            <a:chExt cx="4543992" cy="742950"/>
          </a:xfrm>
        </p:grpSpPr>
        <p:grpSp>
          <p:nvGrpSpPr>
            <p:cNvPr id="19" name="组合 18"/>
            <p:cNvGrpSpPr/>
            <p:nvPr/>
          </p:nvGrpSpPr>
          <p:grpSpPr>
            <a:xfrm>
              <a:off x="1724533" y="4742971"/>
              <a:ext cx="742950" cy="742950"/>
              <a:chOff x="1791775" y="1635111"/>
              <a:chExt cx="742950" cy="742950"/>
            </a:xfrm>
          </p:grpSpPr>
          <p:sp>
            <p:nvSpPr>
              <p:cNvPr id="20" name="椭圆 19"/>
              <p:cNvSpPr/>
              <p:nvPr/>
            </p:nvSpPr>
            <p:spPr>
              <a:xfrm>
                <a:off x="1791775" y="1635111"/>
                <a:ext cx="742950" cy="742950"/>
              </a:xfrm>
              <a:prstGeom prst="ellipse">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926767" y="1683421"/>
                <a:ext cx="472966" cy="646331"/>
              </a:xfrm>
              <a:prstGeom prst="rect">
                <a:avLst/>
              </a:prstGeom>
              <a:noFill/>
            </p:spPr>
            <p:txBody>
              <a:bodyPr wrap="square" rtlCol="0">
                <a:spAutoFit/>
              </a:bodyPr>
              <a:lstStyle/>
              <a:p>
                <a:r>
                  <a:rPr lang="en-US" altLang="zh-CN" sz="3600" dirty="0">
                    <a:solidFill>
                      <a:schemeClr val="bg1"/>
                    </a:solidFill>
                  </a:rPr>
                  <a:t>4</a:t>
                </a:r>
                <a:endParaRPr lang="zh-CN" altLang="en-US" sz="3600" dirty="0">
                  <a:solidFill>
                    <a:schemeClr val="bg1"/>
                  </a:solidFill>
                </a:endParaRPr>
              </a:p>
            </p:txBody>
          </p:sp>
        </p:grpSp>
        <p:sp>
          <p:nvSpPr>
            <p:cNvPr id="25" name="文本框 24"/>
            <p:cNvSpPr txBox="1"/>
            <p:nvPr/>
          </p:nvSpPr>
          <p:spPr>
            <a:xfrm>
              <a:off x="2534725" y="4927844"/>
              <a:ext cx="3733800" cy="521970"/>
            </a:xfrm>
            <a:prstGeom prst="rect">
              <a:avLst/>
            </a:prstGeom>
            <a:noFill/>
          </p:spPr>
          <p:txBody>
            <a:bodyPr wrap="square" rtlCol="0">
              <a:spAutoFit/>
            </a:bodyPr>
            <a:lstStyle/>
            <a:p>
              <a:r>
                <a:rPr lang="zh-CN" altLang="en-US" sz="2800" b="1" dirty="0">
                  <a:solidFill>
                    <a:schemeClr val="bg1"/>
                  </a:solidFill>
                </a:rPr>
                <a:t>总结及致谢</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24" name="矩形 23"/>
          <p:cNvSpPr/>
          <p:nvPr/>
        </p:nvSpPr>
        <p:spPr>
          <a:xfrm>
            <a:off x="0" y="0"/>
            <a:ext cx="121920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5" name="箭头: V 形 24"/>
          <p:cNvSpPr/>
          <p:nvPr/>
        </p:nvSpPr>
        <p:spPr>
          <a:xfrm>
            <a:off x="0" y="0"/>
            <a:ext cx="4762500" cy="914400"/>
          </a:xfrm>
          <a:prstGeom prst="chevron">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6" name="文本框 25"/>
          <p:cNvSpPr txBox="1"/>
          <p:nvPr/>
        </p:nvSpPr>
        <p:spPr>
          <a:xfrm>
            <a:off x="479476" y="195590"/>
            <a:ext cx="3482924" cy="521970"/>
          </a:xfrm>
          <a:prstGeom prst="rect">
            <a:avLst/>
          </a:prstGeom>
          <a:noFill/>
        </p:spPr>
        <p:txBody>
          <a:bodyPr wrap="square" rtlCol="0">
            <a:spAutoFit/>
          </a:bodyPr>
          <a:lstStyle/>
          <a:p>
            <a:r>
              <a:rPr lang="zh-CN" altLang="en-US" sz="2800" b="1" dirty="0">
                <a:solidFill>
                  <a:schemeClr val="bg1"/>
                </a:solidFill>
              </a:rPr>
              <a:t>致谢</a:t>
            </a:r>
          </a:p>
        </p:txBody>
      </p:sp>
      <p:sp>
        <p:nvSpPr>
          <p:cNvPr id="632" name="Shape 632"/>
          <p:cNvSpPr/>
          <p:nvPr/>
        </p:nvSpPr>
        <p:spPr>
          <a:xfrm>
            <a:off x="4200947" y="1991148"/>
            <a:ext cx="3790103" cy="3790103"/>
          </a:xfrm>
          <a:prstGeom prst="ellipse">
            <a:avLst/>
          </a:prstGeom>
          <a:noFill/>
          <a:ln w="9525" cap="flat" cmpd="sng">
            <a:solidFill>
              <a:schemeClr val="accent5"/>
            </a:solidFill>
            <a:prstDash val="dash"/>
            <a:round/>
            <a:headEnd type="none" w="med" len="med"/>
            <a:tailEnd type="none" w="med" len="med"/>
          </a:ln>
        </p:spPr>
        <p:txBody>
          <a:bodyPr lIns="121900" tIns="60933" rIns="121900" bIns="60933" anchor="ctr" anchorCtr="0">
            <a:noAutofit/>
          </a:bodyPr>
          <a:lstStyle/>
          <a:p>
            <a:pPr algn="ctr"/>
            <a:endParaRPr>
              <a:solidFill>
                <a:schemeClr val="bg1"/>
              </a:solidFill>
              <a:cs typeface="+mn-ea"/>
              <a:sym typeface="+mn-lt"/>
            </a:endParaRPr>
          </a:p>
        </p:txBody>
      </p:sp>
      <p:sp>
        <p:nvSpPr>
          <p:cNvPr id="633" name="Shape 633"/>
          <p:cNvSpPr/>
          <p:nvPr/>
        </p:nvSpPr>
        <p:spPr>
          <a:xfrm>
            <a:off x="4447874" y="2142821"/>
            <a:ext cx="782617" cy="782617"/>
          </a:xfrm>
          <a:prstGeom prst="ellipse">
            <a:avLst/>
          </a:prstGeom>
          <a:solidFill>
            <a:schemeClr val="accent2"/>
          </a:solidFill>
          <a:ln>
            <a:noFill/>
          </a:ln>
        </p:spPr>
        <p:txBody>
          <a:bodyPr lIns="121900" tIns="60933" rIns="121900" bIns="60933" anchor="ctr" anchorCtr="0">
            <a:noAutofit/>
          </a:bodyPr>
          <a:lstStyle/>
          <a:p>
            <a:pPr algn="ctr"/>
            <a:endParaRPr>
              <a:solidFill>
                <a:schemeClr val="bg1"/>
              </a:solidFill>
              <a:cs typeface="+mn-ea"/>
              <a:sym typeface="+mn-lt"/>
            </a:endParaRPr>
          </a:p>
        </p:txBody>
      </p:sp>
      <p:sp>
        <p:nvSpPr>
          <p:cNvPr id="634" name="Shape 634"/>
          <p:cNvSpPr/>
          <p:nvPr/>
        </p:nvSpPr>
        <p:spPr>
          <a:xfrm>
            <a:off x="4447874" y="4846957"/>
            <a:ext cx="782617" cy="782617"/>
          </a:xfrm>
          <a:prstGeom prst="ellipse">
            <a:avLst/>
          </a:prstGeom>
          <a:solidFill>
            <a:schemeClr val="accent2"/>
          </a:solidFill>
          <a:ln>
            <a:noFill/>
          </a:ln>
        </p:spPr>
        <p:txBody>
          <a:bodyPr lIns="121900" tIns="60933" rIns="121900" bIns="60933" anchor="ctr" anchorCtr="0">
            <a:noAutofit/>
          </a:bodyPr>
          <a:lstStyle/>
          <a:p>
            <a:pPr algn="ctr"/>
            <a:endParaRPr>
              <a:solidFill>
                <a:schemeClr val="bg1"/>
              </a:solidFill>
              <a:cs typeface="+mn-ea"/>
              <a:sym typeface="+mn-lt"/>
            </a:endParaRPr>
          </a:p>
        </p:txBody>
      </p:sp>
      <p:sp>
        <p:nvSpPr>
          <p:cNvPr id="636" name="Shape 636"/>
          <p:cNvSpPr/>
          <p:nvPr/>
        </p:nvSpPr>
        <p:spPr>
          <a:xfrm>
            <a:off x="6961508" y="4846957"/>
            <a:ext cx="782617" cy="782617"/>
          </a:xfrm>
          <a:prstGeom prst="ellipse">
            <a:avLst/>
          </a:prstGeom>
          <a:solidFill>
            <a:schemeClr val="accent2"/>
          </a:solidFill>
          <a:ln>
            <a:noFill/>
          </a:ln>
        </p:spPr>
        <p:txBody>
          <a:bodyPr lIns="121900" tIns="60933" rIns="121900" bIns="60933" anchor="ctr" anchorCtr="0">
            <a:noAutofit/>
          </a:bodyPr>
          <a:lstStyle/>
          <a:p>
            <a:pPr algn="ctr"/>
            <a:endParaRPr>
              <a:solidFill>
                <a:schemeClr val="bg1"/>
              </a:solidFill>
              <a:cs typeface="+mn-ea"/>
              <a:sym typeface="+mn-lt"/>
            </a:endParaRPr>
          </a:p>
        </p:txBody>
      </p:sp>
      <p:sp>
        <p:nvSpPr>
          <p:cNvPr id="637" name="Shape 637"/>
          <p:cNvSpPr/>
          <p:nvPr/>
        </p:nvSpPr>
        <p:spPr>
          <a:xfrm>
            <a:off x="6961508" y="2142821"/>
            <a:ext cx="782617" cy="782617"/>
          </a:xfrm>
          <a:prstGeom prst="ellipse">
            <a:avLst/>
          </a:prstGeom>
          <a:solidFill>
            <a:schemeClr val="accent2"/>
          </a:solidFill>
          <a:ln>
            <a:noFill/>
          </a:ln>
        </p:spPr>
        <p:txBody>
          <a:bodyPr lIns="121900" tIns="60933" rIns="121900" bIns="60933" anchor="ctr" anchorCtr="0">
            <a:noAutofit/>
          </a:bodyPr>
          <a:lstStyle/>
          <a:p>
            <a:pPr algn="ctr"/>
            <a:endParaRPr>
              <a:solidFill>
                <a:schemeClr val="bg1"/>
              </a:solidFill>
              <a:cs typeface="+mn-ea"/>
              <a:sym typeface="+mn-lt"/>
            </a:endParaRPr>
          </a:p>
        </p:txBody>
      </p:sp>
      <p:sp>
        <p:nvSpPr>
          <p:cNvPr id="639" name="Shape 639"/>
          <p:cNvSpPr/>
          <p:nvPr/>
        </p:nvSpPr>
        <p:spPr>
          <a:xfrm>
            <a:off x="5064547" y="2854748"/>
            <a:ext cx="2062903" cy="2062903"/>
          </a:xfrm>
          <a:prstGeom prst="ellipse">
            <a:avLst/>
          </a:prstGeom>
          <a:solidFill>
            <a:schemeClr val="accent4"/>
          </a:solidFill>
          <a:ln>
            <a:noFill/>
          </a:ln>
        </p:spPr>
        <p:txBody>
          <a:bodyPr lIns="121900" tIns="60933" rIns="121900" bIns="60933" anchor="ctr" anchorCtr="0">
            <a:noAutofit/>
          </a:bodyPr>
          <a:lstStyle/>
          <a:p>
            <a:pPr algn="ctr"/>
            <a:endParaRPr>
              <a:solidFill>
                <a:schemeClr val="bg1"/>
              </a:solidFill>
              <a:cs typeface="+mn-ea"/>
              <a:sym typeface="+mn-lt"/>
            </a:endParaRPr>
          </a:p>
        </p:txBody>
      </p:sp>
      <p:sp>
        <p:nvSpPr>
          <p:cNvPr id="641" name="Shape 641"/>
          <p:cNvSpPr txBox="1"/>
          <p:nvPr/>
        </p:nvSpPr>
        <p:spPr>
          <a:xfrm>
            <a:off x="1204595" y="1914525"/>
            <a:ext cx="3115945" cy="2000250"/>
          </a:xfrm>
          <a:prstGeom prst="rect">
            <a:avLst/>
          </a:prstGeom>
          <a:noFill/>
          <a:ln>
            <a:noFill/>
          </a:ln>
        </p:spPr>
        <p:txBody>
          <a:bodyPr lIns="0" tIns="0" rIns="0" bIns="0" anchor="t" anchorCtr="0">
            <a:noAutofit/>
          </a:bodyPr>
          <a:lstStyle/>
          <a:p>
            <a:pPr algn="l">
              <a:lnSpc>
                <a:spcPct val="120000"/>
              </a:lnSpc>
              <a:spcAft>
                <a:spcPts val="400"/>
              </a:spcAft>
              <a:buSzPct val="25000"/>
            </a:pPr>
            <a:r>
              <a:rPr lang="zh-CN" altLang="en-US" sz="2000" b="1" dirty="0">
                <a:solidFill>
                  <a:schemeClr val="bg1"/>
                </a:solidFill>
                <a:uFillTx/>
                <a:cs typeface="+mn-ea"/>
                <a:sym typeface="+mn-lt"/>
              </a:rPr>
              <a:t>感谢宋占涛</a:t>
            </a:r>
            <a:r>
              <a:rPr lang="en-US" altLang="zh-CN" sz="2000" b="1" dirty="0">
                <a:solidFill>
                  <a:schemeClr val="bg1"/>
                </a:solidFill>
                <a:uFillTx/>
                <a:cs typeface="+mn-ea"/>
                <a:sym typeface="+mn-lt"/>
              </a:rPr>
              <a:t>-</a:t>
            </a:r>
            <a:r>
              <a:rPr lang="zh-CN" altLang="en-US" sz="2000" b="1" dirty="0">
                <a:solidFill>
                  <a:schemeClr val="bg1"/>
                </a:solidFill>
                <a:uFillTx/>
                <a:cs typeface="+mn-ea"/>
                <a:sym typeface="+mn-lt"/>
              </a:rPr>
              <a:t>涛哥两周以来的教学，他认真负责，高效率的给我们传授了知识，他又总是用幽默诙谐的方式吸引着大家认真听课。</a:t>
            </a:r>
            <a:endParaRPr lang="en-US" sz="2000" dirty="0">
              <a:solidFill>
                <a:schemeClr val="bg1"/>
              </a:solidFill>
              <a:cs typeface="+mn-ea"/>
              <a:sym typeface="+mn-lt"/>
            </a:endParaRPr>
          </a:p>
        </p:txBody>
      </p:sp>
      <p:sp>
        <p:nvSpPr>
          <p:cNvPr id="647" name="Shape 647"/>
          <p:cNvSpPr txBox="1"/>
          <p:nvPr/>
        </p:nvSpPr>
        <p:spPr>
          <a:xfrm>
            <a:off x="8072120" y="1807845"/>
            <a:ext cx="3115945" cy="2106930"/>
          </a:xfrm>
          <a:prstGeom prst="rect">
            <a:avLst/>
          </a:prstGeom>
          <a:noFill/>
          <a:ln>
            <a:noFill/>
          </a:ln>
        </p:spPr>
        <p:txBody>
          <a:bodyPr lIns="0" tIns="0" rIns="0" bIns="0" anchor="t" anchorCtr="0">
            <a:noAutofit/>
          </a:bodyPr>
          <a:lstStyle/>
          <a:p>
            <a:pPr>
              <a:lnSpc>
                <a:spcPct val="120000"/>
              </a:lnSpc>
              <a:spcAft>
                <a:spcPts val="400"/>
              </a:spcAft>
              <a:buSzPct val="25000"/>
            </a:pPr>
            <a:r>
              <a:rPr lang="zh-CN" altLang="en-US" sz="2000" b="1" dirty="0">
                <a:solidFill>
                  <a:schemeClr val="bg1"/>
                </a:solidFill>
                <a:uFillTx/>
                <a:cs typeface="+mn-ea"/>
                <a:sym typeface="+mn-lt"/>
              </a:rPr>
              <a:t>感谢组长杨远林同志的带头作用，他认真负责，有耐心地解决每一个组员的不同的问题；废寝忘食的为项目付出；并且具有很强的领导力。</a:t>
            </a:r>
            <a:endParaRPr lang="en-US" sz="2000" dirty="0">
              <a:solidFill>
                <a:schemeClr val="bg1"/>
              </a:solidFill>
              <a:cs typeface="+mn-ea"/>
              <a:sym typeface="+mn-lt"/>
            </a:endParaRPr>
          </a:p>
        </p:txBody>
      </p:sp>
      <p:sp>
        <p:nvSpPr>
          <p:cNvPr id="649" name="Shape 649"/>
          <p:cNvSpPr txBox="1"/>
          <p:nvPr/>
        </p:nvSpPr>
        <p:spPr>
          <a:xfrm>
            <a:off x="753745" y="4483735"/>
            <a:ext cx="3566795" cy="1490345"/>
          </a:xfrm>
          <a:prstGeom prst="rect">
            <a:avLst/>
          </a:prstGeom>
          <a:noFill/>
          <a:ln>
            <a:noFill/>
          </a:ln>
        </p:spPr>
        <p:txBody>
          <a:bodyPr lIns="0" tIns="0" rIns="0" bIns="0" anchor="t" anchorCtr="0">
            <a:noAutofit/>
          </a:bodyPr>
          <a:lstStyle>
            <a:defPPr>
              <a:defRPr lang="zh-CN"/>
            </a:defPPr>
            <a:lvl1pPr>
              <a:lnSpc>
                <a:spcPct val="120000"/>
              </a:lnSpc>
              <a:spcAft>
                <a:spcPts val="400"/>
              </a:spcAft>
              <a:buSzPct val="25000"/>
              <a:defRPr sz="1400">
                <a:solidFill>
                  <a:schemeClr val="accent5"/>
                </a:solidFill>
                <a:cs typeface="+mn-ea"/>
              </a:defRPr>
            </a:lvl1pPr>
          </a:lstStyle>
          <a:p>
            <a:r>
              <a:rPr lang="zh-CN" altLang="en-US" sz="2000" b="1" dirty="0">
                <a:solidFill>
                  <a:schemeClr val="bg1"/>
                </a:solidFill>
                <a:uFillTx/>
                <a:sym typeface="+mn-lt"/>
              </a:rPr>
              <a:t>感谢所有在这两周以来辛辛苦苦的组员，失去了任何一个人的付出，项目也不会成功。</a:t>
            </a:r>
            <a:endParaRPr lang="en-US" sz="2000" dirty="0">
              <a:solidFill>
                <a:schemeClr val="bg1"/>
              </a:solidFill>
              <a:sym typeface="+mn-lt"/>
            </a:endParaRPr>
          </a:p>
        </p:txBody>
      </p:sp>
      <p:sp>
        <p:nvSpPr>
          <p:cNvPr id="653" name="Shape 653"/>
          <p:cNvSpPr txBox="1"/>
          <p:nvPr/>
        </p:nvSpPr>
        <p:spPr>
          <a:xfrm>
            <a:off x="5287003" y="3572484"/>
            <a:ext cx="1619261" cy="627864"/>
          </a:xfrm>
          <a:prstGeom prst="rect">
            <a:avLst/>
          </a:prstGeom>
          <a:noFill/>
          <a:ln>
            <a:noFill/>
          </a:ln>
        </p:spPr>
        <p:txBody>
          <a:bodyPr lIns="0" tIns="0" rIns="0" bIns="0" anchor="t" anchorCtr="0">
            <a:noAutofit/>
          </a:bodyPr>
          <a:lstStyle/>
          <a:p>
            <a:pPr algn="ctr">
              <a:lnSpc>
                <a:spcPct val="120000"/>
              </a:lnSpc>
              <a:spcAft>
                <a:spcPts val="400"/>
              </a:spcAft>
              <a:buSzPct val="25000"/>
            </a:pPr>
            <a:r>
              <a:rPr lang="en-US" sz="2800" b="1" dirty="0">
                <a:solidFill>
                  <a:schemeClr val="bg1"/>
                </a:solidFill>
                <a:cs typeface="+mn-ea"/>
                <a:sym typeface="+mn-lt"/>
              </a:rPr>
              <a:t>THANKS</a:t>
            </a:r>
          </a:p>
        </p:txBody>
      </p:sp>
      <p:sp>
        <p:nvSpPr>
          <p:cNvPr id="654" name="Shape 654"/>
          <p:cNvSpPr/>
          <p:nvPr/>
        </p:nvSpPr>
        <p:spPr>
          <a:xfrm>
            <a:off x="4640789" y="2325389"/>
            <a:ext cx="395415" cy="395415"/>
          </a:xfrm>
          <a:custGeom>
            <a:avLst/>
            <a:gdLst/>
            <a:ahLst/>
            <a:cxnLst/>
            <a:rect l="0" t="0" r="0" b="0"/>
            <a:pathLst>
              <a:path w="120000" h="120000" extrusionOk="0">
                <a:moveTo>
                  <a:pt x="78888" y="39380"/>
                </a:moveTo>
                <a:lnTo>
                  <a:pt x="78888" y="39380"/>
                </a:lnTo>
                <a:lnTo>
                  <a:pt x="78888" y="43095"/>
                </a:lnTo>
                <a:lnTo>
                  <a:pt x="78518" y="46811"/>
                </a:lnTo>
                <a:lnTo>
                  <a:pt x="77037" y="50154"/>
                </a:lnTo>
                <a:lnTo>
                  <a:pt x="75925" y="53498"/>
                </a:lnTo>
                <a:lnTo>
                  <a:pt x="74814" y="56842"/>
                </a:lnTo>
                <a:lnTo>
                  <a:pt x="72962" y="59814"/>
                </a:lnTo>
                <a:lnTo>
                  <a:pt x="70740" y="63157"/>
                </a:lnTo>
                <a:lnTo>
                  <a:pt x="68518" y="66130"/>
                </a:lnTo>
                <a:lnTo>
                  <a:pt x="68518" y="66130"/>
                </a:lnTo>
                <a:lnTo>
                  <a:pt x="68888" y="66130"/>
                </a:lnTo>
                <a:lnTo>
                  <a:pt x="76666" y="74303"/>
                </a:lnTo>
                <a:lnTo>
                  <a:pt x="76666" y="74303"/>
                </a:lnTo>
                <a:lnTo>
                  <a:pt x="79629" y="73560"/>
                </a:lnTo>
                <a:lnTo>
                  <a:pt x="81851" y="73188"/>
                </a:lnTo>
                <a:lnTo>
                  <a:pt x="84074" y="73931"/>
                </a:lnTo>
                <a:lnTo>
                  <a:pt x="86296" y="75417"/>
                </a:lnTo>
                <a:lnTo>
                  <a:pt x="118148" y="107368"/>
                </a:lnTo>
                <a:lnTo>
                  <a:pt x="118148" y="107368"/>
                </a:lnTo>
                <a:lnTo>
                  <a:pt x="118888" y="108482"/>
                </a:lnTo>
                <a:lnTo>
                  <a:pt x="119629" y="109969"/>
                </a:lnTo>
                <a:lnTo>
                  <a:pt x="120000" y="111083"/>
                </a:lnTo>
                <a:lnTo>
                  <a:pt x="120000" y="112569"/>
                </a:lnTo>
                <a:lnTo>
                  <a:pt x="120000" y="112569"/>
                </a:lnTo>
                <a:lnTo>
                  <a:pt x="120000" y="114055"/>
                </a:lnTo>
                <a:lnTo>
                  <a:pt x="119629" y="115541"/>
                </a:lnTo>
                <a:lnTo>
                  <a:pt x="118888" y="116656"/>
                </a:lnTo>
                <a:lnTo>
                  <a:pt x="117777" y="117770"/>
                </a:lnTo>
                <a:lnTo>
                  <a:pt x="117777" y="117770"/>
                </a:lnTo>
                <a:lnTo>
                  <a:pt x="116666" y="118885"/>
                </a:lnTo>
                <a:lnTo>
                  <a:pt x="115555" y="119628"/>
                </a:lnTo>
                <a:lnTo>
                  <a:pt x="114074" y="120000"/>
                </a:lnTo>
                <a:lnTo>
                  <a:pt x="112592" y="120000"/>
                </a:lnTo>
                <a:lnTo>
                  <a:pt x="112592" y="120000"/>
                </a:lnTo>
                <a:lnTo>
                  <a:pt x="111111" y="120000"/>
                </a:lnTo>
                <a:lnTo>
                  <a:pt x="110000" y="119628"/>
                </a:lnTo>
                <a:lnTo>
                  <a:pt x="108148" y="118885"/>
                </a:lnTo>
                <a:lnTo>
                  <a:pt x="107037" y="118142"/>
                </a:lnTo>
                <a:lnTo>
                  <a:pt x="75555" y="86191"/>
                </a:lnTo>
                <a:lnTo>
                  <a:pt x="75555" y="86191"/>
                </a:lnTo>
                <a:lnTo>
                  <a:pt x="74444" y="85077"/>
                </a:lnTo>
                <a:lnTo>
                  <a:pt x="73703" y="83591"/>
                </a:lnTo>
                <a:lnTo>
                  <a:pt x="73333" y="82105"/>
                </a:lnTo>
                <a:lnTo>
                  <a:pt x="72962" y="80619"/>
                </a:lnTo>
                <a:lnTo>
                  <a:pt x="72962" y="80619"/>
                </a:lnTo>
                <a:lnTo>
                  <a:pt x="73333" y="78761"/>
                </a:lnTo>
                <a:lnTo>
                  <a:pt x="74074" y="76904"/>
                </a:lnTo>
                <a:lnTo>
                  <a:pt x="66296" y="69102"/>
                </a:lnTo>
                <a:lnTo>
                  <a:pt x="66296" y="69102"/>
                </a:lnTo>
                <a:lnTo>
                  <a:pt x="65925" y="68730"/>
                </a:lnTo>
                <a:lnTo>
                  <a:pt x="65925" y="68730"/>
                </a:lnTo>
                <a:lnTo>
                  <a:pt x="62962" y="70959"/>
                </a:lnTo>
                <a:lnTo>
                  <a:pt x="60000" y="73188"/>
                </a:lnTo>
                <a:lnTo>
                  <a:pt x="57037" y="74674"/>
                </a:lnTo>
                <a:lnTo>
                  <a:pt x="53703" y="76160"/>
                </a:lnTo>
                <a:lnTo>
                  <a:pt x="50370" y="77275"/>
                </a:lnTo>
                <a:lnTo>
                  <a:pt x="47037" y="78018"/>
                </a:lnTo>
                <a:lnTo>
                  <a:pt x="42962" y="78761"/>
                </a:lnTo>
                <a:lnTo>
                  <a:pt x="39259" y="78761"/>
                </a:lnTo>
                <a:lnTo>
                  <a:pt x="39259" y="78761"/>
                </a:lnTo>
                <a:lnTo>
                  <a:pt x="35555" y="78761"/>
                </a:lnTo>
                <a:lnTo>
                  <a:pt x="31481" y="78018"/>
                </a:lnTo>
                <a:lnTo>
                  <a:pt x="28148" y="77275"/>
                </a:lnTo>
                <a:lnTo>
                  <a:pt x="24444" y="75789"/>
                </a:lnTo>
                <a:lnTo>
                  <a:pt x="21111" y="74303"/>
                </a:lnTo>
                <a:lnTo>
                  <a:pt x="17777" y="72445"/>
                </a:lnTo>
                <a:lnTo>
                  <a:pt x="14444" y="69845"/>
                </a:lnTo>
                <a:lnTo>
                  <a:pt x="11481" y="67244"/>
                </a:lnTo>
                <a:lnTo>
                  <a:pt x="11481" y="67244"/>
                </a:lnTo>
                <a:lnTo>
                  <a:pt x="8888" y="64272"/>
                </a:lnTo>
                <a:lnTo>
                  <a:pt x="6666" y="61300"/>
                </a:lnTo>
                <a:lnTo>
                  <a:pt x="4444" y="57585"/>
                </a:lnTo>
                <a:lnTo>
                  <a:pt x="2962" y="54241"/>
                </a:lnTo>
                <a:lnTo>
                  <a:pt x="1851" y="50897"/>
                </a:lnTo>
                <a:lnTo>
                  <a:pt x="740" y="47182"/>
                </a:lnTo>
                <a:lnTo>
                  <a:pt x="370" y="43467"/>
                </a:lnTo>
                <a:lnTo>
                  <a:pt x="0" y="39380"/>
                </a:lnTo>
                <a:lnTo>
                  <a:pt x="0" y="39380"/>
                </a:lnTo>
                <a:lnTo>
                  <a:pt x="370" y="35665"/>
                </a:lnTo>
                <a:lnTo>
                  <a:pt x="740" y="31578"/>
                </a:lnTo>
                <a:lnTo>
                  <a:pt x="1851" y="27863"/>
                </a:lnTo>
                <a:lnTo>
                  <a:pt x="2962" y="24148"/>
                </a:lnTo>
                <a:lnTo>
                  <a:pt x="4444" y="20804"/>
                </a:lnTo>
                <a:lnTo>
                  <a:pt x="6666" y="17461"/>
                </a:lnTo>
                <a:lnTo>
                  <a:pt x="8888" y="14489"/>
                </a:lnTo>
                <a:lnTo>
                  <a:pt x="11481" y="11517"/>
                </a:lnTo>
                <a:lnTo>
                  <a:pt x="11481" y="11517"/>
                </a:lnTo>
                <a:lnTo>
                  <a:pt x="14444" y="8916"/>
                </a:lnTo>
                <a:lnTo>
                  <a:pt x="17777" y="6687"/>
                </a:lnTo>
                <a:lnTo>
                  <a:pt x="21111" y="4458"/>
                </a:lnTo>
                <a:lnTo>
                  <a:pt x="24444" y="2972"/>
                </a:lnTo>
                <a:lnTo>
                  <a:pt x="28148" y="1857"/>
                </a:lnTo>
                <a:lnTo>
                  <a:pt x="31481" y="743"/>
                </a:lnTo>
                <a:lnTo>
                  <a:pt x="35555" y="371"/>
                </a:lnTo>
                <a:lnTo>
                  <a:pt x="39259" y="0"/>
                </a:lnTo>
                <a:lnTo>
                  <a:pt x="39259" y="0"/>
                </a:lnTo>
                <a:lnTo>
                  <a:pt x="43333" y="371"/>
                </a:lnTo>
                <a:lnTo>
                  <a:pt x="47407" y="743"/>
                </a:lnTo>
                <a:lnTo>
                  <a:pt x="51111" y="1857"/>
                </a:lnTo>
                <a:lnTo>
                  <a:pt x="54444" y="2972"/>
                </a:lnTo>
                <a:lnTo>
                  <a:pt x="57777" y="4458"/>
                </a:lnTo>
                <a:lnTo>
                  <a:pt x="61111" y="6687"/>
                </a:lnTo>
                <a:lnTo>
                  <a:pt x="64074" y="8916"/>
                </a:lnTo>
                <a:lnTo>
                  <a:pt x="67037" y="11517"/>
                </a:lnTo>
                <a:lnTo>
                  <a:pt x="67037" y="11517"/>
                </a:lnTo>
                <a:lnTo>
                  <a:pt x="70000" y="14489"/>
                </a:lnTo>
                <a:lnTo>
                  <a:pt x="72222" y="17461"/>
                </a:lnTo>
                <a:lnTo>
                  <a:pt x="74074" y="20804"/>
                </a:lnTo>
                <a:lnTo>
                  <a:pt x="75925" y="24148"/>
                </a:lnTo>
                <a:lnTo>
                  <a:pt x="77037" y="27863"/>
                </a:lnTo>
                <a:lnTo>
                  <a:pt x="78148" y="31578"/>
                </a:lnTo>
                <a:lnTo>
                  <a:pt x="78888" y="35665"/>
                </a:lnTo>
                <a:lnTo>
                  <a:pt x="78888" y="39380"/>
                </a:lnTo>
                <a:lnTo>
                  <a:pt x="78888" y="39380"/>
                </a:lnTo>
                <a:close/>
                <a:moveTo>
                  <a:pt x="74814" y="39380"/>
                </a:moveTo>
                <a:lnTo>
                  <a:pt x="74814" y="39380"/>
                </a:lnTo>
                <a:lnTo>
                  <a:pt x="74814" y="36037"/>
                </a:lnTo>
                <a:lnTo>
                  <a:pt x="74444" y="32321"/>
                </a:lnTo>
                <a:lnTo>
                  <a:pt x="73333" y="28978"/>
                </a:lnTo>
                <a:lnTo>
                  <a:pt x="72222" y="25634"/>
                </a:lnTo>
                <a:lnTo>
                  <a:pt x="70740" y="22291"/>
                </a:lnTo>
                <a:lnTo>
                  <a:pt x="69259" y="19690"/>
                </a:lnTo>
                <a:lnTo>
                  <a:pt x="67037" y="16718"/>
                </a:lnTo>
                <a:lnTo>
                  <a:pt x="64444" y="14117"/>
                </a:lnTo>
                <a:lnTo>
                  <a:pt x="64444" y="14117"/>
                </a:lnTo>
                <a:lnTo>
                  <a:pt x="61851" y="11517"/>
                </a:lnTo>
                <a:lnTo>
                  <a:pt x="59259" y="9659"/>
                </a:lnTo>
                <a:lnTo>
                  <a:pt x="56296" y="7801"/>
                </a:lnTo>
                <a:lnTo>
                  <a:pt x="53333" y="6315"/>
                </a:lnTo>
                <a:lnTo>
                  <a:pt x="50000" y="5201"/>
                </a:lnTo>
                <a:lnTo>
                  <a:pt x="46296" y="4458"/>
                </a:lnTo>
                <a:lnTo>
                  <a:pt x="42962" y="4086"/>
                </a:lnTo>
                <a:lnTo>
                  <a:pt x="39259" y="3715"/>
                </a:lnTo>
                <a:lnTo>
                  <a:pt x="39259" y="3715"/>
                </a:lnTo>
                <a:lnTo>
                  <a:pt x="35925" y="4086"/>
                </a:lnTo>
                <a:lnTo>
                  <a:pt x="32222" y="4458"/>
                </a:lnTo>
                <a:lnTo>
                  <a:pt x="28888" y="5201"/>
                </a:lnTo>
                <a:lnTo>
                  <a:pt x="25925" y="6315"/>
                </a:lnTo>
                <a:lnTo>
                  <a:pt x="22962" y="7801"/>
                </a:lnTo>
                <a:lnTo>
                  <a:pt x="20000" y="9659"/>
                </a:lnTo>
                <a:lnTo>
                  <a:pt x="17037" y="11517"/>
                </a:lnTo>
                <a:lnTo>
                  <a:pt x="14074" y="14117"/>
                </a:lnTo>
                <a:lnTo>
                  <a:pt x="14074" y="14117"/>
                </a:lnTo>
                <a:lnTo>
                  <a:pt x="11851" y="16718"/>
                </a:lnTo>
                <a:lnTo>
                  <a:pt x="9629" y="19690"/>
                </a:lnTo>
                <a:lnTo>
                  <a:pt x="7777" y="22291"/>
                </a:lnTo>
                <a:lnTo>
                  <a:pt x="6296" y="25634"/>
                </a:lnTo>
                <a:lnTo>
                  <a:pt x="5185" y="28978"/>
                </a:lnTo>
                <a:lnTo>
                  <a:pt x="4444" y="32321"/>
                </a:lnTo>
                <a:lnTo>
                  <a:pt x="4074" y="36037"/>
                </a:lnTo>
                <a:lnTo>
                  <a:pt x="3703" y="39380"/>
                </a:lnTo>
                <a:lnTo>
                  <a:pt x="3703" y="39380"/>
                </a:lnTo>
                <a:lnTo>
                  <a:pt x="4074" y="43095"/>
                </a:lnTo>
                <a:lnTo>
                  <a:pt x="4444" y="46439"/>
                </a:lnTo>
                <a:lnTo>
                  <a:pt x="5185" y="49783"/>
                </a:lnTo>
                <a:lnTo>
                  <a:pt x="6296" y="53126"/>
                </a:lnTo>
                <a:lnTo>
                  <a:pt x="7777" y="56099"/>
                </a:lnTo>
                <a:lnTo>
                  <a:pt x="9629" y="59071"/>
                </a:lnTo>
                <a:lnTo>
                  <a:pt x="11851" y="62043"/>
                </a:lnTo>
                <a:lnTo>
                  <a:pt x="14074" y="64643"/>
                </a:lnTo>
                <a:lnTo>
                  <a:pt x="14074" y="64643"/>
                </a:lnTo>
                <a:lnTo>
                  <a:pt x="17037" y="67244"/>
                </a:lnTo>
                <a:lnTo>
                  <a:pt x="20000" y="69473"/>
                </a:lnTo>
                <a:lnTo>
                  <a:pt x="22962" y="70959"/>
                </a:lnTo>
                <a:lnTo>
                  <a:pt x="25925" y="72445"/>
                </a:lnTo>
                <a:lnTo>
                  <a:pt x="28888" y="73560"/>
                </a:lnTo>
                <a:lnTo>
                  <a:pt x="32222" y="74303"/>
                </a:lnTo>
                <a:lnTo>
                  <a:pt x="35925" y="75046"/>
                </a:lnTo>
                <a:lnTo>
                  <a:pt x="39259" y="75046"/>
                </a:lnTo>
                <a:lnTo>
                  <a:pt x="39259" y="75046"/>
                </a:lnTo>
                <a:lnTo>
                  <a:pt x="42962" y="75046"/>
                </a:lnTo>
                <a:lnTo>
                  <a:pt x="46296" y="74303"/>
                </a:lnTo>
                <a:lnTo>
                  <a:pt x="50000" y="73560"/>
                </a:lnTo>
                <a:lnTo>
                  <a:pt x="53333" y="72445"/>
                </a:lnTo>
                <a:lnTo>
                  <a:pt x="56296" y="70959"/>
                </a:lnTo>
                <a:lnTo>
                  <a:pt x="59259" y="69473"/>
                </a:lnTo>
                <a:lnTo>
                  <a:pt x="61851" y="67244"/>
                </a:lnTo>
                <a:lnTo>
                  <a:pt x="64444" y="64643"/>
                </a:lnTo>
                <a:lnTo>
                  <a:pt x="64444" y="64643"/>
                </a:lnTo>
                <a:lnTo>
                  <a:pt x="67037" y="62043"/>
                </a:lnTo>
                <a:lnTo>
                  <a:pt x="69259" y="59071"/>
                </a:lnTo>
                <a:lnTo>
                  <a:pt x="70740" y="56099"/>
                </a:lnTo>
                <a:lnTo>
                  <a:pt x="72222" y="53126"/>
                </a:lnTo>
                <a:lnTo>
                  <a:pt x="73333" y="49783"/>
                </a:lnTo>
                <a:lnTo>
                  <a:pt x="74444" y="46439"/>
                </a:lnTo>
                <a:lnTo>
                  <a:pt x="74814" y="43095"/>
                </a:lnTo>
                <a:lnTo>
                  <a:pt x="74814" y="39380"/>
                </a:lnTo>
                <a:lnTo>
                  <a:pt x="74814" y="39380"/>
                </a:lnTo>
                <a:close/>
                <a:moveTo>
                  <a:pt x="67407" y="39380"/>
                </a:moveTo>
                <a:lnTo>
                  <a:pt x="67407" y="39380"/>
                </a:lnTo>
                <a:lnTo>
                  <a:pt x="67407" y="42352"/>
                </a:lnTo>
                <a:lnTo>
                  <a:pt x="67037" y="44953"/>
                </a:lnTo>
                <a:lnTo>
                  <a:pt x="66296" y="47554"/>
                </a:lnTo>
                <a:lnTo>
                  <a:pt x="65555" y="50154"/>
                </a:lnTo>
                <a:lnTo>
                  <a:pt x="64444" y="52755"/>
                </a:lnTo>
                <a:lnTo>
                  <a:pt x="62962" y="54984"/>
                </a:lnTo>
                <a:lnTo>
                  <a:pt x="61481" y="57213"/>
                </a:lnTo>
                <a:lnTo>
                  <a:pt x="59259" y="59071"/>
                </a:lnTo>
                <a:lnTo>
                  <a:pt x="59259" y="59071"/>
                </a:lnTo>
                <a:lnTo>
                  <a:pt x="57407" y="61300"/>
                </a:lnTo>
                <a:lnTo>
                  <a:pt x="55185" y="63157"/>
                </a:lnTo>
                <a:lnTo>
                  <a:pt x="52962" y="64643"/>
                </a:lnTo>
                <a:lnTo>
                  <a:pt x="50370" y="65758"/>
                </a:lnTo>
                <a:lnTo>
                  <a:pt x="47777" y="66501"/>
                </a:lnTo>
                <a:lnTo>
                  <a:pt x="44814" y="67244"/>
                </a:lnTo>
                <a:lnTo>
                  <a:pt x="42222" y="67616"/>
                </a:lnTo>
                <a:lnTo>
                  <a:pt x="39259" y="67616"/>
                </a:lnTo>
                <a:lnTo>
                  <a:pt x="39259" y="67616"/>
                </a:lnTo>
                <a:lnTo>
                  <a:pt x="36666" y="67616"/>
                </a:lnTo>
                <a:lnTo>
                  <a:pt x="33703" y="67244"/>
                </a:lnTo>
                <a:lnTo>
                  <a:pt x="31111" y="66501"/>
                </a:lnTo>
                <a:lnTo>
                  <a:pt x="28518" y="65758"/>
                </a:lnTo>
                <a:lnTo>
                  <a:pt x="26296" y="64643"/>
                </a:lnTo>
                <a:lnTo>
                  <a:pt x="24074" y="63157"/>
                </a:lnTo>
                <a:lnTo>
                  <a:pt x="21851" y="61300"/>
                </a:lnTo>
                <a:lnTo>
                  <a:pt x="19629" y="59071"/>
                </a:lnTo>
                <a:lnTo>
                  <a:pt x="19629" y="59071"/>
                </a:lnTo>
                <a:lnTo>
                  <a:pt x="17777" y="57213"/>
                </a:lnTo>
                <a:lnTo>
                  <a:pt x="16296" y="54984"/>
                </a:lnTo>
                <a:lnTo>
                  <a:pt x="14444" y="52755"/>
                </a:lnTo>
                <a:lnTo>
                  <a:pt x="13333" y="50154"/>
                </a:lnTo>
                <a:lnTo>
                  <a:pt x="12222" y="47554"/>
                </a:lnTo>
                <a:lnTo>
                  <a:pt x="11851" y="44953"/>
                </a:lnTo>
                <a:lnTo>
                  <a:pt x="11481" y="42352"/>
                </a:lnTo>
                <a:lnTo>
                  <a:pt x="11111" y="39380"/>
                </a:lnTo>
                <a:lnTo>
                  <a:pt x="11111" y="39380"/>
                </a:lnTo>
                <a:lnTo>
                  <a:pt x="11481" y="36780"/>
                </a:lnTo>
                <a:lnTo>
                  <a:pt x="11851" y="33808"/>
                </a:lnTo>
                <a:lnTo>
                  <a:pt x="12222" y="31207"/>
                </a:lnTo>
                <a:lnTo>
                  <a:pt x="13333" y="28235"/>
                </a:lnTo>
                <a:lnTo>
                  <a:pt x="14444" y="26006"/>
                </a:lnTo>
                <a:lnTo>
                  <a:pt x="16296" y="23777"/>
                </a:lnTo>
                <a:lnTo>
                  <a:pt x="17777" y="21547"/>
                </a:lnTo>
                <a:lnTo>
                  <a:pt x="19629" y="19318"/>
                </a:lnTo>
                <a:lnTo>
                  <a:pt x="19629" y="19318"/>
                </a:lnTo>
                <a:lnTo>
                  <a:pt x="21851" y="17461"/>
                </a:lnTo>
                <a:lnTo>
                  <a:pt x="24074" y="15603"/>
                </a:lnTo>
                <a:lnTo>
                  <a:pt x="26296" y="14489"/>
                </a:lnTo>
                <a:lnTo>
                  <a:pt x="28518" y="13374"/>
                </a:lnTo>
                <a:lnTo>
                  <a:pt x="31111" y="12260"/>
                </a:lnTo>
                <a:lnTo>
                  <a:pt x="33703" y="11888"/>
                </a:lnTo>
                <a:lnTo>
                  <a:pt x="36666" y="11517"/>
                </a:lnTo>
                <a:lnTo>
                  <a:pt x="39259" y="11145"/>
                </a:lnTo>
                <a:lnTo>
                  <a:pt x="39259" y="11145"/>
                </a:lnTo>
                <a:lnTo>
                  <a:pt x="42222" y="11517"/>
                </a:lnTo>
                <a:lnTo>
                  <a:pt x="44814" y="11888"/>
                </a:lnTo>
                <a:lnTo>
                  <a:pt x="47777" y="12260"/>
                </a:lnTo>
                <a:lnTo>
                  <a:pt x="50370" y="13374"/>
                </a:lnTo>
                <a:lnTo>
                  <a:pt x="52962" y="14489"/>
                </a:lnTo>
                <a:lnTo>
                  <a:pt x="55185" y="15603"/>
                </a:lnTo>
                <a:lnTo>
                  <a:pt x="57407" y="17461"/>
                </a:lnTo>
                <a:lnTo>
                  <a:pt x="59259" y="19318"/>
                </a:lnTo>
                <a:lnTo>
                  <a:pt x="59259" y="19318"/>
                </a:lnTo>
                <a:lnTo>
                  <a:pt x="61481" y="21547"/>
                </a:lnTo>
                <a:lnTo>
                  <a:pt x="62962" y="23777"/>
                </a:lnTo>
                <a:lnTo>
                  <a:pt x="64444" y="26006"/>
                </a:lnTo>
                <a:lnTo>
                  <a:pt x="65555" y="28235"/>
                </a:lnTo>
                <a:lnTo>
                  <a:pt x="66296" y="31207"/>
                </a:lnTo>
                <a:lnTo>
                  <a:pt x="67037" y="33808"/>
                </a:lnTo>
                <a:lnTo>
                  <a:pt x="67407" y="36780"/>
                </a:lnTo>
                <a:lnTo>
                  <a:pt x="67407" y="39380"/>
                </a:lnTo>
                <a:lnTo>
                  <a:pt x="67407" y="39380"/>
                </a:lnTo>
                <a:close/>
                <a:moveTo>
                  <a:pt x="63703" y="39380"/>
                </a:moveTo>
                <a:lnTo>
                  <a:pt x="63703" y="39380"/>
                </a:lnTo>
                <a:lnTo>
                  <a:pt x="63703" y="37151"/>
                </a:lnTo>
                <a:lnTo>
                  <a:pt x="63333" y="34551"/>
                </a:lnTo>
                <a:lnTo>
                  <a:pt x="62962" y="32321"/>
                </a:lnTo>
                <a:lnTo>
                  <a:pt x="62222" y="30092"/>
                </a:lnTo>
                <a:lnTo>
                  <a:pt x="61111" y="27863"/>
                </a:lnTo>
                <a:lnTo>
                  <a:pt x="60000" y="25634"/>
                </a:lnTo>
                <a:lnTo>
                  <a:pt x="58518" y="23777"/>
                </a:lnTo>
                <a:lnTo>
                  <a:pt x="56666" y="21919"/>
                </a:lnTo>
                <a:lnTo>
                  <a:pt x="56666" y="21919"/>
                </a:lnTo>
                <a:lnTo>
                  <a:pt x="54814" y="20433"/>
                </a:lnTo>
                <a:lnTo>
                  <a:pt x="52962" y="18947"/>
                </a:lnTo>
                <a:lnTo>
                  <a:pt x="51111" y="17832"/>
                </a:lnTo>
                <a:lnTo>
                  <a:pt x="48888" y="16718"/>
                </a:lnTo>
                <a:lnTo>
                  <a:pt x="46296" y="15975"/>
                </a:lnTo>
                <a:lnTo>
                  <a:pt x="44074" y="15232"/>
                </a:lnTo>
                <a:lnTo>
                  <a:pt x="41851" y="14860"/>
                </a:lnTo>
                <a:lnTo>
                  <a:pt x="39259" y="14860"/>
                </a:lnTo>
                <a:lnTo>
                  <a:pt x="39259" y="14860"/>
                </a:lnTo>
                <a:lnTo>
                  <a:pt x="37037" y="14860"/>
                </a:lnTo>
                <a:lnTo>
                  <a:pt x="34444" y="15232"/>
                </a:lnTo>
                <a:lnTo>
                  <a:pt x="32222" y="15975"/>
                </a:lnTo>
                <a:lnTo>
                  <a:pt x="30000" y="16718"/>
                </a:lnTo>
                <a:lnTo>
                  <a:pt x="28148" y="17832"/>
                </a:lnTo>
                <a:lnTo>
                  <a:pt x="25925" y="18947"/>
                </a:lnTo>
                <a:lnTo>
                  <a:pt x="24074" y="20433"/>
                </a:lnTo>
                <a:lnTo>
                  <a:pt x="22222" y="21919"/>
                </a:lnTo>
                <a:lnTo>
                  <a:pt x="22222" y="21919"/>
                </a:lnTo>
                <a:lnTo>
                  <a:pt x="20740" y="23777"/>
                </a:lnTo>
                <a:lnTo>
                  <a:pt x="19259" y="25634"/>
                </a:lnTo>
                <a:lnTo>
                  <a:pt x="18148" y="27863"/>
                </a:lnTo>
                <a:lnTo>
                  <a:pt x="17037" y="30092"/>
                </a:lnTo>
                <a:lnTo>
                  <a:pt x="16296" y="32321"/>
                </a:lnTo>
                <a:lnTo>
                  <a:pt x="15185" y="34551"/>
                </a:lnTo>
                <a:lnTo>
                  <a:pt x="15185" y="37151"/>
                </a:lnTo>
                <a:lnTo>
                  <a:pt x="14814" y="39380"/>
                </a:lnTo>
                <a:lnTo>
                  <a:pt x="14814" y="39380"/>
                </a:lnTo>
                <a:lnTo>
                  <a:pt x="15185" y="41981"/>
                </a:lnTo>
                <a:lnTo>
                  <a:pt x="15185" y="44210"/>
                </a:lnTo>
                <a:lnTo>
                  <a:pt x="16296" y="46439"/>
                </a:lnTo>
                <a:lnTo>
                  <a:pt x="17037" y="48668"/>
                </a:lnTo>
                <a:lnTo>
                  <a:pt x="18148" y="50897"/>
                </a:lnTo>
                <a:lnTo>
                  <a:pt x="19259" y="52755"/>
                </a:lnTo>
                <a:lnTo>
                  <a:pt x="20740" y="54613"/>
                </a:lnTo>
                <a:lnTo>
                  <a:pt x="22222" y="56470"/>
                </a:lnTo>
                <a:lnTo>
                  <a:pt x="22222" y="56470"/>
                </a:lnTo>
                <a:lnTo>
                  <a:pt x="24074" y="58328"/>
                </a:lnTo>
                <a:lnTo>
                  <a:pt x="25925" y="59442"/>
                </a:lnTo>
                <a:lnTo>
                  <a:pt x="28148" y="61300"/>
                </a:lnTo>
                <a:lnTo>
                  <a:pt x="30000" y="62043"/>
                </a:lnTo>
                <a:lnTo>
                  <a:pt x="32222" y="63157"/>
                </a:lnTo>
                <a:lnTo>
                  <a:pt x="34444" y="63529"/>
                </a:lnTo>
                <a:lnTo>
                  <a:pt x="37037" y="63900"/>
                </a:lnTo>
                <a:lnTo>
                  <a:pt x="39259" y="63900"/>
                </a:lnTo>
                <a:lnTo>
                  <a:pt x="39259" y="63900"/>
                </a:lnTo>
                <a:lnTo>
                  <a:pt x="41851" y="63900"/>
                </a:lnTo>
                <a:lnTo>
                  <a:pt x="44074" y="63529"/>
                </a:lnTo>
                <a:lnTo>
                  <a:pt x="46296" y="63157"/>
                </a:lnTo>
                <a:lnTo>
                  <a:pt x="48888" y="62043"/>
                </a:lnTo>
                <a:lnTo>
                  <a:pt x="51111" y="61300"/>
                </a:lnTo>
                <a:lnTo>
                  <a:pt x="52962" y="59442"/>
                </a:lnTo>
                <a:lnTo>
                  <a:pt x="54814" y="58328"/>
                </a:lnTo>
                <a:lnTo>
                  <a:pt x="56666" y="56470"/>
                </a:lnTo>
                <a:lnTo>
                  <a:pt x="56666" y="56470"/>
                </a:lnTo>
                <a:lnTo>
                  <a:pt x="58518" y="54613"/>
                </a:lnTo>
                <a:lnTo>
                  <a:pt x="60000" y="52755"/>
                </a:lnTo>
                <a:lnTo>
                  <a:pt x="61111" y="50897"/>
                </a:lnTo>
                <a:lnTo>
                  <a:pt x="62222" y="48668"/>
                </a:lnTo>
                <a:lnTo>
                  <a:pt x="62962" y="46439"/>
                </a:lnTo>
                <a:lnTo>
                  <a:pt x="63333" y="44210"/>
                </a:lnTo>
                <a:lnTo>
                  <a:pt x="63703" y="41981"/>
                </a:lnTo>
                <a:lnTo>
                  <a:pt x="63703" y="39380"/>
                </a:lnTo>
                <a:lnTo>
                  <a:pt x="63703" y="39380"/>
                </a:lnTo>
                <a:close/>
                <a:moveTo>
                  <a:pt x="81111" y="76904"/>
                </a:moveTo>
                <a:lnTo>
                  <a:pt x="81111" y="76904"/>
                </a:lnTo>
                <a:lnTo>
                  <a:pt x="79629" y="77275"/>
                </a:lnTo>
                <a:lnTo>
                  <a:pt x="78148" y="78018"/>
                </a:lnTo>
                <a:lnTo>
                  <a:pt x="78148" y="78018"/>
                </a:lnTo>
                <a:lnTo>
                  <a:pt x="77037" y="79504"/>
                </a:lnTo>
                <a:lnTo>
                  <a:pt x="76666" y="80619"/>
                </a:lnTo>
                <a:lnTo>
                  <a:pt x="76666" y="80619"/>
                </a:lnTo>
                <a:lnTo>
                  <a:pt x="77037" y="82105"/>
                </a:lnTo>
                <a:lnTo>
                  <a:pt x="78148" y="83591"/>
                </a:lnTo>
                <a:lnTo>
                  <a:pt x="110000" y="115170"/>
                </a:lnTo>
                <a:lnTo>
                  <a:pt x="110000" y="115170"/>
                </a:lnTo>
                <a:lnTo>
                  <a:pt x="111111" y="115913"/>
                </a:lnTo>
                <a:lnTo>
                  <a:pt x="112592" y="116284"/>
                </a:lnTo>
                <a:lnTo>
                  <a:pt x="112592" y="116284"/>
                </a:lnTo>
                <a:lnTo>
                  <a:pt x="114074" y="115913"/>
                </a:lnTo>
                <a:lnTo>
                  <a:pt x="115185" y="115170"/>
                </a:lnTo>
                <a:lnTo>
                  <a:pt x="115185" y="115170"/>
                </a:lnTo>
                <a:lnTo>
                  <a:pt x="116296" y="114055"/>
                </a:lnTo>
                <a:lnTo>
                  <a:pt x="116296" y="112569"/>
                </a:lnTo>
                <a:lnTo>
                  <a:pt x="116296" y="112569"/>
                </a:lnTo>
                <a:lnTo>
                  <a:pt x="115925" y="111083"/>
                </a:lnTo>
                <a:lnTo>
                  <a:pt x="115185" y="109969"/>
                </a:lnTo>
                <a:lnTo>
                  <a:pt x="83703" y="78018"/>
                </a:lnTo>
                <a:lnTo>
                  <a:pt x="83703" y="78018"/>
                </a:lnTo>
                <a:lnTo>
                  <a:pt x="82222" y="77275"/>
                </a:lnTo>
                <a:lnTo>
                  <a:pt x="81111" y="76904"/>
                </a:lnTo>
                <a:lnTo>
                  <a:pt x="81111" y="76904"/>
                </a:lnTo>
                <a:close/>
              </a:path>
            </a:pathLst>
          </a:custGeom>
          <a:solidFill>
            <a:schemeClr val="lt1"/>
          </a:solidFill>
          <a:ln>
            <a:noFill/>
          </a:ln>
        </p:spPr>
        <p:txBody>
          <a:bodyPr lIns="121900" tIns="60933" rIns="121900" bIns="60933" anchor="t" anchorCtr="0">
            <a:noAutofit/>
          </a:bodyPr>
          <a:lstStyle/>
          <a:p>
            <a:endParaRPr>
              <a:solidFill>
                <a:schemeClr val="bg1"/>
              </a:solidFill>
              <a:cs typeface="+mn-ea"/>
              <a:sym typeface="+mn-lt"/>
            </a:endParaRPr>
          </a:p>
        </p:txBody>
      </p:sp>
      <p:sp>
        <p:nvSpPr>
          <p:cNvPr id="655" name="Shape 655"/>
          <p:cNvSpPr/>
          <p:nvPr/>
        </p:nvSpPr>
        <p:spPr>
          <a:xfrm>
            <a:off x="7174373" y="5072788"/>
            <a:ext cx="388475" cy="311545"/>
          </a:xfrm>
          <a:custGeom>
            <a:avLst/>
            <a:gdLst/>
            <a:ahLst/>
            <a:cxnLst/>
            <a:rect l="0" t="0" r="0" b="0"/>
            <a:pathLst>
              <a:path w="120000" h="120000" extrusionOk="0">
                <a:moveTo>
                  <a:pt x="0" y="80247"/>
                </a:moveTo>
                <a:lnTo>
                  <a:pt x="0" y="39752"/>
                </a:lnTo>
                <a:lnTo>
                  <a:pt x="0" y="39752"/>
                </a:lnTo>
                <a:lnTo>
                  <a:pt x="0" y="39009"/>
                </a:lnTo>
                <a:lnTo>
                  <a:pt x="296" y="38637"/>
                </a:lnTo>
                <a:lnTo>
                  <a:pt x="592" y="38266"/>
                </a:lnTo>
                <a:lnTo>
                  <a:pt x="1481" y="37894"/>
                </a:lnTo>
                <a:lnTo>
                  <a:pt x="1481" y="37894"/>
                </a:lnTo>
                <a:lnTo>
                  <a:pt x="2074" y="38266"/>
                </a:lnTo>
                <a:lnTo>
                  <a:pt x="2370" y="38637"/>
                </a:lnTo>
                <a:lnTo>
                  <a:pt x="2666" y="39009"/>
                </a:lnTo>
                <a:lnTo>
                  <a:pt x="2962" y="39752"/>
                </a:lnTo>
                <a:lnTo>
                  <a:pt x="2962" y="80247"/>
                </a:lnTo>
                <a:lnTo>
                  <a:pt x="2962" y="80247"/>
                </a:lnTo>
                <a:lnTo>
                  <a:pt x="2666" y="80990"/>
                </a:lnTo>
                <a:lnTo>
                  <a:pt x="2370" y="81733"/>
                </a:lnTo>
                <a:lnTo>
                  <a:pt x="2074" y="82105"/>
                </a:lnTo>
                <a:lnTo>
                  <a:pt x="1481" y="82105"/>
                </a:lnTo>
                <a:lnTo>
                  <a:pt x="1481" y="82105"/>
                </a:lnTo>
                <a:lnTo>
                  <a:pt x="592" y="82105"/>
                </a:lnTo>
                <a:lnTo>
                  <a:pt x="296" y="81733"/>
                </a:lnTo>
                <a:lnTo>
                  <a:pt x="0" y="80990"/>
                </a:lnTo>
                <a:lnTo>
                  <a:pt x="0" y="80247"/>
                </a:lnTo>
                <a:lnTo>
                  <a:pt x="0" y="80247"/>
                </a:lnTo>
                <a:close/>
                <a:moveTo>
                  <a:pt x="114074" y="5944"/>
                </a:moveTo>
                <a:lnTo>
                  <a:pt x="114074" y="114055"/>
                </a:lnTo>
                <a:lnTo>
                  <a:pt x="114074" y="114055"/>
                </a:lnTo>
                <a:lnTo>
                  <a:pt x="113777" y="115170"/>
                </a:lnTo>
                <a:lnTo>
                  <a:pt x="112888" y="115541"/>
                </a:lnTo>
                <a:lnTo>
                  <a:pt x="112888" y="115541"/>
                </a:lnTo>
                <a:lnTo>
                  <a:pt x="112592" y="115913"/>
                </a:lnTo>
                <a:lnTo>
                  <a:pt x="112592" y="115913"/>
                </a:lnTo>
                <a:lnTo>
                  <a:pt x="112000" y="115913"/>
                </a:lnTo>
                <a:lnTo>
                  <a:pt x="111407" y="115541"/>
                </a:lnTo>
                <a:lnTo>
                  <a:pt x="109925" y="113684"/>
                </a:lnTo>
                <a:lnTo>
                  <a:pt x="109925" y="113684"/>
                </a:lnTo>
                <a:lnTo>
                  <a:pt x="105185" y="109597"/>
                </a:lnTo>
                <a:lnTo>
                  <a:pt x="101333" y="106253"/>
                </a:lnTo>
                <a:lnTo>
                  <a:pt x="101333" y="106253"/>
                </a:lnTo>
                <a:lnTo>
                  <a:pt x="97185" y="102910"/>
                </a:lnTo>
                <a:lnTo>
                  <a:pt x="90962" y="99195"/>
                </a:lnTo>
                <a:lnTo>
                  <a:pt x="90962" y="99195"/>
                </a:lnTo>
                <a:lnTo>
                  <a:pt x="87407" y="96965"/>
                </a:lnTo>
                <a:lnTo>
                  <a:pt x="83555" y="95108"/>
                </a:lnTo>
                <a:lnTo>
                  <a:pt x="79407" y="93622"/>
                </a:lnTo>
                <a:lnTo>
                  <a:pt x="74962" y="92507"/>
                </a:lnTo>
                <a:lnTo>
                  <a:pt x="74962" y="92507"/>
                </a:lnTo>
                <a:lnTo>
                  <a:pt x="70222" y="91393"/>
                </a:lnTo>
                <a:lnTo>
                  <a:pt x="65481" y="90650"/>
                </a:lnTo>
                <a:lnTo>
                  <a:pt x="60444" y="90278"/>
                </a:lnTo>
                <a:lnTo>
                  <a:pt x="55111" y="89907"/>
                </a:lnTo>
                <a:lnTo>
                  <a:pt x="39111" y="89907"/>
                </a:lnTo>
                <a:lnTo>
                  <a:pt x="39111" y="89907"/>
                </a:lnTo>
                <a:lnTo>
                  <a:pt x="39407" y="92507"/>
                </a:lnTo>
                <a:lnTo>
                  <a:pt x="40000" y="94736"/>
                </a:lnTo>
                <a:lnTo>
                  <a:pt x="40888" y="96594"/>
                </a:lnTo>
                <a:lnTo>
                  <a:pt x="42074" y="98080"/>
                </a:lnTo>
                <a:lnTo>
                  <a:pt x="42074" y="98080"/>
                </a:lnTo>
                <a:lnTo>
                  <a:pt x="43555" y="99566"/>
                </a:lnTo>
                <a:lnTo>
                  <a:pt x="45037" y="100681"/>
                </a:lnTo>
                <a:lnTo>
                  <a:pt x="47111" y="101424"/>
                </a:lnTo>
                <a:lnTo>
                  <a:pt x="49481" y="101424"/>
                </a:lnTo>
                <a:lnTo>
                  <a:pt x="49481" y="101424"/>
                </a:lnTo>
                <a:lnTo>
                  <a:pt x="50074" y="101424"/>
                </a:lnTo>
                <a:lnTo>
                  <a:pt x="50370" y="101795"/>
                </a:lnTo>
                <a:lnTo>
                  <a:pt x="50666" y="102538"/>
                </a:lnTo>
                <a:lnTo>
                  <a:pt x="50962" y="103281"/>
                </a:lnTo>
                <a:lnTo>
                  <a:pt x="50962" y="103281"/>
                </a:lnTo>
                <a:lnTo>
                  <a:pt x="50666" y="104024"/>
                </a:lnTo>
                <a:lnTo>
                  <a:pt x="50370" y="104767"/>
                </a:lnTo>
                <a:lnTo>
                  <a:pt x="50074" y="105139"/>
                </a:lnTo>
                <a:lnTo>
                  <a:pt x="49481" y="105139"/>
                </a:lnTo>
                <a:lnTo>
                  <a:pt x="49481" y="105139"/>
                </a:lnTo>
                <a:lnTo>
                  <a:pt x="46518" y="104767"/>
                </a:lnTo>
                <a:lnTo>
                  <a:pt x="44148" y="104024"/>
                </a:lnTo>
                <a:lnTo>
                  <a:pt x="41777" y="102910"/>
                </a:lnTo>
                <a:lnTo>
                  <a:pt x="40000" y="100681"/>
                </a:lnTo>
                <a:lnTo>
                  <a:pt x="40000" y="100681"/>
                </a:lnTo>
                <a:lnTo>
                  <a:pt x="38518" y="98823"/>
                </a:lnTo>
                <a:lnTo>
                  <a:pt x="37333" y="96222"/>
                </a:lnTo>
                <a:lnTo>
                  <a:pt x="36444" y="93622"/>
                </a:lnTo>
                <a:lnTo>
                  <a:pt x="36148" y="89907"/>
                </a:lnTo>
                <a:lnTo>
                  <a:pt x="26962" y="89907"/>
                </a:lnTo>
                <a:lnTo>
                  <a:pt x="26962" y="89907"/>
                </a:lnTo>
                <a:lnTo>
                  <a:pt x="27555" y="95851"/>
                </a:lnTo>
                <a:lnTo>
                  <a:pt x="29037" y="101052"/>
                </a:lnTo>
                <a:lnTo>
                  <a:pt x="29925" y="103281"/>
                </a:lnTo>
                <a:lnTo>
                  <a:pt x="30814" y="105510"/>
                </a:lnTo>
                <a:lnTo>
                  <a:pt x="32000" y="107368"/>
                </a:lnTo>
                <a:lnTo>
                  <a:pt x="33185" y="109226"/>
                </a:lnTo>
                <a:lnTo>
                  <a:pt x="33185" y="109226"/>
                </a:lnTo>
                <a:lnTo>
                  <a:pt x="34962" y="110712"/>
                </a:lnTo>
                <a:lnTo>
                  <a:pt x="36740" y="112198"/>
                </a:lnTo>
                <a:lnTo>
                  <a:pt x="38518" y="113684"/>
                </a:lnTo>
                <a:lnTo>
                  <a:pt x="40296" y="114427"/>
                </a:lnTo>
                <a:lnTo>
                  <a:pt x="42370" y="115170"/>
                </a:lnTo>
                <a:lnTo>
                  <a:pt x="44740" y="115913"/>
                </a:lnTo>
                <a:lnTo>
                  <a:pt x="46814" y="116284"/>
                </a:lnTo>
                <a:lnTo>
                  <a:pt x="49481" y="116284"/>
                </a:lnTo>
                <a:lnTo>
                  <a:pt x="49481" y="116284"/>
                </a:lnTo>
                <a:lnTo>
                  <a:pt x="50074" y="116284"/>
                </a:lnTo>
                <a:lnTo>
                  <a:pt x="50370" y="116656"/>
                </a:lnTo>
                <a:lnTo>
                  <a:pt x="50666" y="117399"/>
                </a:lnTo>
                <a:lnTo>
                  <a:pt x="50962" y="118142"/>
                </a:lnTo>
                <a:lnTo>
                  <a:pt x="50962" y="118142"/>
                </a:lnTo>
                <a:lnTo>
                  <a:pt x="50666" y="118885"/>
                </a:lnTo>
                <a:lnTo>
                  <a:pt x="50370" y="119628"/>
                </a:lnTo>
                <a:lnTo>
                  <a:pt x="50074" y="120000"/>
                </a:lnTo>
                <a:lnTo>
                  <a:pt x="49481" y="120000"/>
                </a:lnTo>
                <a:lnTo>
                  <a:pt x="49481" y="120000"/>
                </a:lnTo>
                <a:lnTo>
                  <a:pt x="46518" y="120000"/>
                </a:lnTo>
                <a:lnTo>
                  <a:pt x="43851" y="119628"/>
                </a:lnTo>
                <a:lnTo>
                  <a:pt x="41481" y="118885"/>
                </a:lnTo>
                <a:lnTo>
                  <a:pt x="39111" y="118142"/>
                </a:lnTo>
                <a:lnTo>
                  <a:pt x="37037" y="116656"/>
                </a:lnTo>
                <a:lnTo>
                  <a:pt x="34962" y="115541"/>
                </a:lnTo>
                <a:lnTo>
                  <a:pt x="32888" y="113684"/>
                </a:lnTo>
                <a:lnTo>
                  <a:pt x="31407" y="111826"/>
                </a:lnTo>
                <a:lnTo>
                  <a:pt x="31407" y="111826"/>
                </a:lnTo>
                <a:lnTo>
                  <a:pt x="29629" y="109597"/>
                </a:lnTo>
                <a:lnTo>
                  <a:pt x="28444" y="107368"/>
                </a:lnTo>
                <a:lnTo>
                  <a:pt x="27259" y="104767"/>
                </a:lnTo>
                <a:lnTo>
                  <a:pt x="26074" y="102167"/>
                </a:lnTo>
                <a:lnTo>
                  <a:pt x="25481" y="99566"/>
                </a:lnTo>
                <a:lnTo>
                  <a:pt x="24592" y="96594"/>
                </a:lnTo>
                <a:lnTo>
                  <a:pt x="24296" y="93622"/>
                </a:lnTo>
                <a:lnTo>
                  <a:pt x="24000" y="89907"/>
                </a:lnTo>
                <a:lnTo>
                  <a:pt x="13925" y="89907"/>
                </a:lnTo>
                <a:lnTo>
                  <a:pt x="13925" y="89907"/>
                </a:lnTo>
                <a:lnTo>
                  <a:pt x="12444" y="89907"/>
                </a:lnTo>
                <a:lnTo>
                  <a:pt x="10962" y="89164"/>
                </a:lnTo>
                <a:lnTo>
                  <a:pt x="9481" y="88421"/>
                </a:lnTo>
                <a:lnTo>
                  <a:pt x="8000" y="86934"/>
                </a:lnTo>
                <a:lnTo>
                  <a:pt x="8000" y="86934"/>
                </a:lnTo>
                <a:lnTo>
                  <a:pt x="7111" y="85448"/>
                </a:lnTo>
                <a:lnTo>
                  <a:pt x="6222" y="83962"/>
                </a:lnTo>
                <a:lnTo>
                  <a:pt x="5925" y="82105"/>
                </a:lnTo>
                <a:lnTo>
                  <a:pt x="5925" y="80247"/>
                </a:lnTo>
                <a:lnTo>
                  <a:pt x="5925" y="40123"/>
                </a:lnTo>
                <a:lnTo>
                  <a:pt x="5925" y="40123"/>
                </a:lnTo>
                <a:lnTo>
                  <a:pt x="5925" y="38266"/>
                </a:lnTo>
                <a:lnTo>
                  <a:pt x="6222" y="36408"/>
                </a:lnTo>
                <a:lnTo>
                  <a:pt x="7111" y="34551"/>
                </a:lnTo>
                <a:lnTo>
                  <a:pt x="8000" y="33065"/>
                </a:lnTo>
                <a:lnTo>
                  <a:pt x="8000" y="33065"/>
                </a:lnTo>
                <a:lnTo>
                  <a:pt x="9481" y="31950"/>
                </a:lnTo>
                <a:lnTo>
                  <a:pt x="10962" y="30835"/>
                </a:lnTo>
                <a:lnTo>
                  <a:pt x="12444" y="30464"/>
                </a:lnTo>
                <a:lnTo>
                  <a:pt x="13925" y="30092"/>
                </a:lnTo>
                <a:lnTo>
                  <a:pt x="55407" y="30092"/>
                </a:lnTo>
                <a:lnTo>
                  <a:pt x="55407" y="30092"/>
                </a:lnTo>
                <a:lnTo>
                  <a:pt x="60740" y="30092"/>
                </a:lnTo>
                <a:lnTo>
                  <a:pt x="65777" y="29721"/>
                </a:lnTo>
                <a:lnTo>
                  <a:pt x="70518" y="28978"/>
                </a:lnTo>
                <a:lnTo>
                  <a:pt x="74962" y="27492"/>
                </a:lnTo>
                <a:lnTo>
                  <a:pt x="74962" y="27492"/>
                </a:lnTo>
                <a:lnTo>
                  <a:pt x="79407" y="26377"/>
                </a:lnTo>
                <a:lnTo>
                  <a:pt x="83555" y="24891"/>
                </a:lnTo>
                <a:lnTo>
                  <a:pt x="87407" y="23034"/>
                </a:lnTo>
                <a:lnTo>
                  <a:pt x="90962" y="21176"/>
                </a:lnTo>
                <a:lnTo>
                  <a:pt x="90962" y="21176"/>
                </a:lnTo>
                <a:lnTo>
                  <a:pt x="97185" y="17089"/>
                </a:lnTo>
                <a:lnTo>
                  <a:pt x="101333" y="14117"/>
                </a:lnTo>
                <a:lnTo>
                  <a:pt x="101333" y="14117"/>
                </a:lnTo>
                <a:lnTo>
                  <a:pt x="105185" y="10773"/>
                </a:lnTo>
                <a:lnTo>
                  <a:pt x="109925" y="6315"/>
                </a:lnTo>
                <a:lnTo>
                  <a:pt x="111407" y="4829"/>
                </a:lnTo>
                <a:lnTo>
                  <a:pt x="111407" y="4829"/>
                </a:lnTo>
                <a:lnTo>
                  <a:pt x="112296" y="4458"/>
                </a:lnTo>
                <a:lnTo>
                  <a:pt x="113185" y="4458"/>
                </a:lnTo>
                <a:lnTo>
                  <a:pt x="113185" y="4458"/>
                </a:lnTo>
                <a:lnTo>
                  <a:pt x="113777" y="5201"/>
                </a:lnTo>
                <a:lnTo>
                  <a:pt x="114074" y="5944"/>
                </a:lnTo>
                <a:lnTo>
                  <a:pt x="114074" y="5944"/>
                </a:lnTo>
                <a:close/>
                <a:moveTo>
                  <a:pt x="10370" y="84334"/>
                </a:moveTo>
                <a:lnTo>
                  <a:pt x="10370" y="84334"/>
                </a:lnTo>
                <a:lnTo>
                  <a:pt x="11259" y="85448"/>
                </a:lnTo>
                <a:lnTo>
                  <a:pt x="11851" y="85820"/>
                </a:lnTo>
                <a:lnTo>
                  <a:pt x="12740" y="86191"/>
                </a:lnTo>
                <a:lnTo>
                  <a:pt x="13925" y="86191"/>
                </a:lnTo>
                <a:lnTo>
                  <a:pt x="24000" y="86191"/>
                </a:lnTo>
                <a:lnTo>
                  <a:pt x="24000" y="33808"/>
                </a:lnTo>
                <a:lnTo>
                  <a:pt x="13925" y="33808"/>
                </a:lnTo>
                <a:lnTo>
                  <a:pt x="13925" y="33808"/>
                </a:lnTo>
                <a:lnTo>
                  <a:pt x="12740" y="33808"/>
                </a:lnTo>
                <a:lnTo>
                  <a:pt x="11851" y="34179"/>
                </a:lnTo>
                <a:lnTo>
                  <a:pt x="11259" y="34922"/>
                </a:lnTo>
                <a:lnTo>
                  <a:pt x="10370" y="35665"/>
                </a:lnTo>
                <a:lnTo>
                  <a:pt x="10370" y="35665"/>
                </a:lnTo>
                <a:lnTo>
                  <a:pt x="9777" y="36780"/>
                </a:lnTo>
                <a:lnTo>
                  <a:pt x="9481" y="37894"/>
                </a:lnTo>
                <a:lnTo>
                  <a:pt x="8888" y="39009"/>
                </a:lnTo>
                <a:lnTo>
                  <a:pt x="8888" y="40123"/>
                </a:lnTo>
                <a:lnTo>
                  <a:pt x="8888" y="80247"/>
                </a:lnTo>
                <a:lnTo>
                  <a:pt x="8888" y="80247"/>
                </a:lnTo>
                <a:lnTo>
                  <a:pt x="8888" y="81362"/>
                </a:lnTo>
                <a:lnTo>
                  <a:pt x="9481" y="82476"/>
                </a:lnTo>
                <a:lnTo>
                  <a:pt x="9777" y="83591"/>
                </a:lnTo>
                <a:lnTo>
                  <a:pt x="10370" y="84334"/>
                </a:lnTo>
                <a:lnTo>
                  <a:pt x="10370" y="84334"/>
                </a:lnTo>
                <a:close/>
                <a:moveTo>
                  <a:pt x="111111" y="10030"/>
                </a:moveTo>
                <a:lnTo>
                  <a:pt x="111111" y="10030"/>
                </a:lnTo>
                <a:lnTo>
                  <a:pt x="106370" y="14117"/>
                </a:lnTo>
                <a:lnTo>
                  <a:pt x="102222" y="17832"/>
                </a:lnTo>
                <a:lnTo>
                  <a:pt x="102222" y="17832"/>
                </a:lnTo>
                <a:lnTo>
                  <a:pt x="97777" y="21176"/>
                </a:lnTo>
                <a:lnTo>
                  <a:pt x="91555" y="24891"/>
                </a:lnTo>
                <a:lnTo>
                  <a:pt x="91555" y="24891"/>
                </a:lnTo>
                <a:lnTo>
                  <a:pt x="88000" y="26749"/>
                </a:lnTo>
                <a:lnTo>
                  <a:pt x="84148" y="28978"/>
                </a:lnTo>
                <a:lnTo>
                  <a:pt x="79703" y="30464"/>
                </a:lnTo>
                <a:lnTo>
                  <a:pt x="75259" y="31578"/>
                </a:lnTo>
                <a:lnTo>
                  <a:pt x="75259" y="31578"/>
                </a:lnTo>
                <a:lnTo>
                  <a:pt x="70814" y="32693"/>
                </a:lnTo>
                <a:lnTo>
                  <a:pt x="65777" y="33436"/>
                </a:lnTo>
                <a:lnTo>
                  <a:pt x="60740" y="33808"/>
                </a:lnTo>
                <a:lnTo>
                  <a:pt x="55407" y="33808"/>
                </a:lnTo>
                <a:lnTo>
                  <a:pt x="26962" y="33808"/>
                </a:lnTo>
                <a:lnTo>
                  <a:pt x="26962" y="86191"/>
                </a:lnTo>
                <a:lnTo>
                  <a:pt x="37037" y="86191"/>
                </a:lnTo>
                <a:lnTo>
                  <a:pt x="37037" y="86191"/>
                </a:lnTo>
                <a:lnTo>
                  <a:pt x="37629" y="86191"/>
                </a:lnTo>
                <a:lnTo>
                  <a:pt x="37629" y="86191"/>
                </a:lnTo>
                <a:lnTo>
                  <a:pt x="37925" y="86191"/>
                </a:lnTo>
                <a:lnTo>
                  <a:pt x="55111" y="86191"/>
                </a:lnTo>
                <a:lnTo>
                  <a:pt x="55111" y="86191"/>
                </a:lnTo>
                <a:lnTo>
                  <a:pt x="60740" y="86563"/>
                </a:lnTo>
                <a:lnTo>
                  <a:pt x="65777" y="86934"/>
                </a:lnTo>
                <a:lnTo>
                  <a:pt x="70518" y="87678"/>
                </a:lnTo>
                <a:lnTo>
                  <a:pt x="75259" y="88421"/>
                </a:lnTo>
                <a:lnTo>
                  <a:pt x="75259" y="88421"/>
                </a:lnTo>
                <a:lnTo>
                  <a:pt x="79703" y="89535"/>
                </a:lnTo>
                <a:lnTo>
                  <a:pt x="84148" y="91021"/>
                </a:lnTo>
                <a:lnTo>
                  <a:pt x="88000" y="93250"/>
                </a:lnTo>
                <a:lnTo>
                  <a:pt x="91555" y="95108"/>
                </a:lnTo>
                <a:lnTo>
                  <a:pt x="91555" y="95108"/>
                </a:lnTo>
                <a:lnTo>
                  <a:pt x="97481" y="98823"/>
                </a:lnTo>
                <a:lnTo>
                  <a:pt x="102222" y="102167"/>
                </a:lnTo>
                <a:lnTo>
                  <a:pt x="102222" y="102167"/>
                </a:lnTo>
                <a:lnTo>
                  <a:pt x="106370" y="105882"/>
                </a:lnTo>
                <a:lnTo>
                  <a:pt x="111111" y="109969"/>
                </a:lnTo>
                <a:lnTo>
                  <a:pt x="111111" y="10030"/>
                </a:lnTo>
                <a:close/>
                <a:moveTo>
                  <a:pt x="120000" y="1857"/>
                </a:moveTo>
                <a:lnTo>
                  <a:pt x="120000" y="118142"/>
                </a:lnTo>
                <a:lnTo>
                  <a:pt x="120000" y="118142"/>
                </a:lnTo>
                <a:lnTo>
                  <a:pt x="119703" y="118885"/>
                </a:lnTo>
                <a:lnTo>
                  <a:pt x="119407" y="119628"/>
                </a:lnTo>
                <a:lnTo>
                  <a:pt x="119111" y="120000"/>
                </a:lnTo>
                <a:lnTo>
                  <a:pt x="118518" y="120000"/>
                </a:lnTo>
                <a:lnTo>
                  <a:pt x="118518" y="120000"/>
                </a:lnTo>
                <a:lnTo>
                  <a:pt x="117629" y="120000"/>
                </a:lnTo>
                <a:lnTo>
                  <a:pt x="117333" y="119628"/>
                </a:lnTo>
                <a:lnTo>
                  <a:pt x="117037" y="118885"/>
                </a:lnTo>
                <a:lnTo>
                  <a:pt x="117037" y="118142"/>
                </a:lnTo>
                <a:lnTo>
                  <a:pt x="117037" y="1857"/>
                </a:lnTo>
                <a:lnTo>
                  <a:pt x="117037" y="1857"/>
                </a:lnTo>
                <a:lnTo>
                  <a:pt x="117037" y="1114"/>
                </a:lnTo>
                <a:lnTo>
                  <a:pt x="117333" y="371"/>
                </a:lnTo>
                <a:lnTo>
                  <a:pt x="117629" y="0"/>
                </a:lnTo>
                <a:lnTo>
                  <a:pt x="118518" y="0"/>
                </a:lnTo>
                <a:lnTo>
                  <a:pt x="118518" y="0"/>
                </a:lnTo>
                <a:lnTo>
                  <a:pt x="119111" y="0"/>
                </a:lnTo>
                <a:lnTo>
                  <a:pt x="119407" y="371"/>
                </a:lnTo>
                <a:lnTo>
                  <a:pt x="119703" y="1114"/>
                </a:lnTo>
                <a:lnTo>
                  <a:pt x="120000" y="1857"/>
                </a:lnTo>
                <a:lnTo>
                  <a:pt x="120000" y="1857"/>
                </a:lnTo>
                <a:close/>
              </a:path>
            </a:pathLst>
          </a:custGeom>
          <a:solidFill>
            <a:schemeClr val="lt1"/>
          </a:solidFill>
          <a:ln>
            <a:noFill/>
          </a:ln>
        </p:spPr>
        <p:txBody>
          <a:bodyPr lIns="121900" tIns="60933" rIns="121900" bIns="60933" anchor="t" anchorCtr="0">
            <a:noAutofit/>
          </a:bodyPr>
          <a:lstStyle/>
          <a:p>
            <a:endParaRPr>
              <a:solidFill>
                <a:schemeClr val="bg1"/>
              </a:solidFill>
              <a:cs typeface="+mn-ea"/>
              <a:sym typeface="+mn-lt"/>
            </a:endParaRPr>
          </a:p>
        </p:txBody>
      </p:sp>
      <p:sp>
        <p:nvSpPr>
          <p:cNvPr id="656" name="Shape 656"/>
          <p:cNvSpPr/>
          <p:nvPr/>
        </p:nvSpPr>
        <p:spPr>
          <a:xfrm>
            <a:off x="4633667" y="5053217"/>
            <a:ext cx="395415" cy="395415"/>
          </a:xfrm>
          <a:custGeom>
            <a:avLst/>
            <a:gdLst/>
            <a:ahLst/>
            <a:cxnLst/>
            <a:rect l="0" t="0" r="0" b="0"/>
            <a:pathLst>
              <a:path w="120000" h="120000" extrusionOk="0">
                <a:moveTo>
                  <a:pt x="0" y="61851"/>
                </a:moveTo>
                <a:lnTo>
                  <a:pt x="0" y="61481"/>
                </a:lnTo>
                <a:lnTo>
                  <a:pt x="0" y="61481"/>
                </a:lnTo>
                <a:lnTo>
                  <a:pt x="0" y="60740"/>
                </a:lnTo>
                <a:lnTo>
                  <a:pt x="0" y="60740"/>
                </a:lnTo>
                <a:lnTo>
                  <a:pt x="0" y="60000"/>
                </a:lnTo>
                <a:lnTo>
                  <a:pt x="0" y="60000"/>
                </a:lnTo>
                <a:lnTo>
                  <a:pt x="370" y="54074"/>
                </a:lnTo>
                <a:lnTo>
                  <a:pt x="1111" y="47777"/>
                </a:lnTo>
                <a:lnTo>
                  <a:pt x="2592" y="42222"/>
                </a:lnTo>
                <a:lnTo>
                  <a:pt x="4444" y="37037"/>
                </a:lnTo>
                <a:lnTo>
                  <a:pt x="7037" y="31851"/>
                </a:lnTo>
                <a:lnTo>
                  <a:pt x="10000" y="27037"/>
                </a:lnTo>
                <a:lnTo>
                  <a:pt x="13333" y="22222"/>
                </a:lnTo>
                <a:lnTo>
                  <a:pt x="17407" y="17407"/>
                </a:lnTo>
                <a:lnTo>
                  <a:pt x="17407" y="17407"/>
                </a:lnTo>
                <a:lnTo>
                  <a:pt x="22222" y="13333"/>
                </a:lnTo>
                <a:lnTo>
                  <a:pt x="27037" y="10000"/>
                </a:lnTo>
                <a:lnTo>
                  <a:pt x="31851" y="6666"/>
                </a:lnTo>
                <a:lnTo>
                  <a:pt x="37037" y="4444"/>
                </a:lnTo>
                <a:lnTo>
                  <a:pt x="42222" y="2592"/>
                </a:lnTo>
                <a:lnTo>
                  <a:pt x="47777" y="1111"/>
                </a:lnTo>
                <a:lnTo>
                  <a:pt x="54074" y="370"/>
                </a:lnTo>
                <a:lnTo>
                  <a:pt x="60000" y="0"/>
                </a:lnTo>
                <a:lnTo>
                  <a:pt x="60000" y="0"/>
                </a:lnTo>
                <a:lnTo>
                  <a:pt x="66296" y="370"/>
                </a:lnTo>
                <a:lnTo>
                  <a:pt x="71851" y="1111"/>
                </a:lnTo>
                <a:lnTo>
                  <a:pt x="77407" y="2592"/>
                </a:lnTo>
                <a:lnTo>
                  <a:pt x="83333" y="4444"/>
                </a:lnTo>
                <a:lnTo>
                  <a:pt x="88518" y="6666"/>
                </a:lnTo>
                <a:lnTo>
                  <a:pt x="93333" y="10000"/>
                </a:lnTo>
                <a:lnTo>
                  <a:pt x="97777" y="13333"/>
                </a:lnTo>
                <a:lnTo>
                  <a:pt x="102222" y="17407"/>
                </a:lnTo>
                <a:lnTo>
                  <a:pt x="102222" y="17407"/>
                </a:lnTo>
                <a:lnTo>
                  <a:pt x="106296" y="22222"/>
                </a:lnTo>
                <a:lnTo>
                  <a:pt x="110000" y="27037"/>
                </a:lnTo>
                <a:lnTo>
                  <a:pt x="113333" y="31851"/>
                </a:lnTo>
                <a:lnTo>
                  <a:pt x="115925" y="37037"/>
                </a:lnTo>
                <a:lnTo>
                  <a:pt x="117777" y="42222"/>
                </a:lnTo>
                <a:lnTo>
                  <a:pt x="118888" y="47777"/>
                </a:lnTo>
                <a:lnTo>
                  <a:pt x="120000" y="54074"/>
                </a:lnTo>
                <a:lnTo>
                  <a:pt x="120000" y="60000"/>
                </a:lnTo>
                <a:lnTo>
                  <a:pt x="120000" y="60000"/>
                </a:lnTo>
                <a:lnTo>
                  <a:pt x="120000" y="60740"/>
                </a:lnTo>
                <a:lnTo>
                  <a:pt x="120000" y="60740"/>
                </a:lnTo>
                <a:lnTo>
                  <a:pt x="120000" y="61481"/>
                </a:lnTo>
                <a:lnTo>
                  <a:pt x="120000" y="61851"/>
                </a:lnTo>
                <a:lnTo>
                  <a:pt x="120000" y="61851"/>
                </a:lnTo>
                <a:lnTo>
                  <a:pt x="120000" y="62592"/>
                </a:lnTo>
                <a:lnTo>
                  <a:pt x="120000" y="62592"/>
                </a:lnTo>
                <a:lnTo>
                  <a:pt x="119259" y="68518"/>
                </a:lnTo>
                <a:lnTo>
                  <a:pt x="118518" y="74074"/>
                </a:lnTo>
                <a:lnTo>
                  <a:pt x="117037" y="79259"/>
                </a:lnTo>
                <a:lnTo>
                  <a:pt x="114814" y="84814"/>
                </a:lnTo>
                <a:lnTo>
                  <a:pt x="111851" y="89629"/>
                </a:lnTo>
                <a:lnTo>
                  <a:pt x="108888" y="94444"/>
                </a:lnTo>
                <a:lnTo>
                  <a:pt x="105555" y="98888"/>
                </a:lnTo>
                <a:lnTo>
                  <a:pt x="101481" y="102962"/>
                </a:lnTo>
                <a:lnTo>
                  <a:pt x="101481" y="102962"/>
                </a:lnTo>
                <a:lnTo>
                  <a:pt x="97037" y="107037"/>
                </a:lnTo>
                <a:lnTo>
                  <a:pt x="92592" y="110370"/>
                </a:lnTo>
                <a:lnTo>
                  <a:pt x="87777" y="113333"/>
                </a:lnTo>
                <a:lnTo>
                  <a:pt x="82592" y="115925"/>
                </a:lnTo>
                <a:lnTo>
                  <a:pt x="77037" y="117777"/>
                </a:lnTo>
                <a:lnTo>
                  <a:pt x="71481" y="118888"/>
                </a:lnTo>
                <a:lnTo>
                  <a:pt x="65925" y="119629"/>
                </a:lnTo>
                <a:lnTo>
                  <a:pt x="60000" y="120000"/>
                </a:lnTo>
                <a:lnTo>
                  <a:pt x="60000" y="120000"/>
                </a:lnTo>
                <a:lnTo>
                  <a:pt x="54074" y="119629"/>
                </a:lnTo>
                <a:lnTo>
                  <a:pt x="48148" y="118888"/>
                </a:lnTo>
                <a:lnTo>
                  <a:pt x="42962" y="117777"/>
                </a:lnTo>
                <a:lnTo>
                  <a:pt x="37407" y="115925"/>
                </a:lnTo>
                <a:lnTo>
                  <a:pt x="32592" y="113333"/>
                </a:lnTo>
                <a:lnTo>
                  <a:pt x="27777" y="110370"/>
                </a:lnTo>
                <a:lnTo>
                  <a:pt x="23333" y="107037"/>
                </a:lnTo>
                <a:lnTo>
                  <a:pt x="18518" y="102962"/>
                </a:lnTo>
                <a:lnTo>
                  <a:pt x="18518" y="102962"/>
                </a:lnTo>
                <a:lnTo>
                  <a:pt x="14444" y="98888"/>
                </a:lnTo>
                <a:lnTo>
                  <a:pt x="10740" y="94444"/>
                </a:lnTo>
                <a:lnTo>
                  <a:pt x="7777" y="89629"/>
                </a:lnTo>
                <a:lnTo>
                  <a:pt x="5185" y="84814"/>
                </a:lnTo>
                <a:lnTo>
                  <a:pt x="3333" y="79259"/>
                </a:lnTo>
                <a:lnTo>
                  <a:pt x="1851" y="74074"/>
                </a:lnTo>
                <a:lnTo>
                  <a:pt x="740" y="68518"/>
                </a:lnTo>
                <a:lnTo>
                  <a:pt x="370" y="62592"/>
                </a:lnTo>
                <a:lnTo>
                  <a:pt x="370" y="62592"/>
                </a:lnTo>
                <a:lnTo>
                  <a:pt x="0" y="61851"/>
                </a:lnTo>
                <a:lnTo>
                  <a:pt x="0" y="61851"/>
                </a:lnTo>
                <a:close/>
                <a:moveTo>
                  <a:pt x="3703" y="60000"/>
                </a:moveTo>
                <a:lnTo>
                  <a:pt x="18518" y="60000"/>
                </a:lnTo>
                <a:lnTo>
                  <a:pt x="18518" y="60000"/>
                </a:lnTo>
                <a:lnTo>
                  <a:pt x="18888" y="53333"/>
                </a:lnTo>
                <a:lnTo>
                  <a:pt x="19629" y="46296"/>
                </a:lnTo>
                <a:lnTo>
                  <a:pt x="21481" y="39629"/>
                </a:lnTo>
                <a:lnTo>
                  <a:pt x="23333" y="33333"/>
                </a:lnTo>
                <a:lnTo>
                  <a:pt x="23333" y="33333"/>
                </a:lnTo>
                <a:lnTo>
                  <a:pt x="18148" y="30740"/>
                </a:lnTo>
                <a:lnTo>
                  <a:pt x="13703" y="28148"/>
                </a:lnTo>
                <a:lnTo>
                  <a:pt x="13703" y="28148"/>
                </a:lnTo>
                <a:lnTo>
                  <a:pt x="11481" y="31481"/>
                </a:lnTo>
                <a:lnTo>
                  <a:pt x="9259" y="35185"/>
                </a:lnTo>
                <a:lnTo>
                  <a:pt x="7777" y="39259"/>
                </a:lnTo>
                <a:lnTo>
                  <a:pt x="6296" y="42962"/>
                </a:lnTo>
                <a:lnTo>
                  <a:pt x="5185" y="47037"/>
                </a:lnTo>
                <a:lnTo>
                  <a:pt x="4444" y="51481"/>
                </a:lnTo>
                <a:lnTo>
                  <a:pt x="4074" y="55925"/>
                </a:lnTo>
                <a:lnTo>
                  <a:pt x="3703" y="60000"/>
                </a:lnTo>
                <a:lnTo>
                  <a:pt x="3703" y="60000"/>
                </a:lnTo>
                <a:close/>
                <a:moveTo>
                  <a:pt x="18888" y="63703"/>
                </a:moveTo>
                <a:lnTo>
                  <a:pt x="4074" y="63703"/>
                </a:lnTo>
                <a:lnTo>
                  <a:pt x="4074" y="63703"/>
                </a:lnTo>
                <a:lnTo>
                  <a:pt x="4444" y="67777"/>
                </a:lnTo>
                <a:lnTo>
                  <a:pt x="4814" y="71481"/>
                </a:lnTo>
                <a:lnTo>
                  <a:pt x="5925" y="74814"/>
                </a:lnTo>
                <a:lnTo>
                  <a:pt x="7037" y="78518"/>
                </a:lnTo>
                <a:lnTo>
                  <a:pt x="8148" y="81851"/>
                </a:lnTo>
                <a:lnTo>
                  <a:pt x="10000" y="85555"/>
                </a:lnTo>
                <a:lnTo>
                  <a:pt x="11851" y="88888"/>
                </a:lnTo>
                <a:lnTo>
                  <a:pt x="13703" y="92222"/>
                </a:lnTo>
                <a:lnTo>
                  <a:pt x="13703" y="92222"/>
                </a:lnTo>
                <a:lnTo>
                  <a:pt x="18148" y="89259"/>
                </a:lnTo>
                <a:lnTo>
                  <a:pt x="23333" y="86666"/>
                </a:lnTo>
                <a:lnTo>
                  <a:pt x="23333" y="86666"/>
                </a:lnTo>
                <a:lnTo>
                  <a:pt x="21851" y="81111"/>
                </a:lnTo>
                <a:lnTo>
                  <a:pt x="20000" y="75555"/>
                </a:lnTo>
                <a:lnTo>
                  <a:pt x="19259" y="69629"/>
                </a:lnTo>
                <a:lnTo>
                  <a:pt x="18888" y="63703"/>
                </a:lnTo>
                <a:lnTo>
                  <a:pt x="18888" y="63703"/>
                </a:lnTo>
                <a:close/>
                <a:moveTo>
                  <a:pt x="15925" y="24814"/>
                </a:moveTo>
                <a:lnTo>
                  <a:pt x="15925" y="24814"/>
                </a:lnTo>
                <a:lnTo>
                  <a:pt x="20740" y="27407"/>
                </a:lnTo>
                <a:lnTo>
                  <a:pt x="24444" y="30000"/>
                </a:lnTo>
                <a:lnTo>
                  <a:pt x="24444" y="30000"/>
                </a:lnTo>
                <a:lnTo>
                  <a:pt x="27777" y="23333"/>
                </a:lnTo>
                <a:lnTo>
                  <a:pt x="31481" y="17037"/>
                </a:lnTo>
                <a:lnTo>
                  <a:pt x="35555" y="11851"/>
                </a:lnTo>
                <a:lnTo>
                  <a:pt x="37777" y="9629"/>
                </a:lnTo>
                <a:lnTo>
                  <a:pt x="40000" y="7407"/>
                </a:lnTo>
                <a:lnTo>
                  <a:pt x="40000" y="7407"/>
                </a:lnTo>
                <a:lnTo>
                  <a:pt x="36666" y="8888"/>
                </a:lnTo>
                <a:lnTo>
                  <a:pt x="33333" y="10370"/>
                </a:lnTo>
                <a:lnTo>
                  <a:pt x="30000" y="12222"/>
                </a:lnTo>
                <a:lnTo>
                  <a:pt x="27037" y="14444"/>
                </a:lnTo>
                <a:lnTo>
                  <a:pt x="24074" y="16666"/>
                </a:lnTo>
                <a:lnTo>
                  <a:pt x="21481" y="19629"/>
                </a:lnTo>
                <a:lnTo>
                  <a:pt x="18518" y="22222"/>
                </a:lnTo>
                <a:lnTo>
                  <a:pt x="15925" y="24814"/>
                </a:lnTo>
                <a:lnTo>
                  <a:pt x="15925" y="24814"/>
                </a:lnTo>
                <a:close/>
                <a:moveTo>
                  <a:pt x="40000" y="112222"/>
                </a:moveTo>
                <a:lnTo>
                  <a:pt x="40000" y="112222"/>
                </a:lnTo>
                <a:lnTo>
                  <a:pt x="37777" y="110370"/>
                </a:lnTo>
                <a:lnTo>
                  <a:pt x="35555" y="108148"/>
                </a:lnTo>
                <a:lnTo>
                  <a:pt x="31481" y="102962"/>
                </a:lnTo>
                <a:lnTo>
                  <a:pt x="27777" y="97037"/>
                </a:lnTo>
                <a:lnTo>
                  <a:pt x="24444" y="90370"/>
                </a:lnTo>
                <a:lnTo>
                  <a:pt x="24444" y="90370"/>
                </a:lnTo>
                <a:lnTo>
                  <a:pt x="20740" y="92592"/>
                </a:lnTo>
                <a:lnTo>
                  <a:pt x="15925" y="95185"/>
                </a:lnTo>
                <a:lnTo>
                  <a:pt x="15925" y="95185"/>
                </a:lnTo>
                <a:lnTo>
                  <a:pt x="18518" y="98148"/>
                </a:lnTo>
                <a:lnTo>
                  <a:pt x="21481" y="100740"/>
                </a:lnTo>
                <a:lnTo>
                  <a:pt x="24074" y="102962"/>
                </a:lnTo>
                <a:lnTo>
                  <a:pt x="27037" y="105185"/>
                </a:lnTo>
                <a:lnTo>
                  <a:pt x="30000" y="107407"/>
                </a:lnTo>
                <a:lnTo>
                  <a:pt x="33333" y="109259"/>
                </a:lnTo>
                <a:lnTo>
                  <a:pt x="36666" y="110740"/>
                </a:lnTo>
                <a:lnTo>
                  <a:pt x="40000" y="112222"/>
                </a:lnTo>
                <a:lnTo>
                  <a:pt x="40000" y="112222"/>
                </a:lnTo>
                <a:close/>
                <a:moveTo>
                  <a:pt x="26666" y="34814"/>
                </a:moveTo>
                <a:lnTo>
                  <a:pt x="26666" y="34814"/>
                </a:lnTo>
                <a:lnTo>
                  <a:pt x="24814" y="40740"/>
                </a:lnTo>
                <a:lnTo>
                  <a:pt x="23703" y="46666"/>
                </a:lnTo>
                <a:lnTo>
                  <a:pt x="22962" y="53703"/>
                </a:lnTo>
                <a:lnTo>
                  <a:pt x="22592" y="60000"/>
                </a:lnTo>
                <a:lnTo>
                  <a:pt x="41111" y="60000"/>
                </a:lnTo>
                <a:lnTo>
                  <a:pt x="41111" y="60000"/>
                </a:lnTo>
                <a:lnTo>
                  <a:pt x="41481" y="49629"/>
                </a:lnTo>
                <a:lnTo>
                  <a:pt x="42222" y="39259"/>
                </a:lnTo>
                <a:lnTo>
                  <a:pt x="42222" y="39259"/>
                </a:lnTo>
                <a:lnTo>
                  <a:pt x="34444" y="37407"/>
                </a:lnTo>
                <a:lnTo>
                  <a:pt x="26666" y="34814"/>
                </a:lnTo>
                <a:lnTo>
                  <a:pt x="26666" y="34814"/>
                </a:lnTo>
                <a:close/>
                <a:moveTo>
                  <a:pt x="22962" y="63703"/>
                </a:moveTo>
                <a:lnTo>
                  <a:pt x="22962" y="63703"/>
                </a:lnTo>
                <a:lnTo>
                  <a:pt x="23333" y="69259"/>
                </a:lnTo>
                <a:lnTo>
                  <a:pt x="24074" y="74814"/>
                </a:lnTo>
                <a:lnTo>
                  <a:pt x="25185" y="80000"/>
                </a:lnTo>
                <a:lnTo>
                  <a:pt x="26666" y="85555"/>
                </a:lnTo>
                <a:lnTo>
                  <a:pt x="26666" y="85555"/>
                </a:lnTo>
                <a:lnTo>
                  <a:pt x="34444" y="82592"/>
                </a:lnTo>
                <a:lnTo>
                  <a:pt x="42222" y="80370"/>
                </a:lnTo>
                <a:lnTo>
                  <a:pt x="42222" y="80370"/>
                </a:lnTo>
                <a:lnTo>
                  <a:pt x="41481" y="72222"/>
                </a:lnTo>
                <a:lnTo>
                  <a:pt x="41111" y="63703"/>
                </a:lnTo>
                <a:lnTo>
                  <a:pt x="22962" y="63703"/>
                </a:lnTo>
                <a:close/>
                <a:moveTo>
                  <a:pt x="52592" y="4814"/>
                </a:moveTo>
                <a:lnTo>
                  <a:pt x="52592" y="4814"/>
                </a:lnTo>
                <a:lnTo>
                  <a:pt x="48518" y="6296"/>
                </a:lnTo>
                <a:lnTo>
                  <a:pt x="44814" y="8518"/>
                </a:lnTo>
                <a:lnTo>
                  <a:pt x="41481" y="11111"/>
                </a:lnTo>
                <a:lnTo>
                  <a:pt x="38148" y="14444"/>
                </a:lnTo>
                <a:lnTo>
                  <a:pt x="38148" y="14444"/>
                </a:lnTo>
                <a:lnTo>
                  <a:pt x="35185" y="17777"/>
                </a:lnTo>
                <a:lnTo>
                  <a:pt x="32592" y="22222"/>
                </a:lnTo>
                <a:lnTo>
                  <a:pt x="30000" y="26666"/>
                </a:lnTo>
                <a:lnTo>
                  <a:pt x="28148" y="31111"/>
                </a:lnTo>
                <a:lnTo>
                  <a:pt x="28148" y="31111"/>
                </a:lnTo>
                <a:lnTo>
                  <a:pt x="35185" y="33703"/>
                </a:lnTo>
                <a:lnTo>
                  <a:pt x="42962" y="35925"/>
                </a:lnTo>
                <a:lnTo>
                  <a:pt x="42962" y="35925"/>
                </a:lnTo>
                <a:lnTo>
                  <a:pt x="44444" y="25925"/>
                </a:lnTo>
                <a:lnTo>
                  <a:pt x="46666" y="17037"/>
                </a:lnTo>
                <a:lnTo>
                  <a:pt x="47777" y="13333"/>
                </a:lnTo>
                <a:lnTo>
                  <a:pt x="49259" y="10370"/>
                </a:lnTo>
                <a:lnTo>
                  <a:pt x="50370" y="7407"/>
                </a:lnTo>
                <a:lnTo>
                  <a:pt x="52592" y="4814"/>
                </a:lnTo>
                <a:lnTo>
                  <a:pt x="52592" y="4814"/>
                </a:lnTo>
                <a:close/>
                <a:moveTo>
                  <a:pt x="42962" y="84444"/>
                </a:moveTo>
                <a:lnTo>
                  <a:pt x="42962" y="84444"/>
                </a:lnTo>
                <a:lnTo>
                  <a:pt x="35185" y="86296"/>
                </a:lnTo>
                <a:lnTo>
                  <a:pt x="28148" y="88888"/>
                </a:lnTo>
                <a:lnTo>
                  <a:pt x="28148" y="88888"/>
                </a:lnTo>
                <a:lnTo>
                  <a:pt x="30000" y="93703"/>
                </a:lnTo>
                <a:lnTo>
                  <a:pt x="32592" y="97777"/>
                </a:lnTo>
                <a:lnTo>
                  <a:pt x="35185" y="101851"/>
                </a:lnTo>
                <a:lnTo>
                  <a:pt x="38148" y="105555"/>
                </a:lnTo>
                <a:lnTo>
                  <a:pt x="38148" y="105555"/>
                </a:lnTo>
                <a:lnTo>
                  <a:pt x="41481" y="108518"/>
                </a:lnTo>
                <a:lnTo>
                  <a:pt x="44814" y="111111"/>
                </a:lnTo>
                <a:lnTo>
                  <a:pt x="48518" y="113333"/>
                </a:lnTo>
                <a:lnTo>
                  <a:pt x="52592" y="115185"/>
                </a:lnTo>
                <a:lnTo>
                  <a:pt x="52592" y="115185"/>
                </a:lnTo>
                <a:lnTo>
                  <a:pt x="50370" y="112222"/>
                </a:lnTo>
                <a:lnTo>
                  <a:pt x="49259" y="109629"/>
                </a:lnTo>
                <a:lnTo>
                  <a:pt x="47777" y="106296"/>
                </a:lnTo>
                <a:lnTo>
                  <a:pt x="46666" y="102592"/>
                </a:lnTo>
                <a:lnTo>
                  <a:pt x="44444" y="94444"/>
                </a:lnTo>
                <a:lnTo>
                  <a:pt x="42962" y="84444"/>
                </a:lnTo>
                <a:lnTo>
                  <a:pt x="42962" y="84444"/>
                </a:lnTo>
                <a:close/>
                <a:moveTo>
                  <a:pt x="44814" y="60000"/>
                </a:moveTo>
                <a:lnTo>
                  <a:pt x="74814" y="60000"/>
                </a:lnTo>
                <a:lnTo>
                  <a:pt x="74814" y="60000"/>
                </a:lnTo>
                <a:lnTo>
                  <a:pt x="74814" y="49629"/>
                </a:lnTo>
                <a:lnTo>
                  <a:pt x="74074" y="40000"/>
                </a:lnTo>
                <a:lnTo>
                  <a:pt x="74074" y="40000"/>
                </a:lnTo>
                <a:lnTo>
                  <a:pt x="67037" y="40740"/>
                </a:lnTo>
                <a:lnTo>
                  <a:pt x="60000" y="41111"/>
                </a:lnTo>
                <a:lnTo>
                  <a:pt x="60000" y="41111"/>
                </a:lnTo>
                <a:lnTo>
                  <a:pt x="53333" y="40740"/>
                </a:lnTo>
                <a:lnTo>
                  <a:pt x="45925" y="40000"/>
                </a:lnTo>
                <a:lnTo>
                  <a:pt x="45925" y="40000"/>
                </a:lnTo>
                <a:lnTo>
                  <a:pt x="45185" y="49629"/>
                </a:lnTo>
                <a:lnTo>
                  <a:pt x="44814" y="60000"/>
                </a:lnTo>
                <a:lnTo>
                  <a:pt x="44814" y="60000"/>
                </a:lnTo>
                <a:close/>
                <a:moveTo>
                  <a:pt x="44814" y="63703"/>
                </a:moveTo>
                <a:lnTo>
                  <a:pt x="44814" y="63703"/>
                </a:lnTo>
                <a:lnTo>
                  <a:pt x="45185" y="71851"/>
                </a:lnTo>
                <a:lnTo>
                  <a:pt x="45925" y="79629"/>
                </a:lnTo>
                <a:lnTo>
                  <a:pt x="45925" y="79629"/>
                </a:lnTo>
                <a:lnTo>
                  <a:pt x="53333" y="78888"/>
                </a:lnTo>
                <a:lnTo>
                  <a:pt x="60000" y="78518"/>
                </a:lnTo>
                <a:lnTo>
                  <a:pt x="60000" y="78518"/>
                </a:lnTo>
                <a:lnTo>
                  <a:pt x="67037" y="78888"/>
                </a:lnTo>
                <a:lnTo>
                  <a:pt x="74074" y="79629"/>
                </a:lnTo>
                <a:lnTo>
                  <a:pt x="74074" y="79629"/>
                </a:lnTo>
                <a:lnTo>
                  <a:pt x="74444" y="71851"/>
                </a:lnTo>
                <a:lnTo>
                  <a:pt x="74814" y="63703"/>
                </a:lnTo>
                <a:lnTo>
                  <a:pt x="44814" y="63703"/>
                </a:lnTo>
                <a:close/>
                <a:moveTo>
                  <a:pt x="67777" y="12592"/>
                </a:moveTo>
                <a:lnTo>
                  <a:pt x="67777" y="12592"/>
                </a:lnTo>
                <a:lnTo>
                  <a:pt x="65925" y="8888"/>
                </a:lnTo>
                <a:lnTo>
                  <a:pt x="64074" y="5925"/>
                </a:lnTo>
                <a:lnTo>
                  <a:pt x="62222" y="4444"/>
                </a:lnTo>
                <a:lnTo>
                  <a:pt x="61111" y="4074"/>
                </a:lnTo>
                <a:lnTo>
                  <a:pt x="60000" y="3703"/>
                </a:lnTo>
                <a:lnTo>
                  <a:pt x="60000" y="3703"/>
                </a:lnTo>
                <a:lnTo>
                  <a:pt x="59259" y="4074"/>
                </a:lnTo>
                <a:lnTo>
                  <a:pt x="58148" y="4444"/>
                </a:lnTo>
                <a:lnTo>
                  <a:pt x="56296" y="5925"/>
                </a:lnTo>
                <a:lnTo>
                  <a:pt x="54444" y="8888"/>
                </a:lnTo>
                <a:lnTo>
                  <a:pt x="52222" y="12592"/>
                </a:lnTo>
                <a:lnTo>
                  <a:pt x="52222" y="12592"/>
                </a:lnTo>
                <a:lnTo>
                  <a:pt x="50370" y="17407"/>
                </a:lnTo>
                <a:lnTo>
                  <a:pt x="48518" y="23333"/>
                </a:lnTo>
                <a:lnTo>
                  <a:pt x="47407" y="29629"/>
                </a:lnTo>
                <a:lnTo>
                  <a:pt x="46296" y="36296"/>
                </a:lnTo>
                <a:lnTo>
                  <a:pt x="46296" y="36296"/>
                </a:lnTo>
                <a:lnTo>
                  <a:pt x="53333" y="37037"/>
                </a:lnTo>
                <a:lnTo>
                  <a:pt x="60000" y="37407"/>
                </a:lnTo>
                <a:lnTo>
                  <a:pt x="60000" y="37407"/>
                </a:lnTo>
                <a:lnTo>
                  <a:pt x="66666" y="37037"/>
                </a:lnTo>
                <a:lnTo>
                  <a:pt x="73703" y="36296"/>
                </a:lnTo>
                <a:lnTo>
                  <a:pt x="73703" y="36296"/>
                </a:lnTo>
                <a:lnTo>
                  <a:pt x="72592" y="29629"/>
                </a:lnTo>
                <a:lnTo>
                  <a:pt x="71111" y="23333"/>
                </a:lnTo>
                <a:lnTo>
                  <a:pt x="69629" y="17407"/>
                </a:lnTo>
                <a:lnTo>
                  <a:pt x="67777" y="12592"/>
                </a:lnTo>
                <a:lnTo>
                  <a:pt x="67777" y="12592"/>
                </a:lnTo>
                <a:close/>
                <a:moveTo>
                  <a:pt x="52222" y="107037"/>
                </a:moveTo>
                <a:lnTo>
                  <a:pt x="52222" y="107037"/>
                </a:lnTo>
                <a:lnTo>
                  <a:pt x="54444" y="111111"/>
                </a:lnTo>
                <a:lnTo>
                  <a:pt x="56296" y="113703"/>
                </a:lnTo>
                <a:lnTo>
                  <a:pt x="58148" y="115925"/>
                </a:lnTo>
                <a:lnTo>
                  <a:pt x="59259" y="116296"/>
                </a:lnTo>
                <a:lnTo>
                  <a:pt x="60000" y="116296"/>
                </a:lnTo>
                <a:lnTo>
                  <a:pt x="60000" y="116296"/>
                </a:lnTo>
                <a:lnTo>
                  <a:pt x="61111" y="116296"/>
                </a:lnTo>
                <a:lnTo>
                  <a:pt x="62222" y="115925"/>
                </a:lnTo>
                <a:lnTo>
                  <a:pt x="64074" y="113703"/>
                </a:lnTo>
                <a:lnTo>
                  <a:pt x="65925" y="111111"/>
                </a:lnTo>
                <a:lnTo>
                  <a:pt x="67777" y="107037"/>
                </a:lnTo>
                <a:lnTo>
                  <a:pt x="67777" y="107037"/>
                </a:lnTo>
                <a:lnTo>
                  <a:pt x="69629" y="102222"/>
                </a:lnTo>
                <a:lnTo>
                  <a:pt x="71111" y="96666"/>
                </a:lnTo>
                <a:lnTo>
                  <a:pt x="72592" y="90740"/>
                </a:lnTo>
                <a:lnTo>
                  <a:pt x="73703" y="83703"/>
                </a:lnTo>
                <a:lnTo>
                  <a:pt x="73703" y="83703"/>
                </a:lnTo>
                <a:lnTo>
                  <a:pt x="66666" y="82962"/>
                </a:lnTo>
                <a:lnTo>
                  <a:pt x="60000" y="82592"/>
                </a:lnTo>
                <a:lnTo>
                  <a:pt x="60000" y="82592"/>
                </a:lnTo>
                <a:lnTo>
                  <a:pt x="53333" y="82962"/>
                </a:lnTo>
                <a:lnTo>
                  <a:pt x="46296" y="83703"/>
                </a:lnTo>
                <a:lnTo>
                  <a:pt x="46296" y="83703"/>
                </a:lnTo>
                <a:lnTo>
                  <a:pt x="47407" y="90740"/>
                </a:lnTo>
                <a:lnTo>
                  <a:pt x="48518" y="96666"/>
                </a:lnTo>
                <a:lnTo>
                  <a:pt x="50370" y="102222"/>
                </a:lnTo>
                <a:lnTo>
                  <a:pt x="52222" y="107037"/>
                </a:lnTo>
                <a:lnTo>
                  <a:pt x="52222" y="107037"/>
                </a:lnTo>
                <a:close/>
                <a:moveTo>
                  <a:pt x="92222" y="31111"/>
                </a:moveTo>
                <a:lnTo>
                  <a:pt x="92222" y="31111"/>
                </a:lnTo>
                <a:lnTo>
                  <a:pt x="90000" y="26666"/>
                </a:lnTo>
                <a:lnTo>
                  <a:pt x="87777" y="22222"/>
                </a:lnTo>
                <a:lnTo>
                  <a:pt x="84814" y="17777"/>
                </a:lnTo>
                <a:lnTo>
                  <a:pt x="81481" y="14444"/>
                </a:lnTo>
                <a:lnTo>
                  <a:pt x="81481" y="14444"/>
                </a:lnTo>
                <a:lnTo>
                  <a:pt x="78518" y="11111"/>
                </a:lnTo>
                <a:lnTo>
                  <a:pt x="75185" y="8518"/>
                </a:lnTo>
                <a:lnTo>
                  <a:pt x="71481" y="6296"/>
                </a:lnTo>
                <a:lnTo>
                  <a:pt x="67777" y="4814"/>
                </a:lnTo>
                <a:lnTo>
                  <a:pt x="67777" y="4814"/>
                </a:lnTo>
                <a:lnTo>
                  <a:pt x="69259" y="7407"/>
                </a:lnTo>
                <a:lnTo>
                  <a:pt x="70740" y="10370"/>
                </a:lnTo>
                <a:lnTo>
                  <a:pt x="72222" y="13333"/>
                </a:lnTo>
                <a:lnTo>
                  <a:pt x="73333" y="17037"/>
                </a:lnTo>
                <a:lnTo>
                  <a:pt x="75555" y="25925"/>
                </a:lnTo>
                <a:lnTo>
                  <a:pt x="77037" y="35925"/>
                </a:lnTo>
                <a:lnTo>
                  <a:pt x="77037" y="35925"/>
                </a:lnTo>
                <a:lnTo>
                  <a:pt x="85185" y="33703"/>
                </a:lnTo>
                <a:lnTo>
                  <a:pt x="92222" y="31111"/>
                </a:lnTo>
                <a:lnTo>
                  <a:pt x="92222" y="31111"/>
                </a:lnTo>
                <a:close/>
                <a:moveTo>
                  <a:pt x="67777" y="115185"/>
                </a:moveTo>
                <a:lnTo>
                  <a:pt x="67777" y="115185"/>
                </a:lnTo>
                <a:lnTo>
                  <a:pt x="71481" y="113333"/>
                </a:lnTo>
                <a:lnTo>
                  <a:pt x="75185" y="111111"/>
                </a:lnTo>
                <a:lnTo>
                  <a:pt x="78518" y="108518"/>
                </a:lnTo>
                <a:lnTo>
                  <a:pt x="81481" y="105555"/>
                </a:lnTo>
                <a:lnTo>
                  <a:pt x="81481" y="105555"/>
                </a:lnTo>
                <a:lnTo>
                  <a:pt x="84814" y="101851"/>
                </a:lnTo>
                <a:lnTo>
                  <a:pt x="87777" y="97777"/>
                </a:lnTo>
                <a:lnTo>
                  <a:pt x="90000" y="93703"/>
                </a:lnTo>
                <a:lnTo>
                  <a:pt x="92222" y="88888"/>
                </a:lnTo>
                <a:lnTo>
                  <a:pt x="92222" y="88888"/>
                </a:lnTo>
                <a:lnTo>
                  <a:pt x="85185" y="86296"/>
                </a:lnTo>
                <a:lnTo>
                  <a:pt x="77037" y="84444"/>
                </a:lnTo>
                <a:lnTo>
                  <a:pt x="77037" y="84444"/>
                </a:lnTo>
                <a:lnTo>
                  <a:pt x="75555" y="94444"/>
                </a:lnTo>
                <a:lnTo>
                  <a:pt x="73333" y="102592"/>
                </a:lnTo>
                <a:lnTo>
                  <a:pt x="72222" y="106296"/>
                </a:lnTo>
                <a:lnTo>
                  <a:pt x="70740" y="109629"/>
                </a:lnTo>
                <a:lnTo>
                  <a:pt x="69259" y="112222"/>
                </a:lnTo>
                <a:lnTo>
                  <a:pt x="67777" y="115185"/>
                </a:lnTo>
                <a:lnTo>
                  <a:pt x="67777" y="115185"/>
                </a:lnTo>
                <a:close/>
                <a:moveTo>
                  <a:pt x="97407" y="60000"/>
                </a:moveTo>
                <a:lnTo>
                  <a:pt x="97407" y="60000"/>
                </a:lnTo>
                <a:lnTo>
                  <a:pt x="97407" y="53703"/>
                </a:lnTo>
                <a:lnTo>
                  <a:pt x="96666" y="46666"/>
                </a:lnTo>
                <a:lnTo>
                  <a:pt x="95185" y="40740"/>
                </a:lnTo>
                <a:lnTo>
                  <a:pt x="93703" y="34814"/>
                </a:lnTo>
                <a:lnTo>
                  <a:pt x="93703" y="34814"/>
                </a:lnTo>
                <a:lnTo>
                  <a:pt x="85925" y="37407"/>
                </a:lnTo>
                <a:lnTo>
                  <a:pt x="77407" y="39259"/>
                </a:lnTo>
                <a:lnTo>
                  <a:pt x="77407" y="39259"/>
                </a:lnTo>
                <a:lnTo>
                  <a:pt x="78518" y="49629"/>
                </a:lnTo>
                <a:lnTo>
                  <a:pt x="78518" y="60000"/>
                </a:lnTo>
                <a:lnTo>
                  <a:pt x="97407" y="60000"/>
                </a:lnTo>
                <a:close/>
                <a:moveTo>
                  <a:pt x="97407" y="63703"/>
                </a:moveTo>
                <a:lnTo>
                  <a:pt x="78518" y="63703"/>
                </a:lnTo>
                <a:lnTo>
                  <a:pt x="78518" y="63703"/>
                </a:lnTo>
                <a:lnTo>
                  <a:pt x="78148" y="72222"/>
                </a:lnTo>
                <a:lnTo>
                  <a:pt x="77407" y="80370"/>
                </a:lnTo>
                <a:lnTo>
                  <a:pt x="77407" y="80370"/>
                </a:lnTo>
                <a:lnTo>
                  <a:pt x="85925" y="82592"/>
                </a:lnTo>
                <a:lnTo>
                  <a:pt x="93703" y="85555"/>
                </a:lnTo>
                <a:lnTo>
                  <a:pt x="93703" y="85555"/>
                </a:lnTo>
                <a:lnTo>
                  <a:pt x="95185" y="80000"/>
                </a:lnTo>
                <a:lnTo>
                  <a:pt x="96296" y="74814"/>
                </a:lnTo>
                <a:lnTo>
                  <a:pt x="97037" y="69259"/>
                </a:lnTo>
                <a:lnTo>
                  <a:pt x="97407" y="63703"/>
                </a:lnTo>
                <a:lnTo>
                  <a:pt x="97407" y="63703"/>
                </a:lnTo>
                <a:close/>
                <a:moveTo>
                  <a:pt x="79629" y="7407"/>
                </a:moveTo>
                <a:lnTo>
                  <a:pt x="79629" y="7407"/>
                </a:lnTo>
                <a:lnTo>
                  <a:pt x="82592" y="9629"/>
                </a:lnTo>
                <a:lnTo>
                  <a:pt x="84814" y="11851"/>
                </a:lnTo>
                <a:lnTo>
                  <a:pt x="88888" y="17037"/>
                </a:lnTo>
                <a:lnTo>
                  <a:pt x="92592" y="23333"/>
                </a:lnTo>
                <a:lnTo>
                  <a:pt x="95555" y="30000"/>
                </a:lnTo>
                <a:lnTo>
                  <a:pt x="95555" y="30000"/>
                </a:lnTo>
                <a:lnTo>
                  <a:pt x="99629" y="27407"/>
                </a:lnTo>
                <a:lnTo>
                  <a:pt x="103703" y="24814"/>
                </a:lnTo>
                <a:lnTo>
                  <a:pt x="103703" y="24814"/>
                </a:lnTo>
                <a:lnTo>
                  <a:pt x="101481" y="22222"/>
                </a:lnTo>
                <a:lnTo>
                  <a:pt x="98888" y="19629"/>
                </a:lnTo>
                <a:lnTo>
                  <a:pt x="95925" y="16666"/>
                </a:lnTo>
                <a:lnTo>
                  <a:pt x="92962" y="14444"/>
                </a:lnTo>
                <a:lnTo>
                  <a:pt x="90000" y="12222"/>
                </a:lnTo>
                <a:lnTo>
                  <a:pt x="87037" y="10370"/>
                </a:lnTo>
                <a:lnTo>
                  <a:pt x="83703" y="8888"/>
                </a:lnTo>
                <a:lnTo>
                  <a:pt x="79629" y="7407"/>
                </a:lnTo>
                <a:lnTo>
                  <a:pt x="79629" y="7407"/>
                </a:lnTo>
                <a:close/>
                <a:moveTo>
                  <a:pt x="103703" y="95185"/>
                </a:moveTo>
                <a:lnTo>
                  <a:pt x="103703" y="95185"/>
                </a:lnTo>
                <a:lnTo>
                  <a:pt x="99629" y="92592"/>
                </a:lnTo>
                <a:lnTo>
                  <a:pt x="95555" y="90370"/>
                </a:lnTo>
                <a:lnTo>
                  <a:pt x="95555" y="90370"/>
                </a:lnTo>
                <a:lnTo>
                  <a:pt x="92592" y="97037"/>
                </a:lnTo>
                <a:lnTo>
                  <a:pt x="88888" y="102962"/>
                </a:lnTo>
                <a:lnTo>
                  <a:pt x="84814" y="108148"/>
                </a:lnTo>
                <a:lnTo>
                  <a:pt x="82592" y="110370"/>
                </a:lnTo>
                <a:lnTo>
                  <a:pt x="79629" y="112222"/>
                </a:lnTo>
                <a:lnTo>
                  <a:pt x="79629" y="112222"/>
                </a:lnTo>
                <a:lnTo>
                  <a:pt x="83703" y="110740"/>
                </a:lnTo>
                <a:lnTo>
                  <a:pt x="87037" y="109259"/>
                </a:lnTo>
                <a:lnTo>
                  <a:pt x="90000" y="107407"/>
                </a:lnTo>
                <a:lnTo>
                  <a:pt x="92962" y="105185"/>
                </a:lnTo>
                <a:lnTo>
                  <a:pt x="95925" y="102962"/>
                </a:lnTo>
                <a:lnTo>
                  <a:pt x="98888" y="100740"/>
                </a:lnTo>
                <a:lnTo>
                  <a:pt x="101481" y="98148"/>
                </a:lnTo>
                <a:lnTo>
                  <a:pt x="103703" y="95185"/>
                </a:lnTo>
                <a:lnTo>
                  <a:pt x="103703" y="95185"/>
                </a:lnTo>
                <a:close/>
                <a:moveTo>
                  <a:pt x="116296" y="60000"/>
                </a:moveTo>
                <a:lnTo>
                  <a:pt x="116296" y="60000"/>
                </a:lnTo>
                <a:lnTo>
                  <a:pt x="116296" y="55925"/>
                </a:lnTo>
                <a:lnTo>
                  <a:pt x="115925" y="51481"/>
                </a:lnTo>
                <a:lnTo>
                  <a:pt x="115185" y="47037"/>
                </a:lnTo>
                <a:lnTo>
                  <a:pt x="114074" y="42962"/>
                </a:lnTo>
                <a:lnTo>
                  <a:pt x="112222" y="39259"/>
                </a:lnTo>
                <a:lnTo>
                  <a:pt x="110370" y="35185"/>
                </a:lnTo>
                <a:lnTo>
                  <a:pt x="108518" y="31481"/>
                </a:lnTo>
                <a:lnTo>
                  <a:pt x="105925" y="28148"/>
                </a:lnTo>
                <a:lnTo>
                  <a:pt x="105925" y="28148"/>
                </a:lnTo>
                <a:lnTo>
                  <a:pt x="101481" y="30740"/>
                </a:lnTo>
                <a:lnTo>
                  <a:pt x="96666" y="33333"/>
                </a:lnTo>
                <a:lnTo>
                  <a:pt x="96666" y="33333"/>
                </a:lnTo>
                <a:lnTo>
                  <a:pt x="98888" y="39629"/>
                </a:lnTo>
                <a:lnTo>
                  <a:pt x="100000" y="46296"/>
                </a:lnTo>
                <a:lnTo>
                  <a:pt x="101111" y="53333"/>
                </a:lnTo>
                <a:lnTo>
                  <a:pt x="101111" y="60000"/>
                </a:lnTo>
                <a:lnTo>
                  <a:pt x="116296" y="60000"/>
                </a:lnTo>
                <a:close/>
                <a:moveTo>
                  <a:pt x="96666" y="86666"/>
                </a:moveTo>
                <a:lnTo>
                  <a:pt x="96666" y="86666"/>
                </a:lnTo>
                <a:lnTo>
                  <a:pt x="101481" y="89259"/>
                </a:lnTo>
                <a:lnTo>
                  <a:pt x="105925" y="92222"/>
                </a:lnTo>
                <a:lnTo>
                  <a:pt x="105925" y="92222"/>
                </a:lnTo>
                <a:lnTo>
                  <a:pt x="108148" y="88888"/>
                </a:lnTo>
                <a:lnTo>
                  <a:pt x="110000" y="85555"/>
                </a:lnTo>
                <a:lnTo>
                  <a:pt x="111481" y="81851"/>
                </a:lnTo>
                <a:lnTo>
                  <a:pt x="113333" y="78518"/>
                </a:lnTo>
                <a:lnTo>
                  <a:pt x="114444" y="74814"/>
                </a:lnTo>
                <a:lnTo>
                  <a:pt x="115185" y="71481"/>
                </a:lnTo>
                <a:lnTo>
                  <a:pt x="115925" y="67777"/>
                </a:lnTo>
                <a:lnTo>
                  <a:pt x="116296" y="63703"/>
                </a:lnTo>
                <a:lnTo>
                  <a:pt x="101111" y="63703"/>
                </a:lnTo>
                <a:lnTo>
                  <a:pt x="101111" y="63703"/>
                </a:lnTo>
                <a:lnTo>
                  <a:pt x="100370" y="69629"/>
                </a:lnTo>
                <a:lnTo>
                  <a:pt x="99629" y="75555"/>
                </a:lnTo>
                <a:lnTo>
                  <a:pt x="98518" y="81111"/>
                </a:lnTo>
                <a:lnTo>
                  <a:pt x="96666" y="86666"/>
                </a:lnTo>
                <a:lnTo>
                  <a:pt x="96666" y="86666"/>
                </a:lnTo>
                <a:close/>
              </a:path>
            </a:pathLst>
          </a:custGeom>
          <a:solidFill>
            <a:schemeClr val="lt1"/>
          </a:solidFill>
          <a:ln>
            <a:noFill/>
          </a:ln>
        </p:spPr>
        <p:txBody>
          <a:bodyPr lIns="121900" tIns="60933" rIns="121900" bIns="60933" anchor="t" anchorCtr="0">
            <a:noAutofit/>
          </a:bodyPr>
          <a:lstStyle/>
          <a:p>
            <a:endParaRPr>
              <a:solidFill>
                <a:schemeClr val="bg1"/>
              </a:solidFill>
              <a:cs typeface="+mn-ea"/>
              <a:sym typeface="+mn-lt"/>
            </a:endParaRPr>
          </a:p>
        </p:txBody>
      </p:sp>
      <p:sp>
        <p:nvSpPr>
          <p:cNvPr id="657" name="Shape 657"/>
          <p:cNvSpPr/>
          <p:nvPr/>
        </p:nvSpPr>
        <p:spPr>
          <a:xfrm>
            <a:off x="7157405" y="2325159"/>
            <a:ext cx="430471" cy="370937"/>
          </a:xfrm>
          <a:custGeom>
            <a:avLst/>
            <a:gdLst/>
            <a:ahLst/>
            <a:cxnLst/>
            <a:rect l="0" t="0" r="0" b="0"/>
            <a:pathLst>
              <a:path w="120000" h="120000" extrusionOk="0">
                <a:moveTo>
                  <a:pt x="95935" y="0"/>
                </a:moveTo>
                <a:lnTo>
                  <a:pt x="115187" y="0"/>
                </a:lnTo>
                <a:lnTo>
                  <a:pt x="115187" y="0"/>
                </a:lnTo>
                <a:lnTo>
                  <a:pt x="117112" y="370"/>
                </a:lnTo>
                <a:lnTo>
                  <a:pt x="118716" y="1851"/>
                </a:lnTo>
                <a:lnTo>
                  <a:pt x="118716" y="1851"/>
                </a:lnTo>
                <a:lnTo>
                  <a:pt x="119679" y="3333"/>
                </a:lnTo>
                <a:lnTo>
                  <a:pt x="120000" y="5555"/>
                </a:lnTo>
                <a:lnTo>
                  <a:pt x="120000" y="114444"/>
                </a:lnTo>
                <a:lnTo>
                  <a:pt x="120000" y="114444"/>
                </a:lnTo>
                <a:lnTo>
                  <a:pt x="119679" y="116666"/>
                </a:lnTo>
                <a:lnTo>
                  <a:pt x="118716" y="118518"/>
                </a:lnTo>
                <a:lnTo>
                  <a:pt x="118716" y="118518"/>
                </a:lnTo>
                <a:lnTo>
                  <a:pt x="117112" y="119629"/>
                </a:lnTo>
                <a:lnTo>
                  <a:pt x="115187" y="120000"/>
                </a:lnTo>
                <a:lnTo>
                  <a:pt x="95935" y="120000"/>
                </a:lnTo>
                <a:lnTo>
                  <a:pt x="24385" y="120000"/>
                </a:lnTo>
                <a:lnTo>
                  <a:pt x="4812" y="120000"/>
                </a:lnTo>
                <a:lnTo>
                  <a:pt x="4812" y="120000"/>
                </a:lnTo>
                <a:lnTo>
                  <a:pt x="2887" y="119629"/>
                </a:lnTo>
                <a:lnTo>
                  <a:pt x="1604" y="118518"/>
                </a:lnTo>
                <a:lnTo>
                  <a:pt x="1604" y="118518"/>
                </a:lnTo>
                <a:lnTo>
                  <a:pt x="320" y="116666"/>
                </a:lnTo>
                <a:lnTo>
                  <a:pt x="0" y="114444"/>
                </a:lnTo>
                <a:lnTo>
                  <a:pt x="0" y="5555"/>
                </a:lnTo>
                <a:lnTo>
                  <a:pt x="0" y="5555"/>
                </a:lnTo>
                <a:lnTo>
                  <a:pt x="320" y="3333"/>
                </a:lnTo>
                <a:lnTo>
                  <a:pt x="1604" y="1851"/>
                </a:lnTo>
                <a:lnTo>
                  <a:pt x="1604" y="1851"/>
                </a:lnTo>
                <a:lnTo>
                  <a:pt x="2887" y="370"/>
                </a:lnTo>
                <a:lnTo>
                  <a:pt x="4812" y="0"/>
                </a:lnTo>
                <a:lnTo>
                  <a:pt x="24385" y="0"/>
                </a:lnTo>
                <a:lnTo>
                  <a:pt x="95935" y="0"/>
                </a:lnTo>
                <a:close/>
                <a:moveTo>
                  <a:pt x="4812" y="116296"/>
                </a:moveTo>
                <a:lnTo>
                  <a:pt x="22780" y="116296"/>
                </a:lnTo>
                <a:lnTo>
                  <a:pt x="22780" y="3703"/>
                </a:lnTo>
                <a:lnTo>
                  <a:pt x="4812" y="3703"/>
                </a:lnTo>
                <a:lnTo>
                  <a:pt x="4812" y="3703"/>
                </a:lnTo>
                <a:lnTo>
                  <a:pt x="4171" y="3703"/>
                </a:lnTo>
                <a:lnTo>
                  <a:pt x="3850" y="4074"/>
                </a:lnTo>
                <a:lnTo>
                  <a:pt x="3529" y="4814"/>
                </a:lnTo>
                <a:lnTo>
                  <a:pt x="3208" y="5555"/>
                </a:lnTo>
                <a:lnTo>
                  <a:pt x="3208" y="114444"/>
                </a:lnTo>
                <a:lnTo>
                  <a:pt x="3208" y="114444"/>
                </a:lnTo>
                <a:lnTo>
                  <a:pt x="3529" y="115185"/>
                </a:lnTo>
                <a:lnTo>
                  <a:pt x="3850" y="115925"/>
                </a:lnTo>
                <a:lnTo>
                  <a:pt x="4171" y="116296"/>
                </a:lnTo>
                <a:lnTo>
                  <a:pt x="4812" y="116296"/>
                </a:lnTo>
                <a:lnTo>
                  <a:pt x="4812" y="116296"/>
                </a:lnTo>
                <a:close/>
                <a:moveTo>
                  <a:pt x="8021" y="17037"/>
                </a:moveTo>
                <a:lnTo>
                  <a:pt x="8021" y="17037"/>
                </a:lnTo>
                <a:lnTo>
                  <a:pt x="8342" y="16296"/>
                </a:lnTo>
                <a:lnTo>
                  <a:pt x="8663" y="15555"/>
                </a:lnTo>
                <a:lnTo>
                  <a:pt x="8983" y="15185"/>
                </a:lnTo>
                <a:lnTo>
                  <a:pt x="9625" y="15185"/>
                </a:lnTo>
                <a:lnTo>
                  <a:pt x="16363" y="15185"/>
                </a:lnTo>
                <a:lnTo>
                  <a:pt x="16363" y="15185"/>
                </a:lnTo>
                <a:lnTo>
                  <a:pt x="17005" y="15185"/>
                </a:lnTo>
                <a:lnTo>
                  <a:pt x="17647" y="15555"/>
                </a:lnTo>
                <a:lnTo>
                  <a:pt x="17967" y="16296"/>
                </a:lnTo>
                <a:lnTo>
                  <a:pt x="17967" y="17037"/>
                </a:lnTo>
                <a:lnTo>
                  <a:pt x="17967" y="17037"/>
                </a:lnTo>
                <a:lnTo>
                  <a:pt x="17967" y="17777"/>
                </a:lnTo>
                <a:lnTo>
                  <a:pt x="17647" y="18518"/>
                </a:lnTo>
                <a:lnTo>
                  <a:pt x="17005" y="18888"/>
                </a:lnTo>
                <a:lnTo>
                  <a:pt x="16363" y="18888"/>
                </a:lnTo>
                <a:lnTo>
                  <a:pt x="9625" y="18888"/>
                </a:lnTo>
                <a:lnTo>
                  <a:pt x="9625" y="18888"/>
                </a:lnTo>
                <a:lnTo>
                  <a:pt x="8983" y="18888"/>
                </a:lnTo>
                <a:lnTo>
                  <a:pt x="8663" y="18518"/>
                </a:lnTo>
                <a:lnTo>
                  <a:pt x="8342" y="17777"/>
                </a:lnTo>
                <a:lnTo>
                  <a:pt x="8021" y="17037"/>
                </a:lnTo>
                <a:lnTo>
                  <a:pt x="8021" y="17037"/>
                </a:lnTo>
                <a:close/>
                <a:moveTo>
                  <a:pt x="17967" y="31851"/>
                </a:moveTo>
                <a:lnTo>
                  <a:pt x="17967" y="31851"/>
                </a:lnTo>
                <a:lnTo>
                  <a:pt x="17967" y="32592"/>
                </a:lnTo>
                <a:lnTo>
                  <a:pt x="17647" y="33333"/>
                </a:lnTo>
                <a:lnTo>
                  <a:pt x="17005" y="33703"/>
                </a:lnTo>
                <a:lnTo>
                  <a:pt x="16363" y="33703"/>
                </a:lnTo>
                <a:lnTo>
                  <a:pt x="9625" y="33703"/>
                </a:lnTo>
                <a:lnTo>
                  <a:pt x="9625" y="33703"/>
                </a:lnTo>
                <a:lnTo>
                  <a:pt x="8983" y="33703"/>
                </a:lnTo>
                <a:lnTo>
                  <a:pt x="8663" y="33333"/>
                </a:lnTo>
                <a:lnTo>
                  <a:pt x="8342" y="32592"/>
                </a:lnTo>
                <a:lnTo>
                  <a:pt x="8021" y="31851"/>
                </a:lnTo>
                <a:lnTo>
                  <a:pt x="8021" y="31851"/>
                </a:lnTo>
                <a:lnTo>
                  <a:pt x="8342" y="31111"/>
                </a:lnTo>
                <a:lnTo>
                  <a:pt x="8663" y="30370"/>
                </a:lnTo>
                <a:lnTo>
                  <a:pt x="8983" y="30000"/>
                </a:lnTo>
                <a:lnTo>
                  <a:pt x="9625" y="30000"/>
                </a:lnTo>
                <a:lnTo>
                  <a:pt x="16363" y="30000"/>
                </a:lnTo>
                <a:lnTo>
                  <a:pt x="16363" y="30000"/>
                </a:lnTo>
                <a:lnTo>
                  <a:pt x="17005" y="30000"/>
                </a:lnTo>
                <a:lnTo>
                  <a:pt x="17647" y="30370"/>
                </a:lnTo>
                <a:lnTo>
                  <a:pt x="17967" y="31111"/>
                </a:lnTo>
                <a:lnTo>
                  <a:pt x="17967" y="31851"/>
                </a:lnTo>
                <a:lnTo>
                  <a:pt x="17967" y="31851"/>
                </a:lnTo>
                <a:close/>
                <a:moveTo>
                  <a:pt x="17967" y="47037"/>
                </a:moveTo>
                <a:lnTo>
                  <a:pt x="17967" y="47037"/>
                </a:lnTo>
                <a:lnTo>
                  <a:pt x="17967" y="47777"/>
                </a:lnTo>
                <a:lnTo>
                  <a:pt x="17647" y="48518"/>
                </a:lnTo>
                <a:lnTo>
                  <a:pt x="17005" y="48888"/>
                </a:lnTo>
                <a:lnTo>
                  <a:pt x="16363" y="48888"/>
                </a:lnTo>
                <a:lnTo>
                  <a:pt x="9625" y="48888"/>
                </a:lnTo>
                <a:lnTo>
                  <a:pt x="9625" y="48888"/>
                </a:lnTo>
                <a:lnTo>
                  <a:pt x="8983" y="48888"/>
                </a:lnTo>
                <a:lnTo>
                  <a:pt x="8663" y="48518"/>
                </a:lnTo>
                <a:lnTo>
                  <a:pt x="8342" y="47777"/>
                </a:lnTo>
                <a:lnTo>
                  <a:pt x="8021" y="47037"/>
                </a:lnTo>
                <a:lnTo>
                  <a:pt x="8021" y="47037"/>
                </a:lnTo>
                <a:lnTo>
                  <a:pt x="8342" y="46296"/>
                </a:lnTo>
                <a:lnTo>
                  <a:pt x="8663" y="45555"/>
                </a:lnTo>
                <a:lnTo>
                  <a:pt x="8983" y="45185"/>
                </a:lnTo>
                <a:lnTo>
                  <a:pt x="9625" y="45185"/>
                </a:lnTo>
                <a:lnTo>
                  <a:pt x="16363" y="45185"/>
                </a:lnTo>
                <a:lnTo>
                  <a:pt x="16363" y="45185"/>
                </a:lnTo>
                <a:lnTo>
                  <a:pt x="17005" y="45185"/>
                </a:lnTo>
                <a:lnTo>
                  <a:pt x="17647" y="45555"/>
                </a:lnTo>
                <a:lnTo>
                  <a:pt x="17967" y="46296"/>
                </a:lnTo>
                <a:lnTo>
                  <a:pt x="17967" y="47037"/>
                </a:lnTo>
                <a:lnTo>
                  <a:pt x="17967" y="47037"/>
                </a:lnTo>
                <a:close/>
                <a:moveTo>
                  <a:pt x="17967" y="61851"/>
                </a:moveTo>
                <a:lnTo>
                  <a:pt x="17967" y="61851"/>
                </a:lnTo>
                <a:lnTo>
                  <a:pt x="17967" y="62592"/>
                </a:lnTo>
                <a:lnTo>
                  <a:pt x="17647" y="63333"/>
                </a:lnTo>
                <a:lnTo>
                  <a:pt x="17005" y="63703"/>
                </a:lnTo>
                <a:lnTo>
                  <a:pt x="16363" y="63703"/>
                </a:lnTo>
                <a:lnTo>
                  <a:pt x="9625" y="63703"/>
                </a:lnTo>
                <a:lnTo>
                  <a:pt x="9625" y="63703"/>
                </a:lnTo>
                <a:lnTo>
                  <a:pt x="8983" y="63703"/>
                </a:lnTo>
                <a:lnTo>
                  <a:pt x="8663" y="63333"/>
                </a:lnTo>
                <a:lnTo>
                  <a:pt x="8342" y="62592"/>
                </a:lnTo>
                <a:lnTo>
                  <a:pt x="8021" y="61851"/>
                </a:lnTo>
                <a:lnTo>
                  <a:pt x="8021" y="61851"/>
                </a:lnTo>
                <a:lnTo>
                  <a:pt x="8342" y="61111"/>
                </a:lnTo>
                <a:lnTo>
                  <a:pt x="8663" y="60370"/>
                </a:lnTo>
                <a:lnTo>
                  <a:pt x="8983" y="60000"/>
                </a:lnTo>
                <a:lnTo>
                  <a:pt x="9625" y="60000"/>
                </a:lnTo>
                <a:lnTo>
                  <a:pt x="16363" y="60000"/>
                </a:lnTo>
                <a:lnTo>
                  <a:pt x="16363" y="60000"/>
                </a:lnTo>
                <a:lnTo>
                  <a:pt x="17005" y="60000"/>
                </a:lnTo>
                <a:lnTo>
                  <a:pt x="17647" y="60370"/>
                </a:lnTo>
                <a:lnTo>
                  <a:pt x="17967" y="61111"/>
                </a:lnTo>
                <a:lnTo>
                  <a:pt x="17967" y="61851"/>
                </a:lnTo>
                <a:lnTo>
                  <a:pt x="17967" y="61851"/>
                </a:lnTo>
                <a:close/>
                <a:moveTo>
                  <a:pt x="17967" y="77037"/>
                </a:moveTo>
                <a:lnTo>
                  <a:pt x="17967" y="77037"/>
                </a:lnTo>
                <a:lnTo>
                  <a:pt x="17967" y="77777"/>
                </a:lnTo>
                <a:lnTo>
                  <a:pt x="17647" y="78518"/>
                </a:lnTo>
                <a:lnTo>
                  <a:pt x="17005" y="78888"/>
                </a:lnTo>
                <a:lnTo>
                  <a:pt x="16363" y="78888"/>
                </a:lnTo>
                <a:lnTo>
                  <a:pt x="9625" y="78888"/>
                </a:lnTo>
                <a:lnTo>
                  <a:pt x="9625" y="78888"/>
                </a:lnTo>
                <a:lnTo>
                  <a:pt x="8983" y="78888"/>
                </a:lnTo>
                <a:lnTo>
                  <a:pt x="8663" y="78518"/>
                </a:lnTo>
                <a:lnTo>
                  <a:pt x="8342" y="77777"/>
                </a:lnTo>
                <a:lnTo>
                  <a:pt x="8021" y="77037"/>
                </a:lnTo>
                <a:lnTo>
                  <a:pt x="8021" y="77037"/>
                </a:lnTo>
                <a:lnTo>
                  <a:pt x="8342" y="76296"/>
                </a:lnTo>
                <a:lnTo>
                  <a:pt x="8663" y="75555"/>
                </a:lnTo>
                <a:lnTo>
                  <a:pt x="8983" y="75185"/>
                </a:lnTo>
                <a:lnTo>
                  <a:pt x="9625" y="75185"/>
                </a:lnTo>
                <a:lnTo>
                  <a:pt x="16363" y="75185"/>
                </a:lnTo>
                <a:lnTo>
                  <a:pt x="16363" y="75185"/>
                </a:lnTo>
                <a:lnTo>
                  <a:pt x="17005" y="75185"/>
                </a:lnTo>
                <a:lnTo>
                  <a:pt x="17647" y="75555"/>
                </a:lnTo>
                <a:lnTo>
                  <a:pt x="17967" y="76296"/>
                </a:lnTo>
                <a:lnTo>
                  <a:pt x="17967" y="77037"/>
                </a:lnTo>
                <a:lnTo>
                  <a:pt x="17967" y="77037"/>
                </a:lnTo>
                <a:close/>
                <a:moveTo>
                  <a:pt x="17967" y="91851"/>
                </a:moveTo>
                <a:lnTo>
                  <a:pt x="17967" y="91851"/>
                </a:lnTo>
                <a:lnTo>
                  <a:pt x="17967" y="92592"/>
                </a:lnTo>
                <a:lnTo>
                  <a:pt x="17647" y="93333"/>
                </a:lnTo>
                <a:lnTo>
                  <a:pt x="17005" y="93703"/>
                </a:lnTo>
                <a:lnTo>
                  <a:pt x="16363" y="93703"/>
                </a:lnTo>
                <a:lnTo>
                  <a:pt x="9625" y="93703"/>
                </a:lnTo>
                <a:lnTo>
                  <a:pt x="9625" y="93703"/>
                </a:lnTo>
                <a:lnTo>
                  <a:pt x="8983" y="93703"/>
                </a:lnTo>
                <a:lnTo>
                  <a:pt x="8663" y="93333"/>
                </a:lnTo>
                <a:lnTo>
                  <a:pt x="8342" y="92592"/>
                </a:lnTo>
                <a:lnTo>
                  <a:pt x="8021" y="91851"/>
                </a:lnTo>
                <a:lnTo>
                  <a:pt x="8021" y="91851"/>
                </a:lnTo>
                <a:lnTo>
                  <a:pt x="8342" y="91111"/>
                </a:lnTo>
                <a:lnTo>
                  <a:pt x="8663" y="90370"/>
                </a:lnTo>
                <a:lnTo>
                  <a:pt x="8983" y="90000"/>
                </a:lnTo>
                <a:lnTo>
                  <a:pt x="9625" y="90000"/>
                </a:lnTo>
                <a:lnTo>
                  <a:pt x="16363" y="90000"/>
                </a:lnTo>
                <a:lnTo>
                  <a:pt x="16363" y="90000"/>
                </a:lnTo>
                <a:lnTo>
                  <a:pt x="17005" y="90000"/>
                </a:lnTo>
                <a:lnTo>
                  <a:pt x="17647" y="90370"/>
                </a:lnTo>
                <a:lnTo>
                  <a:pt x="17967" y="91111"/>
                </a:lnTo>
                <a:lnTo>
                  <a:pt x="17967" y="91851"/>
                </a:lnTo>
                <a:lnTo>
                  <a:pt x="17967" y="91851"/>
                </a:lnTo>
                <a:close/>
                <a:moveTo>
                  <a:pt x="17967" y="107037"/>
                </a:moveTo>
                <a:lnTo>
                  <a:pt x="17967" y="107037"/>
                </a:lnTo>
                <a:lnTo>
                  <a:pt x="17967" y="107777"/>
                </a:lnTo>
                <a:lnTo>
                  <a:pt x="17647" y="108518"/>
                </a:lnTo>
                <a:lnTo>
                  <a:pt x="17005" y="108888"/>
                </a:lnTo>
                <a:lnTo>
                  <a:pt x="16363" y="108888"/>
                </a:lnTo>
                <a:lnTo>
                  <a:pt x="9625" y="108888"/>
                </a:lnTo>
                <a:lnTo>
                  <a:pt x="9625" y="108888"/>
                </a:lnTo>
                <a:lnTo>
                  <a:pt x="8983" y="108888"/>
                </a:lnTo>
                <a:lnTo>
                  <a:pt x="8663" y="108518"/>
                </a:lnTo>
                <a:lnTo>
                  <a:pt x="8342" y="107777"/>
                </a:lnTo>
                <a:lnTo>
                  <a:pt x="8021" y="107037"/>
                </a:lnTo>
                <a:lnTo>
                  <a:pt x="8021" y="107037"/>
                </a:lnTo>
                <a:lnTo>
                  <a:pt x="8342" y="106296"/>
                </a:lnTo>
                <a:lnTo>
                  <a:pt x="8663" y="105555"/>
                </a:lnTo>
                <a:lnTo>
                  <a:pt x="8983" y="105185"/>
                </a:lnTo>
                <a:lnTo>
                  <a:pt x="9625" y="105185"/>
                </a:lnTo>
                <a:lnTo>
                  <a:pt x="16363" y="105185"/>
                </a:lnTo>
                <a:lnTo>
                  <a:pt x="16363" y="105185"/>
                </a:lnTo>
                <a:lnTo>
                  <a:pt x="17005" y="105185"/>
                </a:lnTo>
                <a:lnTo>
                  <a:pt x="17647" y="105555"/>
                </a:lnTo>
                <a:lnTo>
                  <a:pt x="17967" y="106296"/>
                </a:lnTo>
                <a:lnTo>
                  <a:pt x="17967" y="107037"/>
                </a:lnTo>
                <a:lnTo>
                  <a:pt x="17967" y="107037"/>
                </a:lnTo>
                <a:close/>
                <a:moveTo>
                  <a:pt x="94331" y="116296"/>
                </a:moveTo>
                <a:lnTo>
                  <a:pt x="94331" y="3703"/>
                </a:lnTo>
                <a:lnTo>
                  <a:pt x="25989" y="3703"/>
                </a:lnTo>
                <a:lnTo>
                  <a:pt x="25989" y="116296"/>
                </a:lnTo>
                <a:lnTo>
                  <a:pt x="94331" y="116296"/>
                </a:lnTo>
                <a:close/>
                <a:moveTo>
                  <a:pt x="77326" y="60370"/>
                </a:moveTo>
                <a:lnTo>
                  <a:pt x="77326" y="60370"/>
                </a:lnTo>
                <a:lnTo>
                  <a:pt x="77967" y="61111"/>
                </a:lnTo>
                <a:lnTo>
                  <a:pt x="77967" y="61851"/>
                </a:lnTo>
                <a:lnTo>
                  <a:pt x="77967" y="61851"/>
                </a:lnTo>
                <a:lnTo>
                  <a:pt x="77967" y="62962"/>
                </a:lnTo>
                <a:lnTo>
                  <a:pt x="77326" y="63703"/>
                </a:lnTo>
                <a:lnTo>
                  <a:pt x="48128" y="86296"/>
                </a:lnTo>
                <a:lnTo>
                  <a:pt x="48128" y="86296"/>
                </a:lnTo>
                <a:lnTo>
                  <a:pt x="47165" y="86296"/>
                </a:lnTo>
                <a:lnTo>
                  <a:pt x="47165" y="86296"/>
                </a:lnTo>
                <a:lnTo>
                  <a:pt x="46524" y="86296"/>
                </a:lnTo>
                <a:lnTo>
                  <a:pt x="46524" y="86296"/>
                </a:lnTo>
                <a:lnTo>
                  <a:pt x="45882" y="85555"/>
                </a:lnTo>
                <a:lnTo>
                  <a:pt x="45561" y="84444"/>
                </a:lnTo>
                <a:lnTo>
                  <a:pt x="45561" y="39629"/>
                </a:lnTo>
                <a:lnTo>
                  <a:pt x="45561" y="39629"/>
                </a:lnTo>
                <a:lnTo>
                  <a:pt x="45882" y="38888"/>
                </a:lnTo>
                <a:lnTo>
                  <a:pt x="46524" y="37777"/>
                </a:lnTo>
                <a:lnTo>
                  <a:pt x="46524" y="37777"/>
                </a:lnTo>
                <a:lnTo>
                  <a:pt x="47165" y="37407"/>
                </a:lnTo>
                <a:lnTo>
                  <a:pt x="48128" y="37777"/>
                </a:lnTo>
                <a:lnTo>
                  <a:pt x="77326" y="60370"/>
                </a:lnTo>
                <a:close/>
                <a:moveTo>
                  <a:pt x="73796" y="61851"/>
                </a:moveTo>
                <a:lnTo>
                  <a:pt x="48770" y="43333"/>
                </a:lnTo>
                <a:lnTo>
                  <a:pt x="48770" y="81111"/>
                </a:lnTo>
                <a:lnTo>
                  <a:pt x="73796" y="61851"/>
                </a:lnTo>
                <a:close/>
                <a:moveTo>
                  <a:pt x="115187" y="3703"/>
                </a:moveTo>
                <a:lnTo>
                  <a:pt x="97540" y="3703"/>
                </a:lnTo>
                <a:lnTo>
                  <a:pt x="97540" y="116296"/>
                </a:lnTo>
                <a:lnTo>
                  <a:pt x="115187" y="116296"/>
                </a:lnTo>
                <a:lnTo>
                  <a:pt x="115187" y="116296"/>
                </a:lnTo>
                <a:lnTo>
                  <a:pt x="115828" y="116296"/>
                </a:lnTo>
                <a:lnTo>
                  <a:pt x="116470" y="115925"/>
                </a:lnTo>
                <a:lnTo>
                  <a:pt x="116791" y="115185"/>
                </a:lnTo>
                <a:lnTo>
                  <a:pt x="116791" y="114444"/>
                </a:lnTo>
                <a:lnTo>
                  <a:pt x="116791" y="5555"/>
                </a:lnTo>
                <a:lnTo>
                  <a:pt x="116791" y="5555"/>
                </a:lnTo>
                <a:lnTo>
                  <a:pt x="116791" y="4814"/>
                </a:lnTo>
                <a:lnTo>
                  <a:pt x="116470" y="4074"/>
                </a:lnTo>
                <a:lnTo>
                  <a:pt x="115828" y="3703"/>
                </a:lnTo>
                <a:lnTo>
                  <a:pt x="115187" y="3703"/>
                </a:lnTo>
                <a:lnTo>
                  <a:pt x="115187" y="3703"/>
                </a:lnTo>
                <a:close/>
                <a:moveTo>
                  <a:pt x="102352" y="17037"/>
                </a:moveTo>
                <a:lnTo>
                  <a:pt x="102352" y="17037"/>
                </a:lnTo>
                <a:lnTo>
                  <a:pt x="102673" y="16296"/>
                </a:lnTo>
                <a:lnTo>
                  <a:pt x="102994" y="15555"/>
                </a:lnTo>
                <a:lnTo>
                  <a:pt x="103315" y="15185"/>
                </a:lnTo>
                <a:lnTo>
                  <a:pt x="103957" y="15185"/>
                </a:lnTo>
                <a:lnTo>
                  <a:pt x="110374" y="15185"/>
                </a:lnTo>
                <a:lnTo>
                  <a:pt x="110374" y="15185"/>
                </a:lnTo>
                <a:lnTo>
                  <a:pt x="111016" y="15185"/>
                </a:lnTo>
                <a:lnTo>
                  <a:pt x="111657" y="15555"/>
                </a:lnTo>
                <a:lnTo>
                  <a:pt x="111978" y="16296"/>
                </a:lnTo>
                <a:lnTo>
                  <a:pt x="111978" y="17037"/>
                </a:lnTo>
                <a:lnTo>
                  <a:pt x="111978" y="17037"/>
                </a:lnTo>
                <a:lnTo>
                  <a:pt x="111978" y="17777"/>
                </a:lnTo>
                <a:lnTo>
                  <a:pt x="111657" y="18518"/>
                </a:lnTo>
                <a:lnTo>
                  <a:pt x="111016" y="18888"/>
                </a:lnTo>
                <a:lnTo>
                  <a:pt x="110374" y="18888"/>
                </a:lnTo>
                <a:lnTo>
                  <a:pt x="103957" y="18888"/>
                </a:lnTo>
                <a:lnTo>
                  <a:pt x="103957" y="18888"/>
                </a:lnTo>
                <a:lnTo>
                  <a:pt x="103315" y="18888"/>
                </a:lnTo>
                <a:lnTo>
                  <a:pt x="102994" y="18518"/>
                </a:lnTo>
                <a:lnTo>
                  <a:pt x="102673" y="17777"/>
                </a:lnTo>
                <a:lnTo>
                  <a:pt x="102352" y="17037"/>
                </a:lnTo>
                <a:lnTo>
                  <a:pt x="102352" y="17037"/>
                </a:lnTo>
                <a:close/>
                <a:moveTo>
                  <a:pt x="102352" y="31851"/>
                </a:moveTo>
                <a:lnTo>
                  <a:pt x="102352" y="31851"/>
                </a:lnTo>
                <a:lnTo>
                  <a:pt x="102673" y="31111"/>
                </a:lnTo>
                <a:lnTo>
                  <a:pt x="102994" y="30370"/>
                </a:lnTo>
                <a:lnTo>
                  <a:pt x="103315" y="30000"/>
                </a:lnTo>
                <a:lnTo>
                  <a:pt x="103957" y="30000"/>
                </a:lnTo>
                <a:lnTo>
                  <a:pt x="110374" y="30000"/>
                </a:lnTo>
                <a:lnTo>
                  <a:pt x="110374" y="30000"/>
                </a:lnTo>
                <a:lnTo>
                  <a:pt x="111016" y="30000"/>
                </a:lnTo>
                <a:lnTo>
                  <a:pt x="111657" y="30370"/>
                </a:lnTo>
                <a:lnTo>
                  <a:pt x="111978" y="31111"/>
                </a:lnTo>
                <a:lnTo>
                  <a:pt x="111978" y="31851"/>
                </a:lnTo>
                <a:lnTo>
                  <a:pt x="111978" y="31851"/>
                </a:lnTo>
                <a:lnTo>
                  <a:pt x="111978" y="32592"/>
                </a:lnTo>
                <a:lnTo>
                  <a:pt x="111657" y="33333"/>
                </a:lnTo>
                <a:lnTo>
                  <a:pt x="111016" y="33703"/>
                </a:lnTo>
                <a:lnTo>
                  <a:pt x="110374" y="33703"/>
                </a:lnTo>
                <a:lnTo>
                  <a:pt x="103957" y="33703"/>
                </a:lnTo>
                <a:lnTo>
                  <a:pt x="103957" y="33703"/>
                </a:lnTo>
                <a:lnTo>
                  <a:pt x="103315" y="33703"/>
                </a:lnTo>
                <a:lnTo>
                  <a:pt x="102994" y="33333"/>
                </a:lnTo>
                <a:lnTo>
                  <a:pt x="102673" y="32592"/>
                </a:lnTo>
                <a:lnTo>
                  <a:pt x="102352" y="31851"/>
                </a:lnTo>
                <a:lnTo>
                  <a:pt x="102352" y="31851"/>
                </a:lnTo>
                <a:close/>
                <a:moveTo>
                  <a:pt x="102352" y="47037"/>
                </a:moveTo>
                <a:lnTo>
                  <a:pt x="102352" y="47037"/>
                </a:lnTo>
                <a:lnTo>
                  <a:pt x="102673" y="46296"/>
                </a:lnTo>
                <a:lnTo>
                  <a:pt x="102994" y="45555"/>
                </a:lnTo>
                <a:lnTo>
                  <a:pt x="103315" y="45185"/>
                </a:lnTo>
                <a:lnTo>
                  <a:pt x="103957" y="45185"/>
                </a:lnTo>
                <a:lnTo>
                  <a:pt x="110374" y="45185"/>
                </a:lnTo>
                <a:lnTo>
                  <a:pt x="110374" y="45185"/>
                </a:lnTo>
                <a:lnTo>
                  <a:pt x="111016" y="45185"/>
                </a:lnTo>
                <a:lnTo>
                  <a:pt x="111657" y="45555"/>
                </a:lnTo>
                <a:lnTo>
                  <a:pt x="111978" y="46296"/>
                </a:lnTo>
                <a:lnTo>
                  <a:pt x="111978" y="47037"/>
                </a:lnTo>
                <a:lnTo>
                  <a:pt x="111978" y="47037"/>
                </a:lnTo>
                <a:lnTo>
                  <a:pt x="111978" y="47777"/>
                </a:lnTo>
                <a:lnTo>
                  <a:pt x="111657" y="48518"/>
                </a:lnTo>
                <a:lnTo>
                  <a:pt x="111016" y="48888"/>
                </a:lnTo>
                <a:lnTo>
                  <a:pt x="110374" y="48888"/>
                </a:lnTo>
                <a:lnTo>
                  <a:pt x="103957" y="48888"/>
                </a:lnTo>
                <a:lnTo>
                  <a:pt x="103957" y="48888"/>
                </a:lnTo>
                <a:lnTo>
                  <a:pt x="103315" y="48888"/>
                </a:lnTo>
                <a:lnTo>
                  <a:pt x="102994" y="48518"/>
                </a:lnTo>
                <a:lnTo>
                  <a:pt x="102673" y="47777"/>
                </a:lnTo>
                <a:lnTo>
                  <a:pt x="102352" y="47037"/>
                </a:lnTo>
                <a:lnTo>
                  <a:pt x="102352" y="47037"/>
                </a:lnTo>
                <a:close/>
                <a:moveTo>
                  <a:pt x="102352" y="61851"/>
                </a:moveTo>
                <a:lnTo>
                  <a:pt x="102352" y="61851"/>
                </a:lnTo>
                <a:lnTo>
                  <a:pt x="102673" y="61111"/>
                </a:lnTo>
                <a:lnTo>
                  <a:pt x="102994" y="60370"/>
                </a:lnTo>
                <a:lnTo>
                  <a:pt x="103315" y="60000"/>
                </a:lnTo>
                <a:lnTo>
                  <a:pt x="103957" y="60000"/>
                </a:lnTo>
                <a:lnTo>
                  <a:pt x="110374" y="60000"/>
                </a:lnTo>
                <a:lnTo>
                  <a:pt x="110374" y="60000"/>
                </a:lnTo>
                <a:lnTo>
                  <a:pt x="111016" y="60000"/>
                </a:lnTo>
                <a:lnTo>
                  <a:pt x="111657" y="60370"/>
                </a:lnTo>
                <a:lnTo>
                  <a:pt x="111978" y="61111"/>
                </a:lnTo>
                <a:lnTo>
                  <a:pt x="111978" y="61851"/>
                </a:lnTo>
                <a:lnTo>
                  <a:pt x="111978" y="61851"/>
                </a:lnTo>
                <a:lnTo>
                  <a:pt x="111978" y="62592"/>
                </a:lnTo>
                <a:lnTo>
                  <a:pt x="111657" y="63333"/>
                </a:lnTo>
                <a:lnTo>
                  <a:pt x="111016" y="63703"/>
                </a:lnTo>
                <a:lnTo>
                  <a:pt x="110374" y="63703"/>
                </a:lnTo>
                <a:lnTo>
                  <a:pt x="103957" y="63703"/>
                </a:lnTo>
                <a:lnTo>
                  <a:pt x="103957" y="63703"/>
                </a:lnTo>
                <a:lnTo>
                  <a:pt x="103315" y="63703"/>
                </a:lnTo>
                <a:lnTo>
                  <a:pt x="102994" y="63333"/>
                </a:lnTo>
                <a:lnTo>
                  <a:pt x="102673" y="62592"/>
                </a:lnTo>
                <a:lnTo>
                  <a:pt x="102352" y="61851"/>
                </a:lnTo>
                <a:lnTo>
                  <a:pt x="102352" y="61851"/>
                </a:lnTo>
                <a:close/>
                <a:moveTo>
                  <a:pt x="102352" y="77037"/>
                </a:moveTo>
                <a:lnTo>
                  <a:pt x="102352" y="77037"/>
                </a:lnTo>
                <a:lnTo>
                  <a:pt x="102673" y="76296"/>
                </a:lnTo>
                <a:lnTo>
                  <a:pt x="102994" y="75555"/>
                </a:lnTo>
                <a:lnTo>
                  <a:pt x="103315" y="75185"/>
                </a:lnTo>
                <a:lnTo>
                  <a:pt x="103957" y="75185"/>
                </a:lnTo>
                <a:lnTo>
                  <a:pt x="110374" y="75185"/>
                </a:lnTo>
                <a:lnTo>
                  <a:pt x="110374" y="75185"/>
                </a:lnTo>
                <a:lnTo>
                  <a:pt x="111016" y="75185"/>
                </a:lnTo>
                <a:lnTo>
                  <a:pt x="111657" y="75555"/>
                </a:lnTo>
                <a:lnTo>
                  <a:pt x="111978" y="76296"/>
                </a:lnTo>
                <a:lnTo>
                  <a:pt x="111978" y="77037"/>
                </a:lnTo>
                <a:lnTo>
                  <a:pt x="111978" y="77037"/>
                </a:lnTo>
                <a:lnTo>
                  <a:pt x="111978" y="77777"/>
                </a:lnTo>
                <a:lnTo>
                  <a:pt x="111657" y="78518"/>
                </a:lnTo>
                <a:lnTo>
                  <a:pt x="111016" y="78888"/>
                </a:lnTo>
                <a:lnTo>
                  <a:pt x="110374" y="78888"/>
                </a:lnTo>
                <a:lnTo>
                  <a:pt x="103957" y="78888"/>
                </a:lnTo>
                <a:lnTo>
                  <a:pt x="103957" y="78888"/>
                </a:lnTo>
                <a:lnTo>
                  <a:pt x="103315" y="78888"/>
                </a:lnTo>
                <a:lnTo>
                  <a:pt x="102994" y="78518"/>
                </a:lnTo>
                <a:lnTo>
                  <a:pt x="102673" y="77777"/>
                </a:lnTo>
                <a:lnTo>
                  <a:pt x="102352" y="77037"/>
                </a:lnTo>
                <a:lnTo>
                  <a:pt x="102352" y="77037"/>
                </a:lnTo>
                <a:close/>
                <a:moveTo>
                  <a:pt x="102352" y="91851"/>
                </a:moveTo>
                <a:lnTo>
                  <a:pt x="102352" y="91851"/>
                </a:lnTo>
                <a:lnTo>
                  <a:pt x="102673" y="91111"/>
                </a:lnTo>
                <a:lnTo>
                  <a:pt x="102994" y="90370"/>
                </a:lnTo>
                <a:lnTo>
                  <a:pt x="103315" y="90000"/>
                </a:lnTo>
                <a:lnTo>
                  <a:pt x="103957" y="90000"/>
                </a:lnTo>
                <a:lnTo>
                  <a:pt x="110374" y="90000"/>
                </a:lnTo>
                <a:lnTo>
                  <a:pt x="110374" y="90000"/>
                </a:lnTo>
                <a:lnTo>
                  <a:pt x="111016" y="90000"/>
                </a:lnTo>
                <a:lnTo>
                  <a:pt x="111657" y="90370"/>
                </a:lnTo>
                <a:lnTo>
                  <a:pt x="111978" y="91111"/>
                </a:lnTo>
                <a:lnTo>
                  <a:pt x="111978" y="91851"/>
                </a:lnTo>
                <a:lnTo>
                  <a:pt x="111978" y="91851"/>
                </a:lnTo>
                <a:lnTo>
                  <a:pt x="111978" y="92592"/>
                </a:lnTo>
                <a:lnTo>
                  <a:pt x="111657" y="93333"/>
                </a:lnTo>
                <a:lnTo>
                  <a:pt x="111016" y="93703"/>
                </a:lnTo>
                <a:lnTo>
                  <a:pt x="110374" y="93703"/>
                </a:lnTo>
                <a:lnTo>
                  <a:pt x="103957" y="93703"/>
                </a:lnTo>
                <a:lnTo>
                  <a:pt x="103957" y="93703"/>
                </a:lnTo>
                <a:lnTo>
                  <a:pt x="103315" y="93703"/>
                </a:lnTo>
                <a:lnTo>
                  <a:pt x="102994" y="93333"/>
                </a:lnTo>
                <a:lnTo>
                  <a:pt x="102673" y="92592"/>
                </a:lnTo>
                <a:lnTo>
                  <a:pt x="102352" y="91851"/>
                </a:lnTo>
                <a:lnTo>
                  <a:pt x="102352" y="91851"/>
                </a:lnTo>
                <a:close/>
                <a:moveTo>
                  <a:pt x="111978" y="107037"/>
                </a:moveTo>
                <a:lnTo>
                  <a:pt x="111978" y="107037"/>
                </a:lnTo>
                <a:lnTo>
                  <a:pt x="111978" y="107777"/>
                </a:lnTo>
                <a:lnTo>
                  <a:pt x="111657" y="108518"/>
                </a:lnTo>
                <a:lnTo>
                  <a:pt x="111016" y="108888"/>
                </a:lnTo>
                <a:lnTo>
                  <a:pt x="110374" y="108888"/>
                </a:lnTo>
                <a:lnTo>
                  <a:pt x="103957" y="108888"/>
                </a:lnTo>
                <a:lnTo>
                  <a:pt x="103957" y="108888"/>
                </a:lnTo>
                <a:lnTo>
                  <a:pt x="103315" y="108888"/>
                </a:lnTo>
                <a:lnTo>
                  <a:pt x="102994" y="108518"/>
                </a:lnTo>
                <a:lnTo>
                  <a:pt x="102673" y="107777"/>
                </a:lnTo>
                <a:lnTo>
                  <a:pt x="102352" y="107037"/>
                </a:lnTo>
                <a:lnTo>
                  <a:pt x="102352" y="107037"/>
                </a:lnTo>
                <a:lnTo>
                  <a:pt x="102673" y="106296"/>
                </a:lnTo>
                <a:lnTo>
                  <a:pt x="102994" y="105555"/>
                </a:lnTo>
                <a:lnTo>
                  <a:pt x="103315" y="105185"/>
                </a:lnTo>
                <a:lnTo>
                  <a:pt x="103957" y="105185"/>
                </a:lnTo>
                <a:lnTo>
                  <a:pt x="110374" y="105185"/>
                </a:lnTo>
                <a:lnTo>
                  <a:pt x="110374" y="105185"/>
                </a:lnTo>
                <a:lnTo>
                  <a:pt x="111016" y="105185"/>
                </a:lnTo>
                <a:lnTo>
                  <a:pt x="111657" y="105555"/>
                </a:lnTo>
                <a:lnTo>
                  <a:pt x="111978" y="106296"/>
                </a:lnTo>
                <a:lnTo>
                  <a:pt x="111978" y="107037"/>
                </a:lnTo>
                <a:lnTo>
                  <a:pt x="111978" y="107037"/>
                </a:lnTo>
                <a:close/>
              </a:path>
            </a:pathLst>
          </a:custGeom>
          <a:solidFill>
            <a:schemeClr val="lt1"/>
          </a:solidFill>
          <a:ln>
            <a:noFill/>
          </a:ln>
        </p:spPr>
        <p:txBody>
          <a:bodyPr lIns="121900" tIns="60933" rIns="121900" bIns="60933" anchor="t" anchorCtr="0">
            <a:noAutofit/>
          </a:bodyPr>
          <a:lstStyle/>
          <a:p>
            <a:endParaRPr>
              <a:solidFill>
                <a:schemeClr val="bg1"/>
              </a:solidFill>
              <a:cs typeface="+mn-ea"/>
              <a:sym typeface="+mn-lt"/>
            </a:endParaRPr>
          </a:p>
        </p:txBody>
      </p:sp>
      <p:sp>
        <p:nvSpPr>
          <p:cNvPr id="2" name="Shape 649"/>
          <p:cNvSpPr txBox="1"/>
          <p:nvPr/>
        </p:nvSpPr>
        <p:spPr>
          <a:xfrm>
            <a:off x="7837170" y="4488815"/>
            <a:ext cx="3899535" cy="1835150"/>
          </a:xfrm>
          <a:prstGeom prst="rect">
            <a:avLst/>
          </a:prstGeom>
          <a:noFill/>
          <a:ln>
            <a:noFill/>
          </a:ln>
        </p:spPr>
        <p:txBody>
          <a:bodyPr lIns="0" tIns="0" rIns="0" bIns="0" anchor="t" anchorCtr="0">
            <a:noAutofit/>
          </a:bodyPr>
          <a:lstStyle>
            <a:defPPr>
              <a:defRPr lang="zh-CN"/>
            </a:defPPr>
            <a:lvl1pPr>
              <a:lnSpc>
                <a:spcPct val="120000"/>
              </a:lnSpc>
              <a:spcAft>
                <a:spcPts val="400"/>
              </a:spcAft>
              <a:buSzPct val="25000"/>
              <a:defRPr sz="1400">
                <a:solidFill>
                  <a:schemeClr val="accent5"/>
                </a:solidFill>
                <a:cs typeface="+mn-ea"/>
              </a:defRPr>
            </a:lvl1pPr>
          </a:lstStyle>
          <a:p>
            <a:r>
              <a:rPr lang="zh-CN" altLang="en-US" sz="2000" b="1" dirty="0">
                <a:solidFill>
                  <a:schemeClr val="bg1"/>
                </a:solidFill>
                <a:sym typeface="+mn-lt"/>
              </a:rPr>
              <a:t>最后感谢我的母校天津科技大学计算机科学与信息工程学院为我们提供这么好的设备、这么好的场地、这么好的环境以及给我们带来如此优秀的老师。</a:t>
            </a:r>
            <a:endParaRPr lang="en-US" altLang="zh-CN" sz="2000" b="1" dirty="0">
              <a:solidFill>
                <a:schemeClr val="bg1"/>
              </a:solidFill>
              <a:sym typeface="+mn-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rcRect t="7817" b="7817"/>
          <a:stretch>
            <a:fillRect/>
          </a:stretch>
        </p:blipFill>
        <p:spPr>
          <a:xfrm>
            <a:off x="0" y="1"/>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10" name="矩形 9"/>
          <p:cNvSpPr/>
          <p:nvPr/>
        </p:nvSpPr>
        <p:spPr>
          <a:xfrm>
            <a:off x="0" y="1622423"/>
            <a:ext cx="12192000" cy="1735200"/>
          </a:xfrm>
          <a:prstGeom prst="rect">
            <a:avLst/>
          </a:prstGeom>
          <a:solidFill>
            <a:srgbClr val="D6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3354387"/>
            <a:ext cx="12192000" cy="1733549"/>
          </a:xfrm>
          <a:prstGeom prst="rect">
            <a:avLst/>
          </a:prstGeom>
          <a:solidFill>
            <a:srgbClr val="00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619375" y="1936025"/>
            <a:ext cx="6953250" cy="1106805"/>
          </a:xfrm>
          <a:prstGeom prst="rect">
            <a:avLst/>
          </a:prstGeom>
          <a:noFill/>
        </p:spPr>
        <p:txBody>
          <a:bodyPr wrap="square" rtlCol="0">
            <a:spAutoFit/>
          </a:bodyPr>
          <a:lstStyle/>
          <a:p>
            <a:pPr algn="ctr"/>
            <a:r>
              <a:rPr lang="zh-CN" altLang="en-US" sz="6600" b="1" dirty="0">
                <a:solidFill>
                  <a:schemeClr val="bg1"/>
                </a:solidFill>
              </a:rPr>
              <a:t>感谢您的聆听</a:t>
            </a:r>
          </a:p>
        </p:txBody>
      </p:sp>
      <p:sp>
        <p:nvSpPr>
          <p:cNvPr id="13" name="文本框 12"/>
          <p:cNvSpPr txBox="1"/>
          <p:nvPr/>
        </p:nvSpPr>
        <p:spPr>
          <a:xfrm>
            <a:off x="6096000" y="3905250"/>
            <a:ext cx="3238500" cy="398780"/>
          </a:xfrm>
          <a:prstGeom prst="rect">
            <a:avLst/>
          </a:prstGeom>
          <a:noFill/>
        </p:spPr>
        <p:txBody>
          <a:bodyPr wrap="square" rtlCol="0">
            <a:spAutoFit/>
          </a:bodyPr>
          <a:lstStyle/>
          <a:p>
            <a:r>
              <a:rPr lang="zh-CN" altLang="en-US" sz="2000" b="1" dirty="0">
                <a:solidFill>
                  <a:schemeClr val="bg1"/>
                </a:solidFill>
              </a:rPr>
              <a:t>导师：宋占涛</a:t>
            </a:r>
          </a:p>
        </p:txBody>
      </p:sp>
      <p:sp>
        <p:nvSpPr>
          <p:cNvPr id="14" name="文本框 13"/>
          <p:cNvSpPr txBox="1"/>
          <p:nvPr/>
        </p:nvSpPr>
        <p:spPr>
          <a:xfrm>
            <a:off x="2849880" y="3905250"/>
            <a:ext cx="3238500" cy="398780"/>
          </a:xfrm>
          <a:prstGeom prst="rect">
            <a:avLst/>
          </a:prstGeom>
          <a:noFill/>
        </p:spPr>
        <p:txBody>
          <a:bodyPr wrap="square" rtlCol="0">
            <a:spAutoFit/>
          </a:bodyPr>
          <a:lstStyle/>
          <a:p>
            <a:pPr algn="r"/>
            <a:r>
              <a:rPr lang="en-US" altLang="zh-CN" sz="2000" b="1" dirty="0">
                <a:solidFill>
                  <a:schemeClr val="bg1"/>
                </a:solidFill>
              </a:rPr>
              <a:t> </a:t>
            </a:r>
            <a:r>
              <a:rPr lang="zh-CN" altLang="en-US" sz="2000" b="1" dirty="0">
                <a:solidFill>
                  <a:schemeClr val="bg1"/>
                </a:solidFill>
              </a:rPr>
              <a:t>学生：</a:t>
            </a:r>
            <a:r>
              <a:rPr lang="en-US" altLang="zh-CN" sz="2000" b="1" dirty="0">
                <a:solidFill>
                  <a:schemeClr val="bg1"/>
                </a:solidFill>
                <a:sym typeface="+mn-ea"/>
              </a:rPr>
              <a:t>XX</a:t>
            </a:r>
            <a:r>
              <a:rPr lang="zh-CN" altLang="en-US" sz="2000" b="1" dirty="0">
                <a:solidFill>
                  <a:schemeClr val="bg1"/>
                </a:solidFill>
                <a:sym typeface="+mn-ea"/>
              </a:rPr>
              <a:t>组</a:t>
            </a:r>
            <a:endParaRPr lang="zh-CN" altLang="en-US" sz="2000" b="1" dirty="0">
              <a:solidFill>
                <a:schemeClr val="bg1"/>
              </a:solidFill>
            </a:endParaRPr>
          </a:p>
        </p:txBody>
      </p:sp>
      <p:sp>
        <p:nvSpPr>
          <p:cNvPr id="15" name="文本框 14"/>
          <p:cNvSpPr txBox="1"/>
          <p:nvPr/>
        </p:nvSpPr>
        <p:spPr>
          <a:xfrm>
            <a:off x="2651126" y="2934929"/>
            <a:ext cx="6873874" cy="369332"/>
          </a:xfrm>
          <a:prstGeom prst="rect">
            <a:avLst/>
          </a:prstGeom>
          <a:noFill/>
        </p:spPr>
        <p:txBody>
          <a:bodyPr wrap="square" rtlCol="0">
            <a:spAutoFit/>
          </a:bodyPr>
          <a:lstStyle/>
          <a:p>
            <a:pPr algn="dist"/>
            <a:r>
              <a:rPr lang="en-US" altLang="zh-CN" dirty="0">
                <a:solidFill>
                  <a:schemeClr val="bg1"/>
                </a:solidFill>
              </a:rPr>
              <a:t>THANK YOU FOR YOUR LISTENING</a:t>
            </a:r>
            <a:endParaRPr lang="zh-CN" altLang="en-US" dirty="0">
              <a:solidFill>
                <a:schemeClr val="bg1"/>
              </a:solidFill>
            </a:endParaRPr>
          </a:p>
        </p:txBody>
      </p:sp>
      <p:grpSp>
        <p:nvGrpSpPr>
          <p:cNvPr id="16" name="组合 38"/>
          <p:cNvGrpSpPr/>
          <p:nvPr/>
        </p:nvGrpSpPr>
        <p:grpSpPr bwMode="auto">
          <a:xfrm>
            <a:off x="10754996" y="6202928"/>
            <a:ext cx="1296034" cy="540170"/>
            <a:chOff x="615950" y="458788"/>
            <a:chExt cx="2657475" cy="1108074"/>
          </a:xfrm>
          <a:solidFill>
            <a:schemeClr val="tx1">
              <a:lumMod val="75000"/>
              <a:lumOff val="25000"/>
            </a:schemeClr>
          </a:solidFill>
        </p:grpSpPr>
        <p:sp>
          <p:nvSpPr>
            <p:cNvPr id="17" name="Freeform 5"/>
            <p:cNvSpPr/>
            <p:nvPr/>
          </p:nvSpPr>
          <p:spPr bwMode="auto">
            <a:xfrm>
              <a:off x="3015755" y="974351"/>
              <a:ext cx="257670" cy="557884"/>
            </a:xfrm>
            <a:custGeom>
              <a:avLst/>
              <a:gdLst>
                <a:gd name="T0" fmla="*/ 48 w 210"/>
                <a:gd name="T1" fmla="*/ 208 h 453"/>
                <a:gd name="T2" fmla="*/ 46 w 210"/>
                <a:gd name="T3" fmla="*/ 208 h 453"/>
                <a:gd name="T4" fmla="*/ 46 w 210"/>
                <a:gd name="T5" fmla="*/ 451 h 453"/>
                <a:gd name="T6" fmla="*/ 0 w 210"/>
                <a:gd name="T7" fmla="*/ 453 h 453"/>
                <a:gd name="T8" fmla="*/ 0 w 210"/>
                <a:gd name="T9" fmla="*/ 208 h 453"/>
                <a:gd name="T10" fmla="*/ 0 w 210"/>
                <a:gd name="T11" fmla="*/ 204 h 453"/>
                <a:gd name="T12" fmla="*/ 0 w 210"/>
                <a:gd name="T13" fmla="*/ 164 h 453"/>
                <a:gd name="T14" fmla="*/ 210 w 210"/>
                <a:gd name="T15" fmla="*/ 0 h 453"/>
                <a:gd name="T16" fmla="*/ 210 w 210"/>
                <a:gd name="T17" fmla="*/ 55 h 453"/>
                <a:gd name="T18" fmla="*/ 48 w 210"/>
                <a:gd name="T19" fmla="*/ 20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0" h="453">
                  <a:moveTo>
                    <a:pt x="48" y="208"/>
                  </a:moveTo>
                  <a:cubicBezTo>
                    <a:pt x="46" y="208"/>
                    <a:pt x="46" y="208"/>
                    <a:pt x="46" y="208"/>
                  </a:cubicBezTo>
                  <a:cubicBezTo>
                    <a:pt x="46" y="451"/>
                    <a:pt x="46" y="451"/>
                    <a:pt x="46" y="451"/>
                  </a:cubicBezTo>
                  <a:cubicBezTo>
                    <a:pt x="0" y="453"/>
                    <a:pt x="0" y="453"/>
                    <a:pt x="0" y="453"/>
                  </a:cubicBezTo>
                  <a:cubicBezTo>
                    <a:pt x="0" y="208"/>
                    <a:pt x="0" y="208"/>
                    <a:pt x="0" y="208"/>
                  </a:cubicBezTo>
                  <a:cubicBezTo>
                    <a:pt x="0" y="204"/>
                    <a:pt x="0" y="204"/>
                    <a:pt x="0" y="204"/>
                  </a:cubicBezTo>
                  <a:cubicBezTo>
                    <a:pt x="0" y="164"/>
                    <a:pt x="0" y="164"/>
                    <a:pt x="0" y="164"/>
                  </a:cubicBezTo>
                  <a:cubicBezTo>
                    <a:pt x="24" y="70"/>
                    <a:pt x="109" y="0"/>
                    <a:pt x="210" y="0"/>
                  </a:cubicBezTo>
                  <a:cubicBezTo>
                    <a:pt x="210" y="55"/>
                    <a:pt x="210" y="55"/>
                    <a:pt x="210" y="55"/>
                  </a:cubicBezTo>
                  <a:cubicBezTo>
                    <a:pt x="125" y="57"/>
                    <a:pt x="56" y="123"/>
                    <a:pt x="48" y="208"/>
                  </a:cubicBezTo>
                  <a:close/>
                </a:path>
              </a:pathLst>
            </a:custGeom>
            <a:grpFill/>
            <a:ln>
              <a:noFill/>
            </a:ln>
          </p:spPr>
          <p:txBody>
            <a:bodyPr/>
            <a:lstStyle/>
            <a:p>
              <a:pPr eaLnBrk="1" fontAlgn="auto" hangingPunct="1">
                <a:spcBef>
                  <a:spcPts val="0"/>
                </a:spcBef>
                <a:spcAft>
                  <a:spcPts val="0"/>
                </a:spcAft>
                <a:defRPr/>
              </a:pPr>
              <a:endParaRPr lang="zh-CN" altLang="en-US">
                <a:latin typeface="+mn-lt"/>
                <a:ea typeface="+mn-ea"/>
                <a:cs typeface="+mn-ea"/>
                <a:sym typeface="+mn-lt"/>
              </a:endParaRPr>
            </a:p>
          </p:txBody>
        </p:sp>
        <p:sp>
          <p:nvSpPr>
            <p:cNvPr id="18" name="Freeform 6"/>
            <p:cNvSpPr/>
            <p:nvPr/>
          </p:nvSpPr>
          <p:spPr bwMode="auto">
            <a:xfrm>
              <a:off x="3154205" y="566518"/>
              <a:ext cx="99992" cy="319340"/>
            </a:xfrm>
            <a:custGeom>
              <a:avLst/>
              <a:gdLst>
                <a:gd name="T0" fmla="*/ 0 w 79"/>
                <a:gd name="T1" fmla="*/ 185 h 258"/>
                <a:gd name="T2" fmla="*/ 0 w 79"/>
                <a:gd name="T3" fmla="*/ 185 h 258"/>
                <a:gd name="T4" fmla="*/ 0 w 79"/>
                <a:gd name="T5" fmla="*/ 0 h 258"/>
                <a:gd name="T6" fmla="*/ 21 w 79"/>
                <a:gd name="T7" fmla="*/ 0 h 258"/>
                <a:gd name="T8" fmla="*/ 21 w 79"/>
                <a:gd name="T9" fmla="*/ 186 h 258"/>
                <a:gd name="T10" fmla="*/ 79 w 79"/>
                <a:gd name="T11" fmla="*/ 240 h 258"/>
                <a:gd name="T12" fmla="*/ 79 w 79"/>
                <a:gd name="T13" fmla="*/ 258 h 258"/>
                <a:gd name="T14" fmla="*/ 76 w 79"/>
                <a:gd name="T15" fmla="*/ 258 h 258"/>
                <a:gd name="T16" fmla="*/ 0 w 79"/>
                <a:gd name="T17" fmla="*/ 185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258">
                  <a:moveTo>
                    <a:pt x="0" y="185"/>
                  </a:moveTo>
                  <a:cubicBezTo>
                    <a:pt x="0" y="185"/>
                    <a:pt x="0" y="185"/>
                    <a:pt x="0" y="185"/>
                  </a:cubicBezTo>
                  <a:cubicBezTo>
                    <a:pt x="0" y="0"/>
                    <a:pt x="0" y="0"/>
                    <a:pt x="0" y="0"/>
                  </a:cubicBezTo>
                  <a:cubicBezTo>
                    <a:pt x="21" y="0"/>
                    <a:pt x="21" y="0"/>
                    <a:pt x="21" y="0"/>
                  </a:cubicBezTo>
                  <a:cubicBezTo>
                    <a:pt x="21" y="186"/>
                    <a:pt x="21" y="186"/>
                    <a:pt x="21" y="186"/>
                  </a:cubicBezTo>
                  <a:cubicBezTo>
                    <a:pt x="24" y="216"/>
                    <a:pt x="48" y="240"/>
                    <a:pt x="79" y="240"/>
                  </a:cubicBezTo>
                  <a:cubicBezTo>
                    <a:pt x="79" y="258"/>
                    <a:pt x="79" y="258"/>
                    <a:pt x="79" y="258"/>
                  </a:cubicBezTo>
                  <a:cubicBezTo>
                    <a:pt x="78" y="258"/>
                    <a:pt x="77" y="258"/>
                    <a:pt x="76" y="258"/>
                  </a:cubicBezTo>
                  <a:cubicBezTo>
                    <a:pt x="35" y="258"/>
                    <a:pt x="1" y="226"/>
                    <a:pt x="0" y="185"/>
                  </a:cubicBezTo>
                  <a:close/>
                </a:path>
              </a:pathLst>
            </a:custGeom>
            <a:grpFill/>
            <a:ln>
              <a:noFill/>
            </a:ln>
          </p:spPr>
          <p:txBody>
            <a:bodyPr/>
            <a:lstStyle/>
            <a:p>
              <a:pPr eaLnBrk="1" fontAlgn="auto" hangingPunct="1">
                <a:spcBef>
                  <a:spcPts val="0"/>
                </a:spcBef>
                <a:spcAft>
                  <a:spcPts val="0"/>
                </a:spcAft>
                <a:defRPr/>
              </a:pPr>
              <a:endParaRPr lang="zh-CN" altLang="en-US">
                <a:latin typeface="+mn-lt"/>
                <a:ea typeface="+mn-ea"/>
                <a:cs typeface="+mn-ea"/>
                <a:sym typeface="+mn-lt"/>
              </a:endParaRPr>
            </a:p>
          </p:txBody>
        </p:sp>
        <p:sp>
          <p:nvSpPr>
            <p:cNvPr id="19" name="Freeform 7"/>
            <p:cNvSpPr/>
            <p:nvPr/>
          </p:nvSpPr>
          <p:spPr bwMode="auto">
            <a:xfrm>
              <a:off x="2969605" y="566518"/>
              <a:ext cx="96145" cy="319340"/>
            </a:xfrm>
            <a:custGeom>
              <a:avLst/>
              <a:gdLst>
                <a:gd name="T0" fmla="*/ 79 w 79"/>
                <a:gd name="T1" fmla="*/ 188 h 258"/>
                <a:gd name="T2" fmla="*/ 79 w 79"/>
                <a:gd name="T3" fmla="*/ 188 h 258"/>
                <a:gd name="T4" fmla="*/ 3 w 79"/>
                <a:gd name="T5" fmla="*/ 258 h 258"/>
                <a:gd name="T6" fmla="*/ 0 w 79"/>
                <a:gd name="T7" fmla="*/ 258 h 258"/>
                <a:gd name="T8" fmla="*/ 0 w 79"/>
                <a:gd name="T9" fmla="*/ 240 h 258"/>
                <a:gd name="T10" fmla="*/ 57 w 79"/>
                <a:gd name="T11" fmla="*/ 186 h 258"/>
                <a:gd name="T12" fmla="*/ 57 w 79"/>
                <a:gd name="T13" fmla="*/ 0 h 258"/>
                <a:gd name="T14" fmla="*/ 79 w 79"/>
                <a:gd name="T15" fmla="*/ 0 h 258"/>
                <a:gd name="T16" fmla="*/ 79 w 79"/>
                <a:gd name="T17" fmla="*/ 185 h 258"/>
                <a:gd name="T18" fmla="*/ 79 w 79"/>
                <a:gd name="T19" fmla="*/ 185 h 258"/>
                <a:gd name="T20" fmla="*/ 79 w 79"/>
                <a:gd name="T21" fmla="*/ 186 h 258"/>
                <a:gd name="T22" fmla="*/ 79 w 79"/>
                <a:gd name="T23" fmla="*/ 18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258">
                  <a:moveTo>
                    <a:pt x="79" y="188"/>
                  </a:moveTo>
                  <a:cubicBezTo>
                    <a:pt x="79" y="188"/>
                    <a:pt x="79" y="188"/>
                    <a:pt x="79" y="188"/>
                  </a:cubicBezTo>
                  <a:cubicBezTo>
                    <a:pt x="76" y="227"/>
                    <a:pt x="44" y="258"/>
                    <a:pt x="3" y="258"/>
                  </a:cubicBezTo>
                  <a:cubicBezTo>
                    <a:pt x="2" y="258"/>
                    <a:pt x="1" y="258"/>
                    <a:pt x="0" y="258"/>
                  </a:cubicBezTo>
                  <a:cubicBezTo>
                    <a:pt x="0" y="240"/>
                    <a:pt x="0" y="240"/>
                    <a:pt x="0" y="240"/>
                  </a:cubicBezTo>
                  <a:cubicBezTo>
                    <a:pt x="30" y="240"/>
                    <a:pt x="55" y="216"/>
                    <a:pt x="57" y="186"/>
                  </a:cubicBezTo>
                  <a:cubicBezTo>
                    <a:pt x="57" y="0"/>
                    <a:pt x="57" y="0"/>
                    <a:pt x="57" y="0"/>
                  </a:cubicBezTo>
                  <a:cubicBezTo>
                    <a:pt x="79" y="0"/>
                    <a:pt x="79" y="0"/>
                    <a:pt x="79" y="0"/>
                  </a:cubicBezTo>
                  <a:cubicBezTo>
                    <a:pt x="79" y="185"/>
                    <a:pt x="79" y="185"/>
                    <a:pt x="79" y="185"/>
                  </a:cubicBezTo>
                  <a:cubicBezTo>
                    <a:pt x="79" y="185"/>
                    <a:pt x="79" y="185"/>
                    <a:pt x="79" y="185"/>
                  </a:cubicBezTo>
                  <a:cubicBezTo>
                    <a:pt x="79" y="186"/>
                    <a:pt x="79" y="186"/>
                    <a:pt x="79" y="186"/>
                  </a:cubicBezTo>
                  <a:lnTo>
                    <a:pt x="79" y="188"/>
                  </a:lnTo>
                  <a:close/>
                </a:path>
              </a:pathLst>
            </a:custGeom>
            <a:grpFill/>
            <a:ln>
              <a:noFill/>
            </a:ln>
          </p:spPr>
          <p:txBody>
            <a:bodyPr/>
            <a:lstStyle/>
            <a:p>
              <a:pPr eaLnBrk="1" fontAlgn="auto" hangingPunct="1">
                <a:spcBef>
                  <a:spcPts val="0"/>
                </a:spcBef>
                <a:spcAft>
                  <a:spcPts val="0"/>
                </a:spcAft>
                <a:defRPr/>
              </a:pPr>
              <a:endParaRPr lang="zh-CN" altLang="en-US">
                <a:latin typeface="+mn-lt"/>
                <a:ea typeface="+mn-ea"/>
                <a:cs typeface="+mn-ea"/>
                <a:sym typeface="+mn-lt"/>
              </a:endParaRPr>
            </a:p>
          </p:txBody>
        </p:sp>
        <p:sp>
          <p:nvSpPr>
            <p:cNvPr id="20" name="Freeform 8"/>
            <p:cNvSpPr>
              <a:spLocks noEditPoints="1"/>
            </p:cNvSpPr>
            <p:nvPr/>
          </p:nvSpPr>
          <p:spPr bwMode="auto">
            <a:xfrm>
              <a:off x="2419648" y="955111"/>
              <a:ext cx="584568" cy="611751"/>
            </a:xfrm>
            <a:custGeom>
              <a:avLst/>
              <a:gdLst>
                <a:gd name="T0" fmla="*/ 463 w 478"/>
                <a:gd name="T1" fmla="*/ 211 h 498"/>
                <a:gd name="T2" fmla="*/ 409 w 478"/>
                <a:gd name="T3" fmla="*/ 220 h 498"/>
                <a:gd name="T4" fmla="*/ 330 w 478"/>
                <a:gd name="T5" fmla="*/ 391 h 498"/>
                <a:gd name="T6" fmla="*/ 108 w 478"/>
                <a:gd name="T7" fmla="*/ 332 h 498"/>
                <a:gd name="T8" fmla="*/ 417 w 478"/>
                <a:gd name="T9" fmla="*/ 153 h 498"/>
                <a:gd name="T10" fmla="*/ 417 w 478"/>
                <a:gd name="T11" fmla="*/ 153 h 498"/>
                <a:gd name="T12" fmla="*/ 438 w 478"/>
                <a:gd name="T13" fmla="*/ 141 h 498"/>
                <a:gd name="T14" fmla="*/ 437 w 478"/>
                <a:gd name="T15" fmla="*/ 140 h 498"/>
                <a:gd name="T16" fmla="*/ 140 w 478"/>
                <a:gd name="T17" fmla="*/ 60 h 498"/>
                <a:gd name="T18" fmla="*/ 60 w 478"/>
                <a:gd name="T19" fmla="*/ 358 h 498"/>
                <a:gd name="T20" fmla="*/ 357 w 478"/>
                <a:gd name="T21" fmla="*/ 437 h 498"/>
                <a:gd name="T22" fmla="*/ 463 w 478"/>
                <a:gd name="T23" fmla="*/ 211 h 498"/>
                <a:gd name="T24" fmla="*/ 87 w 478"/>
                <a:gd name="T25" fmla="*/ 274 h 498"/>
                <a:gd name="T26" fmla="*/ 167 w 478"/>
                <a:gd name="T27" fmla="*/ 108 h 498"/>
                <a:gd name="T28" fmla="*/ 350 w 478"/>
                <a:gd name="T29" fmla="*/ 122 h 498"/>
                <a:gd name="T30" fmla="*/ 87 w 478"/>
                <a:gd name="T31" fmla="*/ 274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8" h="498">
                  <a:moveTo>
                    <a:pt x="463" y="211"/>
                  </a:moveTo>
                  <a:cubicBezTo>
                    <a:pt x="409" y="220"/>
                    <a:pt x="409" y="220"/>
                    <a:pt x="409" y="220"/>
                  </a:cubicBezTo>
                  <a:cubicBezTo>
                    <a:pt x="421" y="286"/>
                    <a:pt x="392" y="356"/>
                    <a:pt x="330" y="391"/>
                  </a:cubicBezTo>
                  <a:cubicBezTo>
                    <a:pt x="252" y="436"/>
                    <a:pt x="153" y="410"/>
                    <a:pt x="108" y="332"/>
                  </a:cubicBezTo>
                  <a:cubicBezTo>
                    <a:pt x="417" y="153"/>
                    <a:pt x="417" y="153"/>
                    <a:pt x="417" y="153"/>
                  </a:cubicBezTo>
                  <a:cubicBezTo>
                    <a:pt x="417" y="153"/>
                    <a:pt x="417" y="153"/>
                    <a:pt x="417" y="153"/>
                  </a:cubicBezTo>
                  <a:cubicBezTo>
                    <a:pt x="438" y="141"/>
                    <a:pt x="438" y="141"/>
                    <a:pt x="438" y="141"/>
                  </a:cubicBezTo>
                  <a:cubicBezTo>
                    <a:pt x="437" y="141"/>
                    <a:pt x="437" y="140"/>
                    <a:pt x="437" y="140"/>
                  </a:cubicBezTo>
                  <a:cubicBezTo>
                    <a:pt x="377" y="35"/>
                    <a:pt x="244" y="0"/>
                    <a:pt x="140" y="60"/>
                  </a:cubicBezTo>
                  <a:cubicBezTo>
                    <a:pt x="35" y="120"/>
                    <a:pt x="0" y="253"/>
                    <a:pt x="60" y="358"/>
                  </a:cubicBezTo>
                  <a:cubicBezTo>
                    <a:pt x="120" y="462"/>
                    <a:pt x="253" y="498"/>
                    <a:pt x="357" y="437"/>
                  </a:cubicBezTo>
                  <a:cubicBezTo>
                    <a:pt x="439" y="390"/>
                    <a:pt x="478" y="299"/>
                    <a:pt x="463" y="211"/>
                  </a:cubicBezTo>
                  <a:close/>
                  <a:moveTo>
                    <a:pt x="87" y="274"/>
                  </a:moveTo>
                  <a:cubicBezTo>
                    <a:pt x="78" y="209"/>
                    <a:pt x="107" y="142"/>
                    <a:pt x="167" y="108"/>
                  </a:cubicBezTo>
                  <a:cubicBezTo>
                    <a:pt x="227" y="73"/>
                    <a:pt x="299" y="81"/>
                    <a:pt x="350" y="122"/>
                  </a:cubicBezTo>
                  <a:lnTo>
                    <a:pt x="87" y="274"/>
                  </a:lnTo>
                  <a:close/>
                </a:path>
              </a:pathLst>
            </a:custGeom>
            <a:grpFill/>
            <a:ln>
              <a:noFill/>
            </a:ln>
          </p:spPr>
          <p:txBody>
            <a:bodyPr/>
            <a:lstStyle/>
            <a:p>
              <a:pPr eaLnBrk="1" fontAlgn="auto" hangingPunct="1">
                <a:spcBef>
                  <a:spcPts val="0"/>
                </a:spcBef>
                <a:spcAft>
                  <a:spcPts val="0"/>
                </a:spcAft>
                <a:defRPr/>
              </a:pPr>
              <a:endParaRPr lang="zh-CN" altLang="en-US" dirty="0">
                <a:latin typeface="+mn-lt"/>
                <a:ea typeface="+mn-ea"/>
                <a:cs typeface="+mn-ea"/>
                <a:sym typeface="+mn-lt"/>
              </a:endParaRPr>
            </a:p>
          </p:txBody>
        </p:sp>
        <p:sp>
          <p:nvSpPr>
            <p:cNvPr id="21" name="Freeform 9"/>
            <p:cNvSpPr/>
            <p:nvPr/>
          </p:nvSpPr>
          <p:spPr bwMode="auto">
            <a:xfrm>
              <a:off x="2619632" y="728112"/>
              <a:ext cx="307667" cy="157746"/>
            </a:xfrm>
            <a:custGeom>
              <a:avLst/>
              <a:gdLst>
                <a:gd name="T0" fmla="*/ 172 w 251"/>
                <a:gd name="T1" fmla="*/ 58 h 128"/>
                <a:gd name="T2" fmla="*/ 172 w 251"/>
                <a:gd name="T3" fmla="*/ 58 h 128"/>
                <a:gd name="T4" fmla="*/ 172 w 251"/>
                <a:gd name="T5" fmla="*/ 56 h 128"/>
                <a:gd name="T6" fmla="*/ 172 w 251"/>
                <a:gd name="T7" fmla="*/ 55 h 128"/>
                <a:gd name="T8" fmla="*/ 172 w 251"/>
                <a:gd name="T9" fmla="*/ 55 h 128"/>
                <a:gd name="T10" fmla="*/ 172 w 251"/>
                <a:gd name="T11" fmla="*/ 22 h 128"/>
                <a:gd name="T12" fmla="*/ 79 w 251"/>
                <a:gd name="T13" fmla="*/ 22 h 128"/>
                <a:gd name="T14" fmla="*/ 79 w 251"/>
                <a:gd name="T15" fmla="*/ 55 h 128"/>
                <a:gd name="T16" fmla="*/ 79 w 251"/>
                <a:gd name="T17" fmla="*/ 55 h 128"/>
                <a:gd name="T18" fmla="*/ 79 w 251"/>
                <a:gd name="T19" fmla="*/ 56 h 128"/>
                <a:gd name="T20" fmla="*/ 79 w 251"/>
                <a:gd name="T21" fmla="*/ 58 h 128"/>
                <a:gd name="T22" fmla="*/ 79 w 251"/>
                <a:gd name="T23" fmla="*/ 58 h 128"/>
                <a:gd name="T24" fmla="*/ 3 w 251"/>
                <a:gd name="T25" fmla="*/ 128 h 128"/>
                <a:gd name="T26" fmla="*/ 0 w 251"/>
                <a:gd name="T27" fmla="*/ 128 h 128"/>
                <a:gd name="T28" fmla="*/ 0 w 251"/>
                <a:gd name="T29" fmla="*/ 110 h 128"/>
                <a:gd name="T30" fmla="*/ 57 w 251"/>
                <a:gd name="T31" fmla="*/ 56 h 128"/>
                <a:gd name="T32" fmla="*/ 57 w 251"/>
                <a:gd name="T33" fmla="*/ 22 h 128"/>
                <a:gd name="T34" fmla="*/ 57 w 251"/>
                <a:gd name="T35" fmla="*/ 0 h 128"/>
                <a:gd name="T36" fmla="*/ 79 w 251"/>
                <a:gd name="T37" fmla="*/ 0 h 128"/>
                <a:gd name="T38" fmla="*/ 172 w 251"/>
                <a:gd name="T39" fmla="*/ 0 h 128"/>
                <a:gd name="T40" fmla="*/ 179 w 251"/>
                <a:gd name="T41" fmla="*/ 0 h 128"/>
                <a:gd name="T42" fmla="*/ 194 w 251"/>
                <a:gd name="T43" fmla="*/ 0 h 128"/>
                <a:gd name="T44" fmla="*/ 194 w 251"/>
                <a:gd name="T45" fmla="*/ 56 h 128"/>
                <a:gd name="T46" fmla="*/ 251 w 251"/>
                <a:gd name="T47" fmla="*/ 110 h 128"/>
                <a:gd name="T48" fmla="*/ 251 w 251"/>
                <a:gd name="T49" fmla="*/ 128 h 128"/>
                <a:gd name="T50" fmla="*/ 248 w 251"/>
                <a:gd name="T51" fmla="*/ 128 h 128"/>
                <a:gd name="T52" fmla="*/ 172 w 251"/>
                <a:gd name="T53"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1" h="128">
                  <a:moveTo>
                    <a:pt x="172" y="58"/>
                  </a:moveTo>
                  <a:cubicBezTo>
                    <a:pt x="172" y="58"/>
                    <a:pt x="172" y="58"/>
                    <a:pt x="172" y="58"/>
                  </a:cubicBezTo>
                  <a:cubicBezTo>
                    <a:pt x="172" y="56"/>
                    <a:pt x="172" y="56"/>
                    <a:pt x="172" y="56"/>
                  </a:cubicBezTo>
                  <a:cubicBezTo>
                    <a:pt x="172" y="56"/>
                    <a:pt x="172" y="56"/>
                    <a:pt x="172" y="55"/>
                  </a:cubicBezTo>
                  <a:cubicBezTo>
                    <a:pt x="172" y="55"/>
                    <a:pt x="172" y="55"/>
                    <a:pt x="172" y="55"/>
                  </a:cubicBezTo>
                  <a:cubicBezTo>
                    <a:pt x="172" y="22"/>
                    <a:pt x="172" y="22"/>
                    <a:pt x="172" y="22"/>
                  </a:cubicBezTo>
                  <a:cubicBezTo>
                    <a:pt x="79" y="22"/>
                    <a:pt x="79" y="22"/>
                    <a:pt x="79" y="22"/>
                  </a:cubicBezTo>
                  <a:cubicBezTo>
                    <a:pt x="79" y="55"/>
                    <a:pt x="79" y="55"/>
                    <a:pt x="79" y="55"/>
                  </a:cubicBezTo>
                  <a:cubicBezTo>
                    <a:pt x="79" y="55"/>
                    <a:pt x="79" y="55"/>
                    <a:pt x="79" y="55"/>
                  </a:cubicBezTo>
                  <a:cubicBezTo>
                    <a:pt x="79" y="56"/>
                    <a:pt x="79" y="56"/>
                    <a:pt x="79" y="56"/>
                  </a:cubicBezTo>
                  <a:cubicBezTo>
                    <a:pt x="79" y="58"/>
                    <a:pt x="79" y="58"/>
                    <a:pt x="79" y="58"/>
                  </a:cubicBezTo>
                  <a:cubicBezTo>
                    <a:pt x="79" y="58"/>
                    <a:pt x="79" y="58"/>
                    <a:pt x="79" y="58"/>
                  </a:cubicBezTo>
                  <a:cubicBezTo>
                    <a:pt x="76" y="97"/>
                    <a:pt x="43" y="128"/>
                    <a:pt x="3" y="128"/>
                  </a:cubicBezTo>
                  <a:cubicBezTo>
                    <a:pt x="2" y="128"/>
                    <a:pt x="1" y="128"/>
                    <a:pt x="0" y="128"/>
                  </a:cubicBezTo>
                  <a:cubicBezTo>
                    <a:pt x="0" y="110"/>
                    <a:pt x="0" y="110"/>
                    <a:pt x="0" y="110"/>
                  </a:cubicBezTo>
                  <a:cubicBezTo>
                    <a:pt x="30" y="110"/>
                    <a:pt x="55" y="86"/>
                    <a:pt x="57" y="56"/>
                  </a:cubicBezTo>
                  <a:cubicBezTo>
                    <a:pt x="57" y="22"/>
                    <a:pt x="57" y="22"/>
                    <a:pt x="57" y="22"/>
                  </a:cubicBezTo>
                  <a:cubicBezTo>
                    <a:pt x="57" y="0"/>
                    <a:pt x="57" y="0"/>
                    <a:pt x="57" y="0"/>
                  </a:cubicBezTo>
                  <a:cubicBezTo>
                    <a:pt x="79" y="0"/>
                    <a:pt x="79" y="0"/>
                    <a:pt x="79" y="0"/>
                  </a:cubicBezTo>
                  <a:cubicBezTo>
                    <a:pt x="172" y="0"/>
                    <a:pt x="172" y="0"/>
                    <a:pt x="172" y="0"/>
                  </a:cubicBezTo>
                  <a:cubicBezTo>
                    <a:pt x="179" y="0"/>
                    <a:pt x="179" y="0"/>
                    <a:pt x="179" y="0"/>
                  </a:cubicBezTo>
                  <a:cubicBezTo>
                    <a:pt x="194" y="0"/>
                    <a:pt x="194" y="0"/>
                    <a:pt x="194" y="0"/>
                  </a:cubicBezTo>
                  <a:cubicBezTo>
                    <a:pt x="194" y="56"/>
                    <a:pt x="194" y="56"/>
                    <a:pt x="194" y="56"/>
                  </a:cubicBezTo>
                  <a:cubicBezTo>
                    <a:pt x="196" y="86"/>
                    <a:pt x="221" y="110"/>
                    <a:pt x="251" y="110"/>
                  </a:cubicBezTo>
                  <a:cubicBezTo>
                    <a:pt x="251" y="128"/>
                    <a:pt x="251" y="128"/>
                    <a:pt x="251" y="128"/>
                  </a:cubicBezTo>
                  <a:cubicBezTo>
                    <a:pt x="250" y="128"/>
                    <a:pt x="249" y="128"/>
                    <a:pt x="248" y="128"/>
                  </a:cubicBezTo>
                  <a:cubicBezTo>
                    <a:pt x="208" y="128"/>
                    <a:pt x="175" y="97"/>
                    <a:pt x="172" y="58"/>
                  </a:cubicBezTo>
                  <a:close/>
                </a:path>
              </a:pathLst>
            </a:custGeom>
            <a:grpFill/>
            <a:ln>
              <a:noFill/>
            </a:ln>
          </p:spPr>
          <p:txBody>
            <a:bodyPr/>
            <a:lstStyle/>
            <a:p>
              <a:pPr eaLnBrk="1" fontAlgn="auto" hangingPunct="1">
                <a:spcBef>
                  <a:spcPts val="0"/>
                </a:spcBef>
                <a:spcAft>
                  <a:spcPts val="0"/>
                </a:spcAft>
                <a:defRPr/>
              </a:pPr>
              <a:endParaRPr lang="zh-CN" altLang="en-US">
                <a:latin typeface="+mn-lt"/>
                <a:ea typeface="+mn-ea"/>
                <a:cs typeface="+mn-ea"/>
                <a:sym typeface="+mn-lt"/>
              </a:endParaRPr>
            </a:p>
          </p:txBody>
        </p:sp>
        <p:sp>
          <p:nvSpPr>
            <p:cNvPr id="22" name="Freeform 10"/>
            <p:cNvSpPr/>
            <p:nvPr/>
          </p:nvSpPr>
          <p:spPr bwMode="auto">
            <a:xfrm>
              <a:off x="2627324" y="678093"/>
              <a:ext cx="292284" cy="42324"/>
            </a:xfrm>
            <a:custGeom>
              <a:avLst/>
              <a:gdLst>
                <a:gd name="T0" fmla="*/ 166 w 183"/>
                <a:gd name="T1" fmla="*/ 16 h 28"/>
                <a:gd name="T2" fmla="*/ 17 w 183"/>
                <a:gd name="T3" fmla="*/ 16 h 28"/>
                <a:gd name="T4" fmla="*/ 17 w 183"/>
                <a:gd name="T5" fmla="*/ 28 h 28"/>
                <a:gd name="T6" fmla="*/ 0 w 183"/>
                <a:gd name="T7" fmla="*/ 28 h 28"/>
                <a:gd name="T8" fmla="*/ 0 w 183"/>
                <a:gd name="T9" fmla="*/ 16 h 28"/>
                <a:gd name="T10" fmla="*/ 0 w 183"/>
                <a:gd name="T11" fmla="*/ 0 h 28"/>
                <a:gd name="T12" fmla="*/ 17 w 183"/>
                <a:gd name="T13" fmla="*/ 0 h 28"/>
                <a:gd name="T14" fmla="*/ 166 w 183"/>
                <a:gd name="T15" fmla="*/ 0 h 28"/>
                <a:gd name="T16" fmla="*/ 183 w 183"/>
                <a:gd name="T17" fmla="*/ 0 h 28"/>
                <a:gd name="T18" fmla="*/ 183 w 183"/>
                <a:gd name="T19" fmla="*/ 16 h 28"/>
                <a:gd name="T20" fmla="*/ 183 w 183"/>
                <a:gd name="T21" fmla="*/ 28 h 28"/>
                <a:gd name="T22" fmla="*/ 166 w 183"/>
                <a:gd name="T23" fmla="*/ 28 h 28"/>
                <a:gd name="T24" fmla="*/ 166 w 183"/>
                <a:gd name="T25"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3" h="28">
                  <a:moveTo>
                    <a:pt x="166" y="16"/>
                  </a:moveTo>
                  <a:lnTo>
                    <a:pt x="17" y="16"/>
                  </a:lnTo>
                  <a:lnTo>
                    <a:pt x="17" y="28"/>
                  </a:lnTo>
                  <a:lnTo>
                    <a:pt x="0" y="28"/>
                  </a:lnTo>
                  <a:lnTo>
                    <a:pt x="0" y="16"/>
                  </a:lnTo>
                  <a:lnTo>
                    <a:pt x="0" y="0"/>
                  </a:lnTo>
                  <a:lnTo>
                    <a:pt x="17" y="0"/>
                  </a:lnTo>
                  <a:lnTo>
                    <a:pt x="166" y="0"/>
                  </a:lnTo>
                  <a:lnTo>
                    <a:pt x="183" y="0"/>
                  </a:lnTo>
                  <a:lnTo>
                    <a:pt x="183" y="16"/>
                  </a:lnTo>
                  <a:lnTo>
                    <a:pt x="183" y="28"/>
                  </a:lnTo>
                  <a:lnTo>
                    <a:pt x="166" y="28"/>
                  </a:lnTo>
                  <a:lnTo>
                    <a:pt x="166" y="16"/>
                  </a:lnTo>
                  <a:close/>
                </a:path>
              </a:pathLst>
            </a:custGeom>
            <a:grpFill/>
            <a:ln>
              <a:noFill/>
            </a:ln>
          </p:spPr>
          <p:txBody>
            <a:bodyPr/>
            <a:lstStyle/>
            <a:p>
              <a:pPr eaLnBrk="1" fontAlgn="auto" hangingPunct="1">
                <a:spcBef>
                  <a:spcPts val="0"/>
                </a:spcBef>
                <a:spcAft>
                  <a:spcPts val="0"/>
                </a:spcAft>
                <a:defRPr/>
              </a:pPr>
              <a:endParaRPr lang="zh-CN" altLang="en-US">
                <a:latin typeface="+mn-lt"/>
                <a:ea typeface="+mn-ea"/>
                <a:cs typeface="+mn-ea"/>
                <a:sym typeface="+mn-lt"/>
              </a:endParaRPr>
            </a:p>
          </p:txBody>
        </p:sp>
        <p:sp>
          <p:nvSpPr>
            <p:cNvPr id="23" name="Freeform 11"/>
            <p:cNvSpPr/>
            <p:nvPr/>
          </p:nvSpPr>
          <p:spPr bwMode="auto">
            <a:xfrm>
              <a:off x="2635015" y="535738"/>
              <a:ext cx="273056" cy="123119"/>
            </a:xfrm>
            <a:custGeom>
              <a:avLst/>
              <a:gdLst>
                <a:gd name="T0" fmla="*/ 94 w 172"/>
                <a:gd name="T1" fmla="*/ 61 h 77"/>
                <a:gd name="T2" fmla="*/ 144 w 172"/>
                <a:gd name="T3" fmla="*/ 61 h 77"/>
                <a:gd name="T4" fmla="*/ 144 w 172"/>
                <a:gd name="T5" fmla="*/ 77 h 77"/>
                <a:gd name="T6" fmla="*/ 27 w 172"/>
                <a:gd name="T7" fmla="*/ 77 h 77"/>
                <a:gd name="T8" fmla="*/ 27 w 172"/>
                <a:gd name="T9" fmla="*/ 61 h 77"/>
                <a:gd name="T10" fmla="*/ 78 w 172"/>
                <a:gd name="T11" fmla="*/ 61 h 77"/>
                <a:gd name="T12" fmla="*/ 78 w 172"/>
                <a:gd name="T13" fmla="*/ 44 h 77"/>
                <a:gd name="T14" fmla="*/ 0 w 172"/>
                <a:gd name="T15" fmla="*/ 44 h 77"/>
                <a:gd name="T16" fmla="*/ 0 w 172"/>
                <a:gd name="T17" fmla="*/ 28 h 77"/>
                <a:gd name="T18" fmla="*/ 78 w 172"/>
                <a:gd name="T19" fmla="*/ 28 h 77"/>
                <a:gd name="T20" fmla="*/ 78 w 172"/>
                <a:gd name="T21" fmla="*/ 0 h 77"/>
                <a:gd name="T22" fmla="*/ 94 w 172"/>
                <a:gd name="T23" fmla="*/ 0 h 77"/>
                <a:gd name="T24" fmla="*/ 94 w 172"/>
                <a:gd name="T25" fmla="*/ 28 h 77"/>
                <a:gd name="T26" fmla="*/ 172 w 172"/>
                <a:gd name="T27" fmla="*/ 28 h 77"/>
                <a:gd name="T28" fmla="*/ 172 w 172"/>
                <a:gd name="T29" fmla="*/ 44 h 77"/>
                <a:gd name="T30" fmla="*/ 94 w 172"/>
                <a:gd name="T31" fmla="*/ 44 h 77"/>
                <a:gd name="T32" fmla="*/ 94 w 172"/>
                <a:gd name="T33" fmla="*/ 6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 h="77">
                  <a:moveTo>
                    <a:pt x="94" y="61"/>
                  </a:moveTo>
                  <a:lnTo>
                    <a:pt x="144" y="61"/>
                  </a:lnTo>
                  <a:lnTo>
                    <a:pt x="144" y="77"/>
                  </a:lnTo>
                  <a:lnTo>
                    <a:pt x="27" y="77"/>
                  </a:lnTo>
                  <a:lnTo>
                    <a:pt x="27" y="61"/>
                  </a:lnTo>
                  <a:lnTo>
                    <a:pt x="78" y="61"/>
                  </a:lnTo>
                  <a:lnTo>
                    <a:pt x="78" y="44"/>
                  </a:lnTo>
                  <a:lnTo>
                    <a:pt x="0" y="44"/>
                  </a:lnTo>
                  <a:lnTo>
                    <a:pt x="0" y="28"/>
                  </a:lnTo>
                  <a:lnTo>
                    <a:pt x="78" y="28"/>
                  </a:lnTo>
                  <a:lnTo>
                    <a:pt x="78" y="0"/>
                  </a:lnTo>
                  <a:lnTo>
                    <a:pt x="94" y="0"/>
                  </a:lnTo>
                  <a:lnTo>
                    <a:pt x="94" y="28"/>
                  </a:lnTo>
                  <a:lnTo>
                    <a:pt x="172" y="28"/>
                  </a:lnTo>
                  <a:lnTo>
                    <a:pt x="172" y="44"/>
                  </a:lnTo>
                  <a:lnTo>
                    <a:pt x="94" y="44"/>
                  </a:lnTo>
                  <a:lnTo>
                    <a:pt x="94" y="61"/>
                  </a:lnTo>
                  <a:close/>
                </a:path>
              </a:pathLst>
            </a:custGeom>
            <a:grpFill/>
            <a:ln>
              <a:noFill/>
            </a:ln>
          </p:spPr>
          <p:txBody>
            <a:bodyPr/>
            <a:lstStyle/>
            <a:p>
              <a:pPr eaLnBrk="1" fontAlgn="auto" hangingPunct="1">
                <a:spcBef>
                  <a:spcPts val="0"/>
                </a:spcBef>
                <a:spcAft>
                  <a:spcPts val="0"/>
                </a:spcAft>
                <a:defRPr/>
              </a:pPr>
              <a:endParaRPr lang="zh-CN" altLang="en-US">
                <a:latin typeface="+mn-lt"/>
                <a:ea typeface="+mn-ea"/>
                <a:cs typeface="+mn-ea"/>
                <a:sym typeface="+mn-lt"/>
              </a:endParaRPr>
            </a:p>
          </p:txBody>
        </p:sp>
        <p:sp>
          <p:nvSpPr>
            <p:cNvPr id="24" name="Freeform 12"/>
            <p:cNvSpPr/>
            <p:nvPr/>
          </p:nvSpPr>
          <p:spPr bwMode="auto">
            <a:xfrm>
              <a:off x="2373498" y="685788"/>
              <a:ext cx="192292" cy="200069"/>
            </a:xfrm>
            <a:custGeom>
              <a:avLst/>
              <a:gdLst>
                <a:gd name="T0" fmla="*/ 17 w 123"/>
                <a:gd name="T1" fmla="*/ 128 h 128"/>
                <a:gd name="T2" fmla="*/ 0 w 123"/>
                <a:gd name="T3" fmla="*/ 128 h 128"/>
                <a:gd name="T4" fmla="*/ 0 w 123"/>
                <a:gd name="T5" fmla="*/ 112 h 128"/>
                <a:gd name="T6" fmla="*/ 0 w 123"/>
                <a:gd name="T7" fmla="*/ 11 h 128"/>
                <a:gd name="T8" fmla="*/ 15 w 123"/>
                <a:gd name="T9" fmla="*/ 11 h 128"/>
                <a:gd name="T10" fmla="*/ 34 w 123"/>
                <a:gd name="T11" fmla="*/ 0 h 128"/>
                <a:gd name="T12" fmla="*/ 43 w 123"/>
                <a:gd name="T13" fmla="*/ 15 h 128"/>
                <a:gd name="T14" fmla="*/ 17 w 123"/>
                <a:gd name="T15" fmla="*/ 29 h 128"/>
                <a:gd name="T16" fmla="*/ 17 w 123"/>
                <a:gd name="T17" fmla="*/ 61 h 128"/>
                <a:gd name="T18" fmla="*/ 50 w 123"/>
                <a:gd name="T19" fmla="*/ 61 h 128"/>
                <a:gd name="T20" fmla="*/ 50 w 123"/>
                <a:gd name="T21" fmla="*/ 78 h 128"/>
                <a:gd name="T22" fmla="*/ 17 w 123"/>
                <a:gd name="T23" fmla="*/ 78 h 128"/>
                <a:gd name="T24" fmla="*/ 17 w 123"/>
                <a:gd name="T25" fmla="*/ 112 h 128"/>
                <a:gd name="T26" fmla="*/ 106 w 123"/>
                <a:gd name="T27" fmla="*/ 112 h 128"/>
                <a:gd name="T28" fmla="*/ 106 w 123"/>
                <a:gd name="T29" fmla="*/ 78 h 128"/>
                <a:gd name="T30" fmla="*/ 73 w 123"/>
                <a:gd name="T31" fmla="*/ 78 h 128"/>
                <a:gd name="T32" fmla="*/ 73 w 123"/>
                <a:gd name="T33" fmla="*/ 61 h 128"/>
                <a:gd name="T34" fmla="*/ 106 w 123"/>
                <a:gd name="T35" fmla="*/ 61 h 128"/>
                <a:gd name="T36" fmla="*/ 106 w 123"/>
                <a:gd name="T37" fmla="*/ 28 h 128"/>
                <a:gd name="T38" fmla="*/ 73 w 123"/>
                <a:gd name="T39" fmla="*/ 28 h 128"/>
                <a:gd name="T40" fmla="*/ 73 w 123"/>
                <a:gd name="T41" fmla="*/ 11 h 128"/>
                <a:gd name="T42" fmla="*/ 106 w 123"/>
                <a:gd name="T43" fmla="*/ 11 h 128"/>
                <a:gd name="T44" fmla="*/ 123 w 123"/>
                <a:gd name="T45" fmla="*/ 11 h 128"/>
                <a:gd name="T46" fmla="*/ 123 w 123"/>
                <a:gd name="T47" fmla="*/ 128 h 128"/>
                <a:gd name="T48" fmla="*/ 106 w 123"/>
                <a:gd name="T49" fmla="*/ 128 h 128"/>
                <a:gd name="T50" fmla="*/ 17 w 123"/>
                <a:gd name="T51"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3" h="128">
                  <a:moveTo>
                    <a:pt x="17" y="128"/>
                  </a:moveTo>
                  <a:lnTo>
                    <a:pt x="0" y="128"/>
                  </a:lnTo>
                  <a:lnTo>
                    <a:pt x="0" y="112"/>
                  </a:lnTo>
                  <a:lnTo>
                    <a:pt x="0" y="11"/>
                  </a:lnTo>
                  <a:lnTo>
                    <a:pt x="15" y="11"/>
                  </a:lnTo>
                  <a:lnTo>
                    <a:pt x="34" y="0"/>
                  </a:lnTo>
                  <a:lnTo>
                    <a:pt x="43" y="15"/>
                  </a:lnTo>
                  <a:lnTo>
                    <a:pt x="17" y="29"/>
                  </a:lnTo>
                  <a:lnTo>
                    <a:pt x="17" y="61"/>
                  </a:lnTo>
                  <a:lnTo>
                    <a:pt x="50" y="61"/>
                  </a:lnTo>
                  <a:lnTo>
                    <a:pt x="50" y="78"/>
                  </a:lnTo>
                  <a:lnTo>
                    <a:pt x="17" y="78"/>
                  </a:lnTo>
                  <a:lnTo>
                    <a:pt x="17" y="112"/>
                  </a:lnTo>
                  <a:lnTo>
                    <a:pt x="106" y="112"/>
                  </a:lnTo>
                  <a:lnTo>
                    <a:pt x="106" y="78"/>
                  </a:lnTo>
                  <a:lnTo>
                    <a:pt x="73" y="78"/>
                  </a:lnTo>
                  <a:lnTo>
                    <a:pt x="73" y="61"/>
                  </a:lnTo>
                  <a:lnTo>
                    <a:pt x="106" y="61"/>
                  </a:lnTo>
                  <a:lnTo>
                    <a:pt x="106" y="28"/>
                  </a:lnTo>
                  <a:lnTo>
                    <a:pt x="73" y="28"/>
                  </a:lnTo>
                  <a:lnTo>
                    <a:pt x="73" y="11"/>
                  </a:lnTo>
                  <a:lnTo>
                    <a:pt x="106" y="11"/>
                  </a:lnTo>
                  <a:lnTo>
                    <a:pt x="123" y="11"/>
                  </a:lnTo>
                  <a:lnTo>
                    <a:pt x="123" y="128"/>
                  </a:lnTo>
                  <a:lnTo>
                    <a:pt x="106" y="128"/>
                  </a:lnTo>
                  <a:lnTo>
                    <a:pt x="17" y="128"/>
                  </a:lnTo>
                  <a:close/>
                </a:path>
              </a:pathLst>
            </a:custGeom>
            <a:grpFill/>
            <a:ln>
              <a:noFill/>
            </a:ln>
          </p:spPr>
          <p:txBody>
            <a:bodyPr/>
            <a:lstStyle/>
            <a:p>
              <a:pPr eaLnBrk="1" fontAlgn="auto" hangingPunct="1">
                <a:spcBef>
                  <a:spcPts val="0"/>
                </a:spcBef>
                <a:spcAft>
                  <a:spcPts val="0"/>
                </a:spcAft>
                <a:defRPr/>
              </a:pPr>
              <a:endParaRPr lang="zh-CN" altLang="en-US">
                <a:latin typeface="+mn-lt"/>
                <a:ea typeface="+mn-ea"/>
                <a:cs typeface="+mn-ea"/>
                <a:sym typeface="+mn-lt"/>
              </a:endParaRPr>
            </a:p>
          </p:txBody>
        </p:sp>
        <p:sp>
          <p:nvSpPr>
            <p:cNvPr id="25" name="Freeform 13"/>
            <p:cNvSpPr/>
            <p:nvPr/>
          </p:nvSpPr>
          <p:spPr bwMode="auto">
            <a:xfrm>
              <a:off x="2511948" y="612687"/>
              <a:ext cx="53842" cy="61560"/>
            </a:xfrm>
            <a:custGeom>
              <a:avLst/>
              <a:gdLst>
                <a:gd name="T0" fmla="*/ 0 w 34"/>
                <a:gd name="T1" fmla="*/ 31 h 40"/>
                <a:gd name="T2" fmla="*/ 19 w 34"/>
                <a:gd name="T3" fmla="*/ 0 h 40"/>
                <a:gd name="T4" fmla="*/ 34 w 34"/>
                <a:gd name="T5" fmla="*/ 8 h 40"/>
                <a:gd name="T6" fmla="*/ 14 w 34"/>
                <a:gd name="T7" fmla="*/ 40 h 40"/>
                <a:gd name="T8" fmla="*/ 0 w 34"/>
                <a:gd name="T9" fmla="*/ 31 h 40"/>
              </a:gdLst>
              <a:ahLst/>
              <a:cxnLst>
                <a:cxn ang="0">
                  <a:pos x="T0" y="T1"/>
                </a:cxn>
                <a:cxn ang="0">
                  <a:pos x="T2" y="T3"/>
                </a:cxn>
                <a:cxn ang="0">
                  <a:pos x="T4" y="T5"/>
                </a:cxn>
                <a:cxn ang="0">
                  <a:pos x="T6" y="T7"/>
                </a:cxn>
                <a:cxn ang="0">
                  <a:pos x="T8" y="T9"/>
                </a:cxn>
              </a:cxnLst>
              <a:rect l="0" t="0" r="r" b="b"/>
              <a:pathLst>
                <a:path w="34" h="40">
                  <a:moveTo>
                    <a:pt x="0" y="31"/>
                  </a:moveTo>
                  <a:lnTo>
                    <a:pt x="19" y="0"/>
                  </a:lnTo>
                  <a:lnTo>
                    <a:pt x="34" y="8"/>
                  </a:lnTo>
                  <a:lnTo>
                    <a:pt x="14" y="40"/>
                  </a:lnTo>
                  <a:lnTo>
                    <a:pt x="0" y="31"/>
                  </a:lnTo>
                  <a:close/>
                </a:path>
              </a:pathLst>
            </a:custGeom>
            <a:grpFill/>
            <a:ln>
              <a:noFill/>
            </a:ln>
          </p:spPr>
          <p:txBody>
            <a:bodyPr/>
            <a:lstStyle/>
            <a:p>
              <a:pPr eaLnBrk="1" fontAlgn="auto" hangingPunct="1">
                <a:spcBef>
                  <a:spcPts val="0"/>
                </a:spcBef>
                <a:spcAft>
                  <a:spcPts val="0"/>
                </a:spcAft>
                <a:defRPr/>
              </a:pPr>
              <a:endParaRPr lang="zh-CN" altLang="en-US">
                <a:latin typeface="+mn-lt"/>
                <a:ea typeface="+mn-ea"/>
                <a:cs typeface="+mn-ea"/>
                <a:sym typeface="+mn-lt"/>
              </a:endParaRPr>
            </a:p>
          </p:txBody>
        </p:sp>
        <p:sp>
          <p:nvSpPr>
            <p:cNvPr id="26" name="Freeform 14"/>
            <p:cNvSpPr/>
            <p:nvPr/>
          </p:nvSpPr>
          <p:spPr bwMode="auto">
            <a:xfrm>
              <a:off x="2435032" y="601144"/>
              <a:ext cx="53842" cy="65408"/>
            </a:xfrm>
            <a:custGeom>
              <a:avLst/>
              <a:gdLst>
                <a:gd name="T0" fmla="*/ 34 w 34"/>
                <a:gd name="T1" fmla="*/ 32 h 40"/>
                <a:gd name="T2" fmla="*/ 20 w 34"/>
                <a:gd name="T3" fmla="*/ 40 h 40"/>
                <a:gd name="T4" fmla="*/ 0 w 34"/>
                <a:gd name="T5" fmla="*/ 8 h 40"/>
                <a:gd name="T6" fmla="*/ 14 w 34"/>
                <a:gd name="T7" fmla="*/ 0 h 40"/>
                <a:gd name="T8" fmla="*/ 34 w 34"/>
                <a:gd name="T9" fmla="*/ 32 h 40"/>
              </a:gdLst>
              <a:ahLst/>
              <a:cxnLst>
                <a:cxn ang="0">
                  <a:pos x="T0" y="T1"/>
                </a:cxn>
                <a:cxn ang="0">
                  <a:pos x="T2" y="T3"/>
                </a:cxn>
                <a:cxn ang="0">
                  <a:pos x="T4" y="T5"/>
                </a:cxn>
                <a:cxn ang="0">
                  <a:pos x="T6" y="T7"/>
                </a:cxn>
                <a:cxn ang="0">
                  <a:pos x="T8" y="T9"/>
                </a:cxn>
              </a:cxnLst>
              <a:rect l="0" t="0" r="r" b="b"/>
              <a:pathLst>
                <a:path w="34" h="40">
                  <a:moveTo>
                    <a:pt x="34" y="32"/>
                  </a:moveTo>
                  <a:lnTo>
                    <a:pt x="20" y="40"/>
                  </a:lnTo>
                  <a:lnTo>
                    <a:pt x="0" y="8"/>
                  </a:lnTo>
                  <a:lnTo>
                    <a:pt x="14" y="0"/>
                  </a:lnTo>
                  <a:lnTo>
                    <a:pt x="34" y="32"/>
                  </a:lnTo>
                  <a:close/>
                </a:path>
              </a:pathLst>
            </a:custGeom>
            <a:grpFill/>
            <a:ln>
              <a:noFill/>
            </a:ln>
          </p:spPr>
          <p:txBody>
            <a:bodyPr/>
            <a:lstStyle/>
            <a:p>
              <a:pPr eaLnBrk="1" fontAlgn="auto" hangingPunct="1">
                <a:spcBef>
                  <a:spcPts val="0"/>
                </a:spcBef>
                <a:spcAft>
                  <a:spcPts val="0"/>
                </a:spcAft>
                <a:defRPr/>
              </a:pPr>
              <a:endParaRPr lang="zh-CN" altLang="en-US">
                <a:latin typeface="+mn-lt"/>
                <a:ea typeface="+mn-ea"/>
                <a:cs typeface="+mn-ea"/>
                <a:sym typeface="+mn-lt"/>
              </a:endParaRPr>
            </a:p>
          </p:txBody>
        </p:sp>
        <p:sp>
          <p:nvSpPr>
            <p:cNvPr id="27" name="Freeform 15"/>
            <p:cNvSpPr/>
            <p:nvPr/>
          </p:nvSpPr>
          <p:spPr bwMode="auto">
            <a:xfrm>
              <a:off x="2381190" y="612687"/>
              <a:ext cx="53842" cy="61560"/>
            </a:xfrm>
            <a:custGeom>
              <a:avLst/>
              <a:gdLst>
                <a:gd name="T0" fmla="*/ 0 w 33"/>
                <a:gd name="T1" fmla="*/ 8 h 40"/>
                <a:gd name="T2" fmla="*/ 14 w 33"/>
                <a:gd name="T3" fmla="*/ 0 h 40"/>
                <a:gd name="T4" fmla="*/ 33 w 33"/>
                <a:gd name="T5" fmla="*/ 31 h 40"/>
                <a:gd name="T6" fmla="*/ 20 w 33"/>
                <a:gd name="T7" fmla="*/ 40 h 40"/>
                <a:gd name="T8" fmla="*/ 0 w 33"/>
                <a:gd name="T9" fmla="*/ 8 h 40"/>
              </a:gdLst>
              <a:ahLst/>
              <a:cxnLst>
                <a:cxn ang="0">
                  <a:pos x="T0" y="T1"/>
                </a:cxn>
                <a:cxn ang="0">
                  <a:pos x="T2" y="T3"/>
                </a:cxn>
                <a:cxn ang="0">
                  <a:pos x="T4" y="T5"/>
                </a:cxn>
                <a:cxn ang="0">
                  <a:pos x="T6" y="T7"/>
                </a:cxn>
                <a:cxn ang="0">
                  <a:pos x="T8" y="T9"/>
                </a:cxn>
              </a:cxnLst>
              <a:rect l="0" t="0" r="r" b="b"/>
              <a:pathLst>
                <a:path w="33" h="40">
                  <a:moveTo>
                    <a:pt x="0" y="8"/>
                  </a:moveTo>
                  <a:lnTo>
                    <a:pt x="14" y="0"/>
                  </a:lnTo>
                  <a:lnTo>
                    <a:pt x="33" y="31"/>
                  </a:lnTo>
                  <a:lnTo>
                    <a:pt x="20" y="40"/>
                  </a:lnTo>
                  <a:lnTo>
                    <a:pt x="0" y="8"/>
                  </a:lnTo>
                  <a:close/>
                </a:path>
              </a:pathLst>
            </a:custGeom>
            <a:grpFill/>
            <a:ln>
              <a:noFill/>
            </a:ln>
          </p:spPr>
          <p:txBody>
            <a:bodyPr/>
            <a:lstStyle/>
            <a:p>
              <a:pPr eaLnBrk="1" fontAlgn="auto" hangingPunct="1">
                <a:spcBef>
                  <a:spcPts val="0"/>
                </a:spcBef>
                <a:spcAft>
                  <a:spcPts val="0"/>
                </a:spcAft>
                <a:defRPr/>
              </a:pPr>
              <a:endParaRPr lang="zh-CN" altLang="en-US">
                <a:latin typeface="+mn-lt"/>
                <a:ea typeface="+mn-ea"/>
                <a:cs typeface="+mn-ea"/>
                <a:sym typeface="+mn-lt"/>
              </a:endParaRPr>
            </a:p>
          </p:txBody>
        </p:sp>
        <p:sp>
          <p:nvSpPr>
            <p:cNvPr id="28" name="Freeform 16"/>
            <p:cNvSpPr/>
            <p:nvPr/>
          </p:nvSpPr>
          <p:spPr bwMode="auto">
            <a:xfrm>
              <a:off x="2373498" y="535738"/>
              <a:ext cx="184600" cy="61560"/>
            </a:xfrm>
            <a:custGeom>
              <a:avLst/>
              <a:gdLst>
                <a:gd name="T0" fmla="*/ 0 w 117"/>
                <a:gd name="T1" fmla="*/ 23 h 39"/>
                <a:gd name="T2" fmla="*/ 112 w 117"/>
                <a:gd name="T3" fmla="*/ 0 h 39"/>
                <a:gd name="T4" fmla="*/ 117 w 117"/>
                <a:gd name="T5" fmla="*/ 15 h 39"/>
                <a:gd name="T6" fmla="*/ 4 w 117"/>
                <a:gd name="T7" fmla="*/ 39 h 39"/>
                <a:gd name="T8" fmla="*/ 0 w 117"/>
                <a:gd name="T9" fmla="*/ 23 h 39"/>
              </a:gdLst>
              <a:ahLst/>
              <a:cxnLst>
                <a:cxn ang="0">
                  <a:pos x="T0" y="T1"/>
                </a:cxn>
                <a:cxn ang="0">
                  <a:pos x="T2" y="T3"/>
                </a:cxn>
                <a:cxn ang="0">
                  <a:pos x="T4" y="T5"/>
                </a:cxn>
                <a:cxn ang="0">
                  <a:pos x="T6" y="T7"/>
                </a:cxn>
                <a:cxn ang="0">
                  <a:pos x="T8" y="T9"/>
                </a:cxn>
              </a:cxnLst>
              <a:rect l="0" t="0" r="r" b="b"/>
              <a:pathLst>
                <a:path w="117" h="39">
                  <a:moveTo>
                    <a:pt x="0" y="23"/>
                  </a:moveTo>
                  <a:lnTo>
                    <a:pt x="112" y="0"/>
                  </a:lnTo>
                  <a:lnTo>
                    <a:pt x="117" y="15"/>
                  </a:lnTo>
                  <a:lnTo>
                    <a:pt x="4" y="39"/>
                  </a:lnTo>
                  <a:lnTo>
                    <a:pt x="0" y="23"/>
                  </a:lnTo>
                  <a:close/>
                </a:path>
              </a:pathLst>
            </a:custGeom>
            <a:grpFill/>
            <a:ln>
              <a:noFill/>
            </a:ln>
          </p:spPr>
          <p:txBody>
            <a:bodyPr/>
            <a:lstStyle/>
            <a:p>
              <a:pPr eaLnBrk="1" fontAlgn="auto" hangingPunct="1">
                <a:spcBef>
                  <a:spcPts val="0"/>
                </a:spcBef>
                <a:spcAft>
                  <a:spcPts val="0"/>
                </a:spcAft>
                <a:defRPr/>
              </a:pPr>
              <a:endParaRPr lang="zh-CN" altLang="en-US">
                <a:latin typeface="+mn-lt"/>
                <a:ea typeface="+mn-ea"/>
                <a:cs typeface="+mn-ea"/>
                <a:sym typeface="+mn-lt"/>
              </a:endParaRPr>
            </a:p>
          </p:txBody>
        </p:sp>
        <p:sp>
          <p:nvSpPr>
            <p:cNvPr id="29" name="Freeform 17"/>
            <p:cNvSpPr/>
            <p:nvPr/>
          </p:nvSpPr>
          <p:spPr bwMode="auto">
            <a:xfrm>
              <a:off x="2204281" y="604992"/>
              <a:ext cx="157681" cy="280865"/>
            </a:xfrm>
            <a:custGeom>
              <a:avLst/>
              <a:gdLst>
                <a:gd name="T0" fmla="*/ 62 w 101"/>
                <a:gd name="T1" fmla="*/ 67 h 178"/>
                <a:gd name="T2" fmla="*/ 65 w 101"/>
                <a:gd name="T3" fmla="*/ 65 h 178"/>
                <a:gd name="T4" fmla="*/ 96 w 101"/>
                <a:gd name="T5" fmla="*/ 119 h 178"/>
                <a:gd name="T6" fmla="*/ 81 w 101"/>
                <a:gd name="T7" fmla="*/ 127 h 178"/>
                <a:gd name="T8" fmla="*/ 62 w 101"/>
                <a:gd name="T9" fmla="*/ 93 h 178"/>
                <a:gd name="T10" fmla="*/ 62 w 101"/>
                <a:gd name="T11" fmla="*/ 178 h 178"/>
                <a:gd name="T12" fmla="*/ 45 w 101"/>
                <a:gd name="T13" fmla="*/ 178 h 178"/>
                <a:gd name="T14" fmla="*/ 45 w 101"/>
                <a:gd name="T15" fmla="*/ 79 h 178"/>
                <a:gd name="T16" fmla="*/ 15 w 101"/>
                <a:gd name="T17" fmla="*/ 133 h 178"/>
                <a:gd name="T18" fmla="*/ 0 w 101"/>
                <a:gd name="T19" fmla="*/ 124 h 178"/>
                <a:gd name="T20" fmla="*/ 45 w 101"/>
                <a:gd name="T21" fmla="*/ 46 h 178"/>
                <a:gd name="T22" fmla="*/ 45 w 101"/>
                <a:gd name="T23" fmla="*/ 33 h 178"/>
                <a:gd name="T24" fmla="*/ 7 w 101"/>
                <a:gd name="T25" fmla="*/ 33 h 178"/>
                <a:gd name="T26" fmla="*/ 7 w 101"/>
                <a:gd name="T27" fmla="*/ 17 h 178"/>
                <a:gd name="T28" fmla="*/ 45 w 101"/>
                <a:gd name="T29" fmla="*/ 17 h 178"/>
                <a:gd name="T30" fmla="*/ 45 w 101"/>
                <a:gd name="T31" fmla="*/ 0 h 178"/>
                <a:gd name="T32" fmla="*/ 62 w 101"/>
                <a:gd name="T33" fmla="*/ 0 h 178"/>
                <a:gd name="T34" fmla="*/ 62 w 101"/>
                <a:gd name="T35" fmla="*/ 17 h 178"/>
                <a:gd name="T36" fmla="*/ 101 w 101"/>
                <a:gd name="T37" fmla="*/ 17 h 178"/>
                <a:gd name="T38" fmla="*/ 101 w 101"/>
                <a:gd name="T39" fmla="*/ 33 h 178"/>
                <a:gd name="T40" fmla="*/ 62 w 101"/>
                <a:gd name="T41" fmla="*/ 33 h 178"/>
                <a:gd name="T42" fmla="*/ 62 w 101"/>
                <a:gd name="T43" fmla="*/ 6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 h="178">
                  <a:moveTo>
                    <a:pt x="62" y="67"/>
                  </a:moveTo>
                  <a:lnTo>
                    <a:pt x="65" y="65"/>
                  </a:lnTo>
                  <a:lnTo>
                    <a:pt x="96" y="119"/>
                  </a:lnTo>
                  <a:lnTo>
                    <a:pt x="81" y="127"/>
                  </a:lnTo>
                  <a:lnTo>
                    <a:pt x="62" y="93"/>
                  </a:lnTo>
                  <a:lnTo>
                    <a:pt x="62" y="178"/>
                  </a:lnTo>
                  <a:lnTo>
                    <a:pt x="45" y="178"/>
                  </a:lnTo>
                  <a:lnTo>
                    <a:pt x="45" y="79"/>
                  </a:lnTo>
                  <a:lnTo>
                    <a:pt x="15" y="133"/>
                  </a:lnTo>
                  <a:lnTo>
                    <a:pt x="0" y="124"/>
                  </a:lnTo>
                  <a:lnTo>
                    <a:pt x="45" y="46"/>
                  </a:lnTo>
                  <a:lnTo>
                    <a:pt x="45" y="33"/>
                  </a:lnTo>
                  <a:lnTo>
                    <a:pt x="7" y="33"/>
                  </a:lnTo>
                  <a:lnTo>
                    <a:pt x="7" y="17"/>
                  </a:lnTo>
                  <a:lnTo>
                    <a:pt x="45" y="17"/>
                  </a:lnTo>
                  <a:lnTo>
                    <a:pt x="45" y="0"/>
                  </a:lnTo>
                  <a:lnTo>
                    <a:pt x="62" y="0"/>
                  </a:lnTo>
                  <a:lnTo>
                    <a:pt x="62" y="17"/>
                  </a:lnTo>
                  <a:lnTo>
                    <a:pt x="101" y="17"/>
                  </a:lnTo>
                  <a:lnTo>
                    <a:pt x="101" y="33"/>
                  </a:lnTo>
                  <a:lnTo>
                    <a:pt x="62" y="33"/>
                  </a:lnTo>
                  <a:lnTo>
                    <a:pt x="62" y="67"/>
                  </a:lnTo>
                  <a:close/>
                </a:path>
              </a:pathLst>
            </a:custGeom>
            <a:grpFill/>
            <a:ln>
              <a:noFill/>
            </a:ln>
          </p:spPr>
          <p:txBody>
            <a:bodyPr/>
            <a:lstStyle/>
            <a:p>
              <a:pPr eaLnBrk="1" fontAlgn="auto" hangingPunct="1">
                <a:spcBef>
                  <a:spcPts val="0"/>
                </a:spcBef>
                <a:spcAft>
                  <a:spcPts val="0"/>
                </a:spcAft>
                <a:defRPr/>
              </a:pPr>
              <a:endParaRPr lang="zh-CN" altLang="en-US">
                <a:latin typeface="+mn-lt"/>
                <a:ea typeface="+mn-ea"/>
                <a:cs typeface="+mn-ea"/>
                <a:sym typeface="+mn-lt"/>
              </a:endParaRPr>
            </a:p>
          </p:txBody>
        </p:sp>
        <p:sp>
          <p:nvSpPr>
            <p:cNvPr id="30" name="Freeform 18"/>
            <p:cNvSpPr/>
            <p:nvPr/>
          </p:nvSpPr>
          <p:spPr bwMode="auto">
            <a:xfrm>
              <a:off x="2211973" y="535738"/>
              <a:ext cx="142297" cy="61560"/>
            </a:xfrm>
            <a:custGeom>
              <a:avLst/>
              <a:gdLst>
                <a:gd name="T0" fmla="*/ 0 w 89"/>
                <a:gd name="T1" fmla="*/ 22 h 38"/>
                <a:gd name="T2" fmla="*/ 84 w 89"/>
                <a:gd name="T3" fmla="*/ 0 h 38"/>
                <a:gd name="T4" fmla="*/ 89 w 89"/>
                <a:gd name="T5" fmla="*/ 16 h 38"/>
                <a:gd name="T6" fmla="*/ 4 w 89"/>
                <a:gd name="T7" fmla="*/ 38 h 38"/>
                <a:gd name="T8" fmla="*/ 0 w 89"/>
                <a:gd name="T9" fmla="*/ 22 h 38"/>
              </a:gdLst>
              <a:ahLst/>
              <a:cxnLst>
                <a:cxn ang="0">
                  <a:pos x="T0" y="T1"/>
                </a:cxn>
                <a:cxn ang="0">
                  <a:pos x="T2" y="T3"/>
                </a:cxn>
                <a:cxn ang="0">
                  <a:pos x="T4" y="T5"/>
                </a:cxn>
                <a:cxn ang="0">
                  <a:pos x="T6" y="T7"/>
                </a:cxn>
                <a:cxn ang="0">
                  <a:pos x="T8" y="T9"/>
                </a:cxn>
              </a:cxnLst>
              <a:rect l="0" t="0" r="r" b="b"/>
              <a:pathLst>
                <a:path w="89" h="38">
                  <a:moveTo>
                    <a:pt x="0" y="22"/>
                  </a:moveTo>
                  <a:lnTo>
                    <a:pt x="84" y="0"/>
                  </a:lnTo>
                  <a:lnTo>
                    <a:pt x="89" y="16"/>
                  </a:lnTo>
                  <a:lnTo>
                    <a:pt x="4" y="38"/>
                  </a:lnTo>
                  <a:lnTo>
                    <a:pt x="0" y="22"/>
                  </a:lnTo>
                  <a:close/>
                </a:path>
              </a:pathLst>
            </a:custGeom>
            <a:grpFill/>
            <a:ln>
              <a:noFill/>
            </a:ln>
          </p:spPr>
          <p:txBody>
            <a:bodyPr/>
            <a:lstStyle/>
            <a:p>
              <a:pPr eaLnBrk="1" fontAlgn="auto" hangingPunct="1">
                <a:spcBef>
                  <a:spcPts val="0"/>
                </a:spcBef>
                <a:spcAft>
                  <a:spcPts val="0"/>
                </a:spcAft>
                <a:defRPr/>
              </a:pPr>
              <a:endParaRPr lang="zh-CN" altLang="en-US">
                <a:latin typeface="+mn-lt"/>
                <a:ea typeface="+mn-ea"/>
                <a:cs typeface="+mn-ea"/>
                <a:sym typeface="+mn-lt"/>
              </a:endParaRPr>
            </a:p>
          </p:txBody>
        </p:sp>
        <p:sp>
          <p:nvSpPr>
            <p:cNvPr id="31" name="Freeform 19"/>
            <p:cNvSpPr>
              <a:spLocks noEditPoints="1"/>
            </p:cNvSpPr>
            <p:nvPr/>
          </p:nvSpPr>
          <p:spPr bwMode="auto">
            <a:xfrm>
              <a:off x="1538952" y="993587"/>
              <a:ext cx="949922" cy="534801"/>
            </a:xfrm>
            <a:custGeom>
              <a:avLst/>
              <a:gdLst>
                <a:gd name="T0" fmla="*/ 740 w 776"/>
                <a:gd name="T1" fmla="*/ 336 h 436"/>
                <a:gd name="T2" fmla="*/ 626 w 776"/>
                <a:gd name="T3" fmla="*/ 383 h 436"/>
                <a:gd name="T4" fmla="*/ 462 w 776"/>
                <a:gd name="T5" fmla="*/ 218 h 436"/>
                <a:gd name="T6" fmla="*/ 626 w 776"/>
                <a:gd name="T7" fmla="*/ 54 h 436"/>
                <a:gd name="T8" fmla="*/ 738 w 776"/>
                <a:gd name="T9" fmla="*/ 99 h 436"/>
                <a:gd name="T10" fmla="*/ 774 w 776"/>
                <a:gd name="T11" fmla="*/ 58 h 436"/>
                <a:gd name="T12" fmla="*/ 626 w 776"/>
                <a:gd name="T13" fmla="*/ 0 h 436"/>
                <a:gd name="T14" fmla="*/ 422 w 776"/>
                <a:gd name="T15" fmla="*/ 141 h 436"/>
                <a:gd name="T16" fmla="*/ 218 w 776"/>
                <a:gd name="T17" fmla="*/ 0 h 436"/>
                <a:gd name="T18" fmla="*/ 0 w 776"/>
                <a:gd name="T19" fmla="*/ 218 h 436"/>
                <a:gd name="T20" fmla="*/ 218 w 776"/>
                <a:gd name="T21" fmla="*/ 436 h 436"/>
                <a:gd name="T22" fmla="*/ 422 w 776"/>
                <a:gd name="T23" fmla="*/ 294 h 436"/>
                <a:gd name="T24" fmla="*/ 626 w 776"/>
                <a:gd name="T25" fmla="*/ 436 h 436"/>
                <a:gd name="T26" fmla="*/ 776 w 776"/>
                <a:gd name="T27" fmla="*/ 375 h 436"/>
                <a:gd name="T28" fmla="*/ 740 w 776"/>
                <a:gd name="T29" fmla="*/ 336 h 436"/>
                <a:gd name="T30" fmla="*/ 218 w 776"/>
                <a:gd name="T31" fmla="*/ 382 h 436"/>
                <a:gd name="T32" fmla="*/ 55 w 776"/>
                <a:gd name="T33" fmla="*/ 219 h 436"/>
                <a:gd name="T34" fmla="*/ 218 w 776"/>
                <a:gd name="T35" fmla="*/ 55 h 436"/>
                <a:gd name="T36" fmla="*/ 381 w 776"/>
                <a:gd name="T37" fmla="*/ 219 h 436"/>
                <a:gd name="T38" fmla="*/ 218 w 776"/>
                <a:gd name="T39" fmla="*/ 38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76" h="436">
                  <a:moveTo>
                    <a:pt x="740" y="336"/>
                  </a:moveTo>
                  <a:cubicBezTo>
                    <a:pt x="710" y="365"/>
                    <a:pt x="670" y="383"/>
                    <a:pt x="626" y="383"/>
                  </a:cubicBezTo>
                  <a:cubicBezTo>
                    <a:pt x="536" y="383"/>
                    <a:pt x="462" y="309"/>
                    <a:pt x="462" y="218"/>
                  </a:cubicBezTo>
                  <a:cubicBezTo>
                    <a:pt x="462" y="128"/>
                    <a:pt x="536" y="54"/>
                    <a:pt x="626" y="54"/>
                  </a:cubicBezTo>
                  <a:cubicBezTo>
                    <a:pt x="670" y="54"/>
                    <a:pt x="709" y="71"/>
                    <a:pt x="738" y="99"/>
                  </a:cubicBezTo>
                  <a:cubicBezTo>
                    <a:pt x="774" y="58"/>
                    <a:pt x="774" y="58"/>
                    <a:pt x="774" y="58"/>
                  </a:cubicBezTo>
                  <a:cubicBezTo>
                    <a:pt x="735" y="22"/>
                    <a:pt x="683" y="0"/>
                    <a:pt x="626" y="0"/>
                  </a:cubicBezTo>
                  <a:cubicBezTo>
                    <a:pt x="532" y="0"/>
                    <a:pt x="453" y="58"/>
                    <a:pt x="422" y="141"/>
                  </a:cubicBezTo>
                  <a:cubicBezTo>
                    <a:pt x="391" y="58"/>
                    <a:pt x="311" y="0"/>
                    <a:pt x="218" y="0"/>
                  </a:cubicBezTo>
                  <a:cubicBezTo>
                    <a:pt x="98" y="0"/>
                    <a:pt x="0" y="97"/>
                    <a:pt x="0" y="218"/>
                  </a:cubicBezTo>
                  <a:cubicBezTo>
                    <a:pt x="0" y="338"/>
                    <a:pt x="98" y="436"/>
                    <a:pt x="218" y="436"/>
                  </a:cubicBezTo>
                  <a:cubicBezTo>
                    <a:pt x="311" y="436"/>
                    <a:pt x="391" y="377"/>
                    <a:pt x="422" y="294"/>
                  </a:cubicBezTo>
                  <a:cubicBezTo>
                    <a:pt x="453" y="377"/>
                    <a:pt x="532" y="436"/>
                    <a:pt x="626" y="436"/>
                  </a:cubicBezTo>
                  <a:cubicBezTo>
                    <a:pt x="684" y="436"/>
                    <a:pt x="737" y="413"/>
                    <a:pt x="776" y="375"/>
                  </a:cubicBezTo>
                  <a:lnTo>
                    <a:pt x="740" y="336"/>
                  </a:lnTo>
                  <a:close/>
                  <a:moveTo>
                    <a:pt x="218" y="382"/>
                  </a:moveTo>
                  <a:cubicBezTo>
                    <a:pt x="128" y="382"/>
                    <a:pt x="55" y="309"/>
                    <a:pt x="55" y="219"/>
                  </a:cubicBezTo>
                  <a:cubicBezTo>
                    <a:pt x="55" y="128"/>
                    <a:pt x="128" y="55"/>
                    <a:pt x="218" y="55"/>
                  </a:cubicBezTo>
                  <a:cubicBezTo>
                    <a:pt x="308" y="55"/>
                    <a:pt x="381" y="128"/>
                    <a:pt x="381" y="219"/>
                  </a:cubicBezTo>
                  <a:cubicBezTo>
                    <a:pt x="381" y="309"/>
                    <a:pt x="308" y="382"/>
                    <a:pt x="218" y="382"/>
                  </a:cubicBezTo>
                  <a:close/>
                </a:path>
              </a:pathLst>
            </a:custGeom>
            <a:grpFill/>
            <a:ln>
              <a:noFill/>
            </a:ln>
          </p:spPr>
          <p:txBody>
            <a:bodyPr/>
            <a:lstStyle/>
            <a:p>
              <a:pPr eaLnBrk="1" fontAlgn="auto" hangingPunct="1">
                <a:spcBef>
                  <a:spcPts val="0"/>
                </a:spcBef>
                <a:spcAft>
                  <a:spcPts val="0"/>
                </a:spcAft>
                <a:defRPr/>
              </a:pPr>
              <a:endParaRPr lang="zh-CN" altLang="en-US">
                <a:latin typeface="+mn-lt"/>
                <a:ea typeface="+mn-ea"/>
                <a:cs typeface="+mn-ea"/>
                <a:sym typeface="+mn-lt"/>
              </a:endParaRPr>
            </a:p>
          </p:txBody>
        </p:sp>
        <p:sp>
          <p:nvSpPr>
            <p:cNvPr id="32" name="Freeform 20"/>
            <p:cNvSpPr>
              <a:spLocks noEditPoints="1"/>
            </p:cNvSpPr>
            <p:nvPr/>
          </p:nvSpPr>
          <p:spPr bwMode="auto">
            <a:xfrm>
              <a:off x="615950" y="458788"/>
              <a:ext cx="926846" cy="1088835"/>
            </a:xfrm>
            <a:custGeom>
              <a:avLst/>
              <a:gdLst>
                <a:gd name="T0" fmla="*/ 313 w 756"/>
                <a:gd name="T1" fmla="*/ 0 h 888"/>
                <a:gd name="T2" fmla="*/ 296 w 756"/>
                <a:gd name="T3" fmla="*/ 1 h 888"/>
                <a:gd name="T4" fmla="*/ 296 w 756"/>
                <a:gd name="T5" fmla="*/ 0 h 888"/>
                <a:gd name="T6" fmla="*/ 0 w 756"/>
                <a:gd name="T7" fmla="*/ 0 h 888"/>
                <a:gd name="T8" fmla="*/ 0 w 756"/>
                <a:gd name="T9" fmla="*/ 888 h 888"/>
                <a:gd name="T10" fmla="*/ 296 w 756"/>
                <a:gd name="T11" fmla="*/ 888 h 888"/>
                <a:gd name="T12" fmla="*/ 296 w 756"/>
                <a:gd name="T13" fmla="*/ 888 h 888"/>
                <a:gd name="T14" fmla="*/ 311 w 756"/>
                <a:gd name="T15" fmla="*/ 888 h 888"/>
                <a:gd name="T16" fmla="*/ 756 w 756"/>
                <a:gd name="T17" fmla="*/ 442 h 888"/>
                <a:gd name="T18" fmla="*/ 313 w 756"/>
                <a:gd name="T19" fmla="*/ 0 h 888"/>
                <a:gd name="T20" fmla="*/ 257 w 756"/>
                <a:gd name="T21" fmla="*/ 326 h 888"/>
                <a:gd name="T22" fmla="*/ 349 w 756"/>
                <a:gd name="T23" fmla="*/ 92 h 888"/>
                <a:gd name="T24" fmla="*/ 411 w 756"/>
                <a:gd name="T25" fmla="*/ 341 h 888"/>
                <a:gd name="T26" fmla="*/ 317 w 756"/>
                <a:gd name="T27" fmla="*/ 578 h 888"/>
                <a:gd name="T28" fmla="*/ 257 w 756"/>
                <a:gd name="T29" fmla="*/ 326 h 888"/>
                <a:gd name="T30" fmla="*/ 234 w 756"/>
                <a:gd name="T31" fmla="*/ 790 h 888"/>
                <a:gd name="T32" fmla="*/ 118 w 756"/>
                <a:gd name="T33" fmla="*/ 558 h 888"/>
                <a:gd name="T34" fmla="*/ 212 w 756"/>
                <a:gd name="T35" fmla="*/ 279 h 888"/>
                <a:gd name="T36" fmla="*/ 273 w 756"/>
                <a:gd name="T37" fmla="*/ 573 h 888"/>
                <a:gd name="T38" fmla="*/ 278 w 756"/>
                <a:gd name="T39" fmla="*/ 667 h 888"/>
                <a:gd name="T40" fmla="*/ 234 w 756"/>
                <a:gd name="T41" fmla="*/ 790 h 888"/>
                <a:gd name="T42" fmla="*/ 505 w 756"/>
                <a:gd name="T43" fmla="*/ 664 h 888"/>
                <a:gd name="T44" fmla="*/ 278 w 756"/>
                <a:gd name="T45" fmla="*/ 789 h 888"/>
                <a:gd name="T46" fmla="*/ 395 w 756"/>
                <a:gd name="T47" fmla="*/ 559 h 888"/>
                <a:gd name="T48" fmla="*/ 616 w 756"/>
                <a:gd name="T49" fmla="*/ 426 h 888"/>
                <a:gd name="T50" fmla="*/ 505 w 756"/>
                <a:gd name="T51" fmla="*/ 664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6" h="888">
                  <a:moveTo>
                    <a:pt x="313" y="0"/>
                  </a:moveTo>
                  <a:cubicBezTo>
                    <a:pt x="307" y="0"/>
                    <a:pt x="302" y="0"/>
                    <a:pt x="296" y="1"/>
                  </a:cubicBezTo>
                  <a:cubicBezTo>
                    <a:pt x="296" y="0"/>
                    <a:pt x="296" y="0"/>
                    <a:pt x="296" y="0"/>
                  </a:cubicBezTo>
                  <a:cubicBezTo>
                    <a:pt x="0" y="0"/>
                    <a:pt x="0" y="0"/>
                    <a:pt x="0" y="0"/>
                  </a:cubicBezTo>
                  <a:cubicBezTo>
                    <a:pt x="0" y="888"/>
                    <a:pt x="0" y="888"/>
                    <a:pt x="0" y="888"/>
                  </a:cubicBezTo>
                  <a:cubicBezTo>
                    <a:pt x="296" y="888"/>
                    <a:pt x="296" y="888"/>
                    <a:pt x="296" y="888"/>
                  </a:cubicBezTo>
                  <a:cubicBezTo>
                    <a:pt x="296" y="888"/>
                    <a:pt x="296" y="888"/>
                    <a:pt x="296" y="888"/>
                  </a:cubicBezTo>
                  <a:cubicBezTo>
                    <a:pt x="301" y="888"/>
                    <a:pt x="306" y="888"/>
                    <a:pt x="311" y="888"/>
                  </a:cubicBezTo>
                  <a:cubicBezTo>
                    <a:pt x="556" y="888"/>
                    <a:pt x="756" y="686"/>
                    <a:pt x="756" y="442"/>
                  </a:cubicBezTo>
                  <a:cubicBezTo>
                    <a:pt x="756" y="197"/>
                    <a:pt x="557" y="1"/>
                    <a:pt x="313" y="0"/>
                  </a:cubicBezTo>
                  <a:close/>
                  <a:moveTo>
                    <a:pt x="257" y="326"/>
                  </a:moveTo>
                  <a:cubicBezTo>
                    <a:pt x="268" y="192"/>
                    <a:pt x="349" y="92"/>
                    <a:pt x="349" y="92"/>
                  </a:cubicBezTo>
                  <a:cubicBezTo>
                    <a:pt x="349" y="92"/>
                    <a:pt x="427" y="188"/>
                    <a:pt x="411" y="341"/>
                  </a:cubicBezTo>
                  <a:cubicBezTo>
                    <a:pt x="396" y="491"/>
                    <a:pt x="317" y="578"/>
                    <a:pt x="317" y="578"/>
                  </a:cubicBezTo>
                  <a:cubicBezTo>
                    <a:pt x="317" y="578"/>
                    <a:pt x="245" y="459"/>
                    <a:pt x="257" y="326"/>
                  </a:cubicBezTo>
                  <a:close/>
                  <a:moveTo>
                    <a:pt x="234" y="790"/>
                  </a:moveTo>
                  <a:cubicBezTo>
                    <a:pt x="234" y="790"/>
                    <a:pt x="127" y="667"/>
                    <a:pt x="118" y="558"/>
                  </a:cubicBezTo>
                  <a:cubicBezTo>
                    <a:pt x="105" y="410"/>
                    <a:pt x="212" y="279"/>
                    <a:pt x="212" y="279"/>
                  </a:cubicBezTo>
                  <a:cubicBezTo>
                    <a:pt x="205" y="483"/>
                    <a:pt x="273" y="573"/>
                    <a:pt x="273" y="573"/>
                  </a:cubicBezTo>
                  <a:cubicBezTo>
                    <a:pt x="273" y="573"/>
                    <a:pt x="289" y="597"/>
                    <a:pt x="278" y="667"/>
                  </a:cubicBezTo>
                  <a:cubicBezTo>
                    <a:pt x="267" y="736"/>
                    <a:pt x="234" y="790"/>
                    <a:pt x="234" y="790"/>
                  </a:cubicBezTo>
                  <a:close/>
                  <a:moveTo>
                    <a:pt x="505" y="664"/>
                  </a:moveTo>
                  <a:cubicBezTo>
                    <a:pt x="408" y="771"/>
                    <a:pt x="278" y="789"/>
                    <a:pt x="278" y="789"/>
                  </a:cubicBezTo>
                  <a:cubicBezTo>
                    <a:pt x="278" y="789"/>
                    <a:pt x="282" y="666"/>
                    <a:pt x="395" y="559"/>
                  </a:cubicBezTo>
                  <a:cubicBezTo>
                    <a:pt x="508" y="453"/>
                    <a:pt x="616" y="426"/>
                    <a:pt x="616" y="426"/>
                  </a:cubicBezTo>
                  <a:cubicBezTo>
                    <a:pt x="616" y="426"/>
                    <a:pt x="601" y="557"/>
                    <a:pt x="505" y="664"/>
                  </a:cubicBezTo>
                  <a:close/>
                </a:path>
              </a:pathLst>
            </a:custGeom>
            <a:grpFill/>
            <a:ln>
              <a:noFill/>
            </a:ln>
          </p:spPr>
          <p:txBody>
            <a:bodyPr/>
            <a:lstStyle/>
            <a:p>
              <a:pPr eaLnBrk="1" fontAlgn="auto" hangingPunct="1">
                <a:spcBef>
                  <a:spcPts val="0"/>
                </a:spcBef>
                <a:spcAft>
                  <a:spcPts val="0"/>
                </a:spcAft>
                <a:defRPr/>
              </a:pPr>
              <a:endParaRPr lang="zh-CN" altLang="en-US">
                <a:latin typeface="+mn-lt"/>
                <a:ea typeface="+mn-ea"/>
                <a:cs typeface="+mn-ea"/>
                <a:sym typeface="+mn-lt"/>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rcRect t="7817" b="7817"/>
          <a:stretch>
            <a:fillRect/>
          </a:stretch>
        </p:blipFill>
        <p:spPr>
          <a:xfrm>
            <a:off x="0" y="1"/>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3" name="椭圆 2"/>
          <p:cNvSpPr/>
          <p:nvPr/>
        </p:nvSpPr>
        <p:spPr>
          <a:xfrm>
            <a:off x="3657600" y="990600"/>
            <a:ext cx="4876800" cy="4876800"/>
          </a:xfrm>
          <a:prstGeom prst="ellipse">
            <a:avLst/>
          </a:prstGeom>
          <a:solidFill>
            <a:srgbClr val="00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形状 5"/>
          <p:cNvSpPr/>
          <p:nvPr/>
        </p:nvSpPr>
        <p:spPr>
          <a:xfrm rot="10800000">
            <a:off x="6096000" y="990600"/>
            <a:ext cx="2438400" cy="4876800"/>
          </a:xfrm>
          <a:custGeom>
            <a:avLst/>
            <a:gdLst>
              <a:gd name="connsiteX0" fmla="*/ 2438400 w 2438400"/>
              <a:gd name="connsiteY0" fmla="*/ 0 h 4876800"/>
              <a:gd name="connsiteX1" fmla="*/ 2438400 w 2438400"/>
              <a:gd name="connsiteY1" fmla="*/ 4876800 h 4876800"/>
              <a:gd name="connsiteX2" fmla="*/ 0 w 2438400"/>
              <a:gd name="connsiteY2" fmla="*/ 2438400 h 4876800"/>
              <a:gd name="connsiteX3" fmla="*/ 2438400 w 2438400"/>
              <a:gd name="connsiteY3" fmla="*/ 0 h 4876800"/>
            </a:gdLst>
            <a:ahLst/>
            <a:cxnLst>
              <a:cxn ang="0">
                <a:pos x="connsiteX0" y="connsiteY0"/>
              </a:cxn>
              <a:cxn ang="0">
                <a:pos x="connsiteX1" y="connsiteY1"/>
              </a:cxn>
              <a:cxn ang="0">
                <a:pos x="connsiteX2" y="connsiteY2"/>
              </a:cxn>
              <a:cxn ang="0">
                <a:pos x="connsiteX3" y="connsiteY3"/>
              </a:cxn>
            </a:cxnLst>
            <a:rect l="l" t="t" r="r" b="b"/>
            <a:pathLst>
              <a:path w="2438400" h="4876800">
                <a:moveTo>
                  <a:pt x="2438400" y="0"/>
                </a:moveTo>
                <a:lnTo>
                  <a:pt x="2438400" y="4876800"/>
                </a:lnTo>
                <a:cubicBezTo>
                  <a:pt x="1091709" y="4876800"/>
                  <a:pt x="0" y="3785091"/>
                  <a:pt x="0" y="2438400"/>
                </a:cubicBezTo>
                <a:cubicBezTo>
                  <a:pt x="0" y="1091709"/>
                  <a:pt x="1091709" y="0"/>
                  <a:pt x="2438400" y="0"/>
                </a:cubicBezTo>
                <a:close/>
              </a:path>
            </a:pathLst>
          </a:custGeom>
          <a:solidFill>
            <a:srgbClr val="D6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4170845" y="3057525"/>
            <a:ext cx="4543992" cy="742950"/>
            <a:chOff x="1724533" y="1635111"/>
            <a:chExt cx="4543992" cy="742950"/>
          </a:xfrm>
        </p:grpSpPr>
        <p:sp>
          <p:nvSpPr>
            <p:cNvPr id="10" name="椭圆 9"/>
            <p:cNvSpPr/>
            <p:nvPr/>
          </p:nvSpPr>
          <p:spPr>
            <a:xfrm>
              <a:off x="1724533" y="1635111"/>
              <a:ext cx="742950" cy="742950"/>
            </a:xfrm>
            <a:prstGeom prst="ellipse">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859525" y="1683421"/>
              <a:ext cx="472966" cy="646331"/>
            </a:xfrm>
            <a:prstGeom prst="rect">
              <a:avLst/>
            </a:prstGeom>
            <a:noFill/>
          </p:spPr>
          <p:txBody>
            <a:bodyPr wrap="square" rtlCol="0">
              <a:spAutoFit/>
            </a:bodyPr>
            <a:lstStyle/>
            <a:p>
              <a:r>
                <a:rPr lang="en-US" altLang="zh-CN" sz="3600" dirty="0">
                  <a:solidFill>
                    <a:schemeClr val="bg1"/>
                  </a:solidFill>
                </a:rPr>
                <a:t>1</a:t>
              </a:r>
              <a:endParaRPr lang="zh-CN" altLang="en-US" sz="3600" dirty="0">
                <a:solidFill>
                  <a:schemeClr val="bg1"/>
                </a:solidFill>
              </a:endParaRPr>
            </a:p>
          </p:txBody>
        </p:sp>
        <p:sp>
          <p:nvSpPr>
            <p:cNvPr id="12" name="文本框 11"/>
            <p:cNvSpPr txBox="1"/>
            <p:nvPr/>
          </p:nvSpPr>
          <p:spPr>
            <a:xfrm>
              <a:off x="2534725" y="1744976"/>
              <a:ext cx="3733800" cy="521970"/>
            </a:xfrm>
            <a:prstGeom prst="rect">
              <a:avLst/>
            </a:prstGeom>
            <a:noFill/>
          </p:spPr>
          <p:txBody>
            <a:bodyPr wrap="square" rtlCol="0">
              <a:spAutoFit/>
            </a:bodyPr>
            <a:lstStyle>
              <a:defPPr>
                <a:defRPr lang="zh-CN"/>
              </a:defPPr>
              <a:lvl1pPr>
                <a:defRPr sz="2800">
                  <a:solidFill>
                    <a:schemeClr val="bg1"/>
                  </a:solidFill>
                </a:defRPr>
              </a:lvl1pPr>
            </a:lstStyle>
            <a:p>
              <a:r>
                <a:rPr lang="zh-CN" altLang="en-US" b="1" dirty="0">
                  <a:sym typeface="+mn-ea"/>
                </a:rPr>
                <a:t>小组及成员介绍</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矩形 53"/>
          <p:cNvSpPr/>
          <p:nvPr/>
        </p:nvSpPr>
        <p:spPr>
          <a:xfrm>
            <a:off x="0" y="0"/>
            <a:ext cx="121920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箭头: V 形 54"/>
          <p:cNvSpPr/>
          <p:nvPr/>
        </p:nvSpPr>
        <p:spPr>
          <a:xfrm>
            <a:off x="0" y="0"/>
            <a:ext cx="4762500" cy="914400"/>
          </a:xfrm>
          <a:prstGeom prst="chevron">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文本框 55"/>
          <p:cNvSpPr txBox="1"/>
          <p:nvPr/>
        </p:nvSpPr>
        <p:spPr>
          <a:xfrm>
            <a:off x="479476" y="195590"/>
            <a:ext cx="3482924" cy="521970"/>
          </a:xfrm>
          <a:prstGeom prst="rect">
            <a:avLst/>
          </a:prstGeom>
          <a:noFill/>
        </p:spPr>
        <p:txBody>
          <a:bodyPr wrap="square" rtlCol="0">
            <a:spAutoFit/>
          </a:bodyPr>
          <a:lstStyle/>
          <a:p>
            <a:r>
              <a:rPr lang="zh-CN" altLang="en-US" sz="2800" b="1" dirty="0">
                <a:solidFill>
                  <a:schemeClr val="bg2"/>
                </a:solidFill>
                <a:sym typeface="+mn-ea"/>
              </a:rPr>
              <a:t>小组及成员介绍</a:t>
            </a:r>
          </a:p>
        </p:txBody>
      </p:sp>
      <p:grpSp>
        <p:nvGrpSpPr>
          <p:cNvPr id="78" name="Group 6"/>
          <p:cNvGrpSpPr/>
          <p:nvPr/>
        </p:nvGrpSpPr>
        <p:grpSpPr>
          <a:xfrm rot="3603723">
            <a:off x="901725" y="2436324"/>
            <a:ext cx="4603177" cy="2964026"/>
            <a:chOff x="4368408" y="2523548"/>
            <a:chExt cx="3626932" cy="2335419"/>
          </a:xfrm>
        </p:grpSpPr>
        <p:sp>
          <p:nvSpPr>
            <p:cNvPr id="79" name="Freeform 69"/>
            <p:cNvSpPr/>
            <p:nvPr/>
          </p:nvSpPr>
          <p:spPr bwMode="auto">
            <a:xfrm rot="5400000">
              <a:off x="4570030" y="3489636"/>
              <a:ext cx="1059798" cy="404381"/>
            </a:xfrm>
            <a:custGeom>
              <a:avLst/>
              <a:gdLst>
                <a:gd name="T0" fmla="*/ 465 w 933"/>
                <a:gd name="T1" fmla="*/ 356 h 356"/>
                <a:gd name="T2" fmla="*/ 0 w 933"/>
                <a:gd name="T3" fmla="*/ 178 h 356"/>
                <a:gd name="T4" fmla="*/ 465 w 933"/>
                <a:gd name="T5" fmla="*/ 0 h 356"/>
                <a:gd name="T6" fmla="*/ 933 w 933"/>
                <a:gd name="T7" fmla="*/ 178 h 356"/>
                <a:gd name="T8" fmla="*/ 465 w 933"/>
                <a:gd name="T9" fmla="*/ 356 h 356"/>
              </a:gdLst>
              <a:ahLst/>
              <a:cxnLst>
                <a:cxn ang="0">
                  <a:pos x="T0" y="T1"/>
                </a:cxn>
                <a:cxn ang="0">
                  <a:pos x="T2" y="T3"/>
                </a:cxn>
                <a:cxn ang="0">
                  <a:pos x="T4" y="T5"/>
                </a:cxn>
                <a:cxn ang="0">
                  <a:pos x="T6" y="T7"/>
                </a:cxn>
                <a:cxn ang="0">
                  <a:pos x="T8" y="T9"/>
                </a:cxn>
              </a:cxnLst>
              <a:rect l="0" t="0" r="r" b="b"/>
              <a:pathLst>
                <a:path w="933" h="356">
                  <a:moveTo>
                    <a:pt x="465" y="356"/>
                  </a:moveTo>
                  <a:lnTo>
                    <a:pt x="0" y="178"/>
                  </a:lnTo>
                  <a:lnTo>
                    <a:pt x="465" y="0"/>
                  </a:lnTo>
                  <a:lnTo>
                    <a:pt x="933" y="178"/>
                  </a:lnTo>
                  <a:lnTo>
                    <a:pt x="465" y="356"/>
                  </a:lnTo>
                  <a:close/>
                </a:path>
              </a:pathLst>
            </a:custGeom>
            <a:solidFill>
              <a:schemeClr val="accent1">
                <a:lumMod val="7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80" name="Freeform 70"/>
            <p:cNvSpPr/>
            <p:nvPr/>
          </p:nvSpPr>
          <p:spPr bwMode="auto">
            <a:xfrm rot="5400000">
              <a:off x="4470072" y="3060266"/>
              <a:ext cx="528195" cy="731521"/>
            </a:xfrm>
            <a:custGeom>
              <a:avLst/>
              <a:gdLst>
                <a:gd name="T0" fmla="*/ 465 w 465"/>
                <a:gd name="T1" fmla="*/ 178 h 644"/>
                <a:gd name="T2" fmla="*/ 0 w 465"/>
                <a:gd name="T3" fmla="*/ 0 h 644"/>
                <a:gd name="T4" fmla="*/ 0 w 465"/>
                <a:gd name="T5" fmla="*/ 364 h 644"/>
                <a:gd name="T6" fmla="*/ 465 w 465"/>
                <a:gd name="T7" fmla="*/ 644 h 644"/>
                <a:gd name="T8" fmla="*/ 465 w 465"/>
                <a:gd name="T9" fmla="*/ 178 h 644"/>
              </a:gdLst>
              <a:ahLst/>
              <a:cxnLst>
                <a:cxn ang="0">
                  <a:pos x="T0" y="T1"/>
                </a:cxn>
                <a:cxn ang="0">
                  <a:pos x="T2" y="T3"/>
                </a:cxn>
                <a:cxn ang="0">
                  <a:pos x="T4" y="T5"/>
                </a:cxn>
                <a:cxn ang="0">
                  <a:pos x="T6" y="T7"/>
                </a:cxn>
                <a:cxn ang="0">
                  <a:pos x="T8" y="T9"/>
                </a:cxn>
              </a:cxnLst>
              <a:rect l="0" t="0" r="r" b="b"/>
              <a:pathLst>
                <a:path w="465" h="644">
                  <a:moveTo>
                    <a:pt x="465" y="178"/>
                  </a:moveTo>
                  <a:lnTo>
                    <a:pt x="0" y="0"/>
                  </a:lnTo>
                  <a:lnTo>
                    <a:pt x="0" y="364"/>
                  </a:lnTo>
                  <a:lnTo>
                    <a:pt x="465" y="644"/>
                  </a:lnTo>
                  <a:lnTo>
                    <a:pt x="465" y="178"/>
                  </a:lnTo>
                  <a:close/>
                </a:path>
              </a:pathLst>
            </a:custGeom>
            <a:solidFill>
              <a:schemeClr val="accent1">
                <a:lumMod val="60000"/>
                <a:lumOff val="40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81" name="Freeform 71"/>
            <p:cNvSpPr/>
            <p:nvPr/>
          </p:nvSpPr>
          <p:spPr bwMode="auto">
            <a:xfrm rot="5400000">
              <a:off x="4468367" y="3590165"/>
              <a:ext cx="531603" cy="731521"/>
            </a:xfrm>
            <a:custGeom>
              <a:avLst/>
              <a:gdLst>
                <a:gd name="T0" fmla="*/ 0 w 468"/>
                <a:gd name="T1" fmla="*/ 178 h 644"/>
                <a:gd name="T2" fmla="*/ 468 w 468"/>
                <a:gd name="T3" fmla="*/ 0 h 644"/>
                <a:gd name="T4" fmla="*/ 468 w 468"/>
                <a:gd name="T5" fmla="*/ 364 h 644"/>
                <a:gd name="T6" fmla="*/ 0 w 468"/>
                <a:gd name="T7" fmla="*/ 644 h 644"/>
                <a:gd name="T8" fmla="*/ 0 w 468"/>
                <a:gd name="T9" fmla="*/ 178 h 644"/>
              </a:gdLst>
              <a:ahLst/>
              <a:cxnLst>
                <a:cxn ang="0">
                  <a:pos x="T0" y="T1"/>
                </a:cxn>
                <a:cxn ang="0">
                  <a:pos x="T2" y="T3"/>
                </a:cxn>
                <a:cxn ang="0">
                  <a:pos x="T4" y="T5"/>
                </a:cxn>
                <a:cxn ang="0">
                  <a:pos x="T6" y="T7"/>
                </a:cxn>
                <a:cxn ang="0">
                  <a:pos x="T8" y="T9"/>
                </a:cxn>
              </a:cxnLst>
              <a:rect l="0" t="0" r="r" b="b"/>
              <a:pathLst>
                <a:path w="468" h="644">
                  <a:moveTo>
                    <a:pt x="0" y="178"/>
                  </a:moveTo>
                  <a:lnTo>
                    <a:pt x="468" y="0"/>
                  </a:lnTo>
                  <a:lnTo>
                    <a:pt x="468" y="364"/>
                  </a:lnTo>
                  <a:lnTo>
                    <a:pt x="0" y="644"/>
                  </a:lnTo>
                  <a:lnTo>
                    <a:pt x="0" y="178"/>
                  </a:lnTo>
                  <a:close/>
                </a:path>
              </a:pathLst>
            </a:custGeom>
            <a:solidFill>
              <a:schemeClr val="accent1"/>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82" name="Freeform 72"/>
            <p:cNvSpPr/>
            <p:nvPr/>
          </p:nvSpPr>
          <p:spPr bwMode="auto">
            <a:xfrm rot="5400000">
              <a:off x="4931814" y="3564038"/>
              <a:ext cx="1697039" cy="254442"/>
            </a:xfrm>
            <a:custGeom>
              <a:avLst/>
              <a:gdLst>
                <a:gd name="T0" fmla="*/ 746 w 1494"/>
                <a:gd name="T1" fmla="*/ 224 h 224"/>
                <a:gd name="T2" fmla="*/ 0 w 1494"/>
                <a:gd name="T3" fmla="*/ 112 h 224"/>
                <a:gd name="T4" fmla="*/ 746 w 1494"/>
                <a:gd name="T5" fmla="*/ 0 h 224"/>
                <a:gd name="T6" fmla="*/ 1494 w 1494"/>
                <a:gd name="T7" fmla="*/ 112 h 224"/>
                <a:gd name="T8" fmla="*/ 746 w 1494"/>
                <a:gd name="T9" fmla="*/ 224 h 224"/>
              </a:gdLst>
              <a:ahLst/>
              <a:cxnLst>
                <a:cxn ang="0">
                  <a:pos x="T0" y="T1"/>
                </a:cxn>
                <a:cxn ang="0">
                  <a:pos x="T2" y="T3"/>
                </a:cxn>
                <a:cxn ang="0">
                  <a:pos x="T4" y="T5"/>
                </a:cxn>
                <a:cxn ang="0">
                  <a:pos x="T6" y="T7"/>
                </a:cxn>
                <a:cxn ang="0">
                  <a:pos x="T8" y="T9"/>
                </a:cxn>
              </a:cxnLst>
              <a:rect l="0" t="0" r="r" b="b"/>
              <a:pathLst>
                <a:path w="1494" h="224">
                  <a:moveTo>
                    <a:pt x="746" y="224"/>
                  </a:moveTo>
                  <a:lnTo>
                    <a:pt x="0" y="112"/>
                  </a:lnTo>
                  <a:lnTo>
                    <a:pt x="746" y="0"/>
                  </a:lnTo>
                  <a:lnTo>
                    <a:pt x="1494" y="112"/>
                  </a:lnTo>
                  <a:lnTo>
                    <a:pt x="746" y="224"/>
                  </a:lnTo>
                  <a:close/>
                </a:path>
              </a:pathLst>
            </a:custGeom>
            <a:solidFill>
              <a:schemeClr val="accent2">
                <a:lumMod val="7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83" name="Freeform 73"/>
            <p:cNvSpPr/>
            <p:nvPr/>
          </p:nvSpPr>
          <p:spPr bwMode="auto">
            <a:xfrm rot="5400000">
              <a:off x="5005649" y="2915438"/>
              <a:ext cx="847384" cy="701986"/>
            </a:xfrm>
            <a:custGeom>
              <a:avLst/>
              <a:gdLst>
                <a:gd name="T0" fmla="*/ 746 w 746"/>
                <a:gd name="T1" fmla="*/ 112 h 618"/>
                <a:gd name="T2" fmla="*/ 0 w 746"/>
                <a:gd name="T3" fmla="*/ 0 h 618"/>
                <a:gd name="T4" fmla="*/ 0 w 746"/>
                <a:gd name="T5" fmla="*/ 394 h 618"/>
                <a:gd name="T6" fmla="*/ 746 w 746"/>
                <a:gd name="T7" fmla="*/ 618 h 618"/>
                <a:gd name="T8" fmla="*/ 746 w 746"/>
                <a:gd name="T9" fmla="*/ 112 h 618"/>
              </a:gdLst>
              <a:ahLst/>
              <a:cxnLst>
                <a:cxn ang="0">
                  <a:pos x="T0" y="T1"/>
                </a:cxn>
                <a:cxn ang="0">
                  <a:pos x="T2" y="T3"/>
                </a:cxn>
                <a:cxn ang="0">
                  <a:pos x="T4" y="T5"/>
                </a:cxn>
                <a:cxn ang="0">
                  <a:pos x="T6" y="T7"/>
                </a:cxn>
                <a:cxn ang="0">
                  <a:pos x="T8" y="T9"/>
                </a:cxn>
              </a:cxnLst>
              <a:rect l="0" t="0" r="r" b="b"/>
              <a:pathLst>
                <a:path w="746" h="618">
                  <a:moveTo>
                    <a:pt x="746" y="112"/>
                  </a:moveTo>
                  <a:lnTo>
                    <a:pt x="0" y="0"/>
                  </a:lnTo>
                  <a:lnTo>
                    <a:pt x="0" y="394"/>
                  </a:lnTo>
                  <a:lnTo>
                    <a:pt x="746" y="618"/>
                  </a:lnTo>
                  <a:lnTo>
                    <a:pt x="746" y="112"/>
                  </a:lnTo>
                  <a:close/>
                </a:path>
              </a:pathLst>
            </a:custGeom>
            <a:solidFill>
              <a:schemeClr val="accent2">
                <a:lumMod val="40000"/>
                <a:lumOff val="60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84" name="Freeform 74"/>
            <p:cNvSpPr/>
            <p:nvPr/>
          </p:nvSpPr>
          <p:spPr bwMode="auto">
            <a:xfrm rot="5400000">
              <a:off x="5004512" y="3763958"/>
              <a:ext cx="849656" cy="701986"/>
            </a:xfrm>
            <a:custGeom>
              <a:avLst/>
              <a:gdLst>
                <a:gd name="T0" fmla="*/ 0 w 748"/>
                <a:gd name="T1" fmla="*/ 112 h 618"/>
                <a:gd name="T2" fmla="*/ 748 w 748"/>
                <a:gd name="T3" fmla="*/ 0 h 618"/>
                <a:gd name="T4" fmla="*/ 748 w 748"/>
                <a:gd name="T5" fmla="*/ 394 h 618"/>
                <a:gd name="T6" fmla="*/ 0 w 748"/>
                <a:gd name="T7" fmla="*/ 618 h 618"/>
                <a:gd name="T8" fmla="*/ 0 w 748"/>
                <a:gd name="T9" fmla="*/ 112 h 618"/>
              </a:gdLst>
              <a:ahLst/>
              <a:cxnLst>
                <a:cxn ang="0">
                  <a:pos x="T0" y="T1"/>
                </a:cxn>
                <a:cxn ang="0">
                  <a:pos x="T2" y="T3"/>
                </a:cxn>
                <a:cxn ang="0">
                  <a:pos x="T4" y="T5"/>
                </a:cxn>
                <a:cxn ang="0">
                  <a:pos x="T6" y="T7"/>
                </a:cxn>
                <a:cxn ang="0">
                  <a:pos x="T8" y="T9"/>
                </a:cxn>
              </a:cxnLst>
              <a:rect l="0" t="0" r="r" b="b"/>
              <a:pathLst>
                <a:path w="748" h="618">
                  <a:moveTo>
                    <a:pt x="0" y="112"/>
                  </a:moveTo>
                  <a:lnTo>
                    <a:pt x="748" y="0"/>
                  </a:lnTo>
                  <a:lnTo>
                    <a:pt x="748" y="394"/>
                  </a:lnTo>
                  <a:lnTo>
                    <a:pt x="0" y="618"/>
                  </a:lnTo>
                  <a:lnTo>
                    <a:pt x="0" y="112"/>
                  </a:lnTo>
                  <a:close/>
                </a:path>
              </a:pathLst>
            </a:custGeom>
            <a:solidFill>
              <a:schemeClr val="accent2"/>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85" name="Freeform 75"/>
            <p:cNvSpPr/>
            <p:nvPr/>
          </p:nvSpPr>
          <p:spPr bwMode="auto">
            <a:xfrm rot="5400000">
              <a:off x="6733351" y="3490203"/>
              <a:ext cx="1059798" cy="403245"/>
            </a:xfrm>
            <a:custGeom>
              <a:avLst/>
              <a:gdLst>
                <a:gd name="T0" fmla="*/ 465 w 933"/>
                <a:gd name="T1" fmla="*/ 0 h 355"/>
                <a:gd name="T2" fmla="*/ 0 w 933"/>
                <a:gd name="T3" fmla="*/ 177 h 355"/>
                <a:gd name="T4" fmla="*/ 465 w 933"/>
                <a:gd name="T5" fmla="*/ 355 h 355"/>
                <a:gd name="T6" fmla="*/ 933 w 933"/>
                <a:gd name="T7" fmla="*/ 177 h 355"/>
                <a:gd name="T8" fmla="*/ 465 w 933"/>
                <a:gd name="T9" fmla="*/ 0 h 355"/>
              </a:gdLst>
              <a:ahLst/>
              <a:cxnLst>
                <a:cxn ang="0">
                  <a:pos x="T0" y="T1"/>
                </a:cxn>
                <a:cxn ang="0">
                  <a:pos x="T2" y="T3"/>
                </a:cxn>
                <a:cxn ang="0">
                  <a:pos x="T4" y="T5"/>
                </a:cxn>
                <a:cxn ang="0">
                  <a:pos x="T6" y="T7"/>
                </a:cxn>
                <a:cxn ang="0">
                  <a:pos x="T8" y="T9"/>
                </a:cxn>
              </a:cxnLst>
              <a:rect l="0" t="0" r="r" b="b"/>
              <a:pathLst>
                <a:path w="933" h="355">
                  <a:moveTo>
                    <a:pt x="465" y="0"/>
                  </a:moveTo>
                  <a:lnTo>
                    <a:pt x="0" y="177"/>
                  </a:lnTo>
                  <a:lnTo>
                    <a:pt x="465" y="355"/>
                  </a:lnTo>
                  <a:lnTo>
                    <a:pt x="933" y="177"/>
                  </a:lnTo>
                  <a:lnTo>
                    <a:pt x="465" y="0"/>
                  </a:lnTo>
                  <a:close/>
                </a:path>
              </a:pathLst>
            </a:custGeom>
            <a:solidFill>
              <a:schemeClr val="accent5">
                <a:lumMod val="7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86" name="Freeform 76"/>
            <p:cNvSpPr/>
            <p:nvPr/>
          </p:nvSpPr>
          <p:spPr bwMode="auto">
            <a:xfrm rot="5400000">
              <a:off x="7365481" y="3060265"/>
              <a:ext cx="528195" cy="731521"/>
            </a:xfrm>
            <a:custGeom>
              <a:avLst/>
              <a:gdLst>
                <a:gd name="T0" fmla="*/ 465 w 465"/>
                <a:gd name="T1" fmla="*/ 467 h 644"/>
                <a:gd name="T2" fmla="*/ 0 w 465"/>
                <a:gd name="T3" fmla="*/ 644 h 644"/>
                <a:gd name="T4" fmla="*/ 0 w 465"/>
                <a:gd name="T5" fmla="*/ 280 h 644"/>
                <a:gd name="T6" fmla="*/ 465 w 465"/>
                <a:gd name="T7" fmla="*/ 0 h 644"/>
                <a:gd name="T8" fmla="*/ 465 w 465"/>
                <a:gd name="T9" fmla="*/ 467 h 644"/>
              </a:gdLst>
              <a:ahLst/>
              <a:cxnLst>
                <a:cxn ang="0">
                  <a:pos x="T0" y="T1"/>
                </a:cxn>
                <a:cxn ang="0">
                  <a:pos x="T2" y="T3"/>
                </a:cxn>
                <a:cxn ang="0">
                  <a:pos x="T4" y="T5"/>
                </a:cxn>
                <a:cxn ang="0">
                  <a:pos x="T6" y="T7"/>
                </a:cxn>
                <a:cxn ang="0">
                  <a:pos x="T8" y="T9"/>
                </a:cxn>
              </a:cxnLst>
              <a:rect l="0" t="0" r="r" b="b"/>
              <a:pathLst>
                <a:path w="465" h="644">
                  <a:moveTo>
                    <a:pt x="465" y="467"/>
                  </a:moveTo>
                  <a:lnTo>
                    <a:pt x="0" y="644"/>
                  </a:lnTo>
                  <a:lnTo>
                    <a:pt x="0" y="280"/>
                  </a:lnTo>
                  <a:lnTo>
                    <a:pt x="465" y="0"/>
                  </a:lnTo>
                  <a:lnTo>
                    <a:pt x="465" y="467"/>
                  </a:lnTo>
                  <a:close/>
                </a:path>
              </a:pathLst>
            </a:custGeom>
            <a:solidFill>
              <a:schemeClr val="accent5">
                <a:lumMod val="60000"/>
                <a:lumOff val="40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87" name="Freeform 77"/>
            <p:cNvSpPr/>
            <p:nvPr/>
          </p:nvSpPr>
          <p:spPr bwMode="auto">
            <a:xfrm rot="5400000">
              <a:off x="7363778" y="3590164"/>
              <a:ext cx="531603" cy="731521"/>
            </a:xfrm>
            <a:custGeom>
              <a:avLst/>
              <a:gdLst>
                <a:gd name="T0" fmla="*/ 0 w 468"/>
                <a:gd name="T1" fmla="*/ 467 h 644"/>
                <a:gd name="T2" fmla="*/ 468 w 468"/>
                <a:gd name="T3" fmla="*/ 644 h 644"/>
                <a:gd name="T4" fmla="*/ 468 w 468"/>
                <a:gd name="T5" fmla="*/ 280 h 644"/>
                <a:gd name="T6" fmla="*/ 0 w 468"/>
                <a:gd name="T7" fmla="*/ 0 h 644"/>
                <a:gd name="T8" fmla="*/ 0 w 468"/>
                <a:gd name="T9" fmla="*/ 467 h 644"/>
              </a:gdLst>
              <a:ahLst/>
              <a:cxnLst>
                <a:cxn ang="0">
                  <a:pos x="T0" y="T1"/>
                </a:cxn>
                <a:cxn ang="0">
                  <a:pos x="T2" y="T3"/>
                </a:cxn>
                <a:cxn ang="0">
                  <a:pos x="T4" y="T5"/>
                </a:cxn>
                <a:cxn ang="0">
                  <a:pos x="T6" y="T7"/>
                </a:cxn>
                <a:cxn ang="0">
                  <a:pos x="T8" y="T9"/>
                </a:cxn>
              </a:cxnLst>
              <a:rect l="0" t="0" r="r" b="b"/>
              <a:pathLst>
                <a:path w="468" h="644">
                  <a:moveTo>
                    <a:pt x="0" y="467"/>
                  </a:moveTo>
                  <a:lnTo>
                    <a:pt x="468" y="644"/>
                  </a:lnTo>
                  <a:lnTo>
                    <a:pt x="468" y="280"/>
                  </a:lnTo>
                  <a:lnTo>
                    <a:pt x="0" y="0"/>
                  </a:lnTo>
                  <a:lnTo>
                    <a:pt x="0" y="467"/>
                  </a:lnTo>
                  <a:close/>
                </a:path>
              </a:pathLst>
            </a:custGeom>
            <a:solidFill>
              <a:schemeClr val="accent5"/>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88" name="Freeform 78"/>
            <p:cNvSpPr/>
            <p:nvPr/>
          </p:nvSpPr>
          <p:spPr bwMode="auto">
            <a:xfrm rot="5400000">
              <a:off x="5733758" y="3564037"/>
              <a:ext cx="1697039" cy="254442"/>
            </a:xfrm>
            <a:custGeom>
              <a:avLst/>
              <a:gdLst>
                <a:gd name="T0" fmla="*/ 746 w 1494"/>
                <a:gd name="T1" fmla="*/ 0 h 224"/>
                <a:gd name="T2" fmla="*/ 0 w 1494"/>
                <a:gd name="T3" fmla="*/ 111 h 224"/>
                <a:gd name="T4" fmla="*/ 746 w 1494"/>
                <a:gd name="T5" fmla="*/ 224 h 224"/>
                <a:gd name="T6" fmla="*/ 1494 w 1494"/>
                <a:gd name="T7" fmla="*/ 111 h 224"/>
                <a:gd name="T8" fmla="*/ 746 w 1494"/>
                <a:gd name="T9" fmla="*/ 0 h 224"/>
              </a:gdLst>
              <a:ahLst/>
              <a:cxnLst>
                <a:cxn ang="0">
                  <a:pos x="T0" y="T1"/>
                </a:cxn>
                <a:cxn ang="0">
                  <a:pos x="T2" y="T3"/>
                </a:cxn>
                <a:cxn ang="0">
                  <a:pos x="T4" y="T5"/>
                </a:cxn>
                <a:cxn ang="0">
                  <a:pos x="T6" y="T7"/>
                </a:cxn>
                <a:cxn ang="0">
                  <a:pos x="T8" y="T9"/>
                </a:cxn>
              </a:cxnLst>
              <a:rect l="0" t="0" r="r" b="b"/>
              <a:pathLst>
                <a:path w="1494" h="224">
                  <a:moveTo>
                    <a:pt x="746" y="0"/>
                  </a:moveTo>
                  <a:lnTo>
                    <a:pt x="0" y="111"/>
                  </a:lnTo>
                  <a:lnTo>
                    <a:pt x="746" y="224"/>
                  </a:lnTo>
                  <a:lnTo>
                    <a:pt x="1494" y="111"/>
                  </a:lnTo>
                  <a:lnTo>
                    <a:pt x="746" y="0"/>
                  </a:lnTo>
                  <a:close/>
                </a:path>
              </a:pathLst>
            </a:custGeom>
            <a:solidFill>
              <a:schemeClr val="accent4">
                <a:lumMod val="7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89" name="Freeform 79"/>
            <p:cNvSpPr/>
            <p:nvPr/>
          </p:nvSpPr>
          <p:spPr bwMode="auto">
            <a:xfrm rot="5400000">
              <a:off x="6510148" y="2916005"/>
              <a:ext cx="847384" cy="700851"/>
            </a:xfrm>
            <a:custGeom>
              <a:avLst/>
              <a:gdLst>
                <a:gd name="T0" fmla="*/ 746 w 746"/>
                <a:gd name="T1" fmla="*/ 506 h 617"/>
                <a:gd name="T2" fmla="*/ 0 w 746"/>
                <a:gd name="T3" fmla="*/ 617 h 617"/>
                <a:gd name="T4" fmla="*/ 0 w 746"/>
                <a:gd name="T5" fmla="*/ 224 h 617"/>
                <a:gd name="T6" fmla="*/ 746 w 746"/>
                <a:gd name="T7" fmla="*/ 0 h 617"/>
                <a:gd name="T8" fmla="*/ 746 w 746"/>
                <a:gd name="T9" fmla="*/ 506 h 617"/>
              </a:gdLst>
              <a:ahLst/>
              <a:cxnLst>
                <a:cxn ang="0">
                  <a:pos x="T0" y="T1"/>
                </a:cxn>
                <a:cxn ang="0">
                  <a:pos x="T2" y="T3"/>
                </a:cxn>
                <a:cxn ang="0">
                  <a:pos x="T4" y="T5"/>
                </a:cxn>
                <a:cxn ang="0">
                  <a:pos x="T6" y="T7"/>
                </a:cxn>
                <a:cxn ang="0">
                  <a:pos x="T8" y="T9"/>
                </a:cxn>
              </a:cxnLst>
              <a:rect l="0" t="0" r="r" b="b"/>
              <a:pathLst>
                <a:path w="746" h="617">
                  <a:moveTo>
                    <a:pt x="746" y="506"/>
                  </a:moveTo>
                  <a:lnTo>
                    <a:pt x="0" y="617"/>
                  </a:lnTo>
                  <a:lnTo>
                    <a:pt x="0" y="224"/>
                  </a:lnTo>
                  <a:lnTo>
                    <a:pt x="746" y="0"/>
                  </a:lnTo>
                  <a:lnTo>
                    <a:pt x="746" y="506"/>
                  </a:lnTo>
                  <a:close/>
                </a:path>
              </a:pathLst>
            </a:custGeom>
            <a:solidFill>
              <a:schemeClr val="accent4">
                <a:lumMod val="60000"/>
                <a:lumOff val="40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90" name="Freeform 80"/>
            <p:cNvSpPr/>
            <p:nvPr/>
          </p:nvSpPr>
          <p:spPr bwMode="auto">
            <a:xfrm rot="5400000">
              <a:off x="6509012" y="3764525"/>
              <a:ext cx="849656" cy="700851"/>
            </a:xfrm>
            <a:custGeom>
              <a:avLst/>
              <a:gdLst>
                <a:gd name="T0" fmla="*/ 0 w 748"/>
                <a:gd name="T1" fmla="*/ 506 h 617"/>
                <a:gd name="T2" fmla="*/ 748 w 748"/>
                <a:gd name="T3" fmla="*/ 617 h 617"/>
                <a:gd name="T4" fmla="*/ 748 w 748"/>
                <a:gd name="T5" fmla="*/ 224 h 617"/>
                <a:gd name="T6" fmla="*/ 0 w 748"/>
                <a:gd name="T7" fmla="*/ 0 h 617"/>
                <a:gd name="T8" fmla="*/ 0 w 748"/>
                <a:gd name="T9" fmla="*/ 506 h 617"/>
              </a:gdLst>
              <a:ahLst/>
              <a:cxnLst>
                <a:cxn ang="0">
                  <a:pos x="T0" y="T1"/>
                </a:cxn>
                <a:cxn ang="0">
                  <a:pos x="T2" y="T3"/>
                </a:cxn>
                <a:cxn ang="0">
                  <a:pos x="T4" y="T5"/>
                </a:cxn>
                <a:cxn ang="0">
                  <a:pos x="T6" y="T7"/>
                </a:cxn>
                <a:cxn ang="0">
                  <a:pos x="T8" y="T9"/>
                </a:cxn>
              </a:cxnLst>
              <a:rect l="0" t="0" r="r" b="b"/>
              <a:pathLst>
                <a:path w="748" h="617">
                  <a:moveTo>
                    <a:pt x="0" y="506"/>
                  </a:moveTo>
                  <a:lnTo>
                    <a:pt x="748" y="617"/>
                  </a:lnTo>
                  <a:lnTo>
                    <a:pt x="748" y="224"/>
                  </a:lnTo>
                  <a:lnTo>
                    <a:pt x="0" y="0"/>
                  </a:lnTo>
                  <a:lnTo>
                    <a:pt x="0" y="506"/>
                  </a:lnTo>
                  <a:close/>
                </a:path>
              </a:pathLst>
            </a:custGeom>
            <a:solidFill>
              <a:schemeClr val="accent4"/>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91" name="Freeform 81"/>
            <p:cNvSpPr/>
            <p:nvPr/>
          </p:nvSpPr>
          <p:spPr bwMode="auto">
            <a:xfrm rot="5400000">
              <a:off x="5594043" y="2742779"/>
              <a:ext cx="1166573" cy="728112"/>
            </a:xfrm>
            <a:custGeom>
              <a:avLst/>
              <a:gdLst>
                <a:gd name="T0" fmla="*/ 1027 w 1027"/>
                <a:gd name="T1" fmla="*/ 641 h 641"/>
                <a:gd name="T2" fmla="*/ 0 w 1027"/>
                <a:gd name="T3" fmla="*/ 532 h 641"/>
                <a:gd name="T4" fmla="*/ 0 w 1027"/>
                <a:gd name="T5" fmla="*/ 111 h 641"/>
                <a:gd name="T6" fmla="*/ 1027 w 1027"/>
                <a:gd name="T7" fmla="*/ 0 h 641"/>
                <a:gd name="T8" fmla="*/ 1027 w 1027"/>
                <a:gd name="T9" fmla="*/ 641 h 641"/>
              </a:gdLst>
              <a:ahLst/>
              <a:cxnLst>
                <a:cxn ang="0">
                  <a:pos x="T0" y="T1"/>
                </a:cxn>
                <a:cxn ang="0">
                  <a:pos x="T2" y="T3"/>
                </a:cxn>
                <a:cxn ang="0">
                  <a:pos x="T4" y="T5"/>
                </a:cxn>
                <a:cxn ang="0">
                  <a:pos x="T6" y="T7"/>
                </a:cxn>
                <a:cxn ang="0">
                  <a:pos x="T8" y="T9"/>
                </a:cxn>
              </a:cxnLst>
              <a:rect l="0" t="0" r="r" b="b"/>
              <a:pathLst>
                <a:path w="1027" h="641">
                  <a:moveTo>
                    <a:pt x="1027" y="641"/>
                  </a:moveTo>
                  <a:lnTo>
                    <a:pt x="0" y="532"/>
                  </a:lnTo>
                  <a:lnTo>
                    <a:pt x="0" y="111"/>
                  </a:lnTo>
                  <a:lnTo>
                    <a:pt x="1027" y="0"/>
                  </a:lnTo>
                  <a:lnTo>
                    <a:pt x="1027" y="641"/>
                  </a:lnTo>
                  <a:close/>
                </a:path>
              </a:pathLst>
            </a:custGeom>
            <a:solidFill>
              <a:schemeClr val="accent3">
                <a:lumMod val="60000"/>
                <a:lumOff val="40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92" name="Freeform 82"/>
            <p:cNvSpPr/>
            <p:nvPr/>
          </p:nvSpPr>
          <p:spPr bwMode="auto">
            <a:xfrm rot="5400000">
              <a:off x="5592908" y="3910488"/>
              <a:ext cx="1168845" cy="728112"/>
            </a:xfrm>
            <a:custGeom>
              <a:avLst/>
              <a:gdLst>
                <a:gd name="T0" fmla="*/ 0 w 1029"/>
                <a:gd name="T1" fmla="*/ 641 h 641"/>
                <a:gd name="T2" fmla="*/ 1029 w 1029"/>
                <a:gd name="T3" fmla="*/ 532 h 641"/>
                <a:gd name="T4" fmla="*/ 1029 w 1029"/>
                <a:gd name="T5" fmla="*/ 111 h 641"/>
                <a:gd name="T6" fmla="*/ 0 w 1029"/>
                <a:gd name="T7" fmla="*/ 0 h 641"/>
                <a:gd name="T8" fmla="*/ 0 w 1029"/>
                <a:gd name="T9" fmla="*/ 641 h 641"/>
              </a:gdLst>
              <a:ahLst/>
              <a:cxnLst>
                <a:cxn ang="0">
                  <a:pos x="T0" y="T1"/>
                </a:cxn>
                <a:cxn ang="0">
                  <a:pos x="T2" y="T3"/>
                </a:cxn>
                <a:cxn ang="0">
                  <a:pos x="T4" y="T5"/>
                </a:cxn>
                <a:cxn ang="0">
                  <a:pos x="T6" y="T7"/>
                </a:cxn>
                <a:cxn ang="0">
                  <a:pos x="T8" y="T9"/>
                </a:cxn>
              </a:cxnLst>
              <a:rect l="0" t="0" r="r" b="b"/>
              <a:pathLst>
                <a:path w="1029" h="641">
                  <a:moveTo>
                    <a:pt x="0" y="641"/>
                  </a:moveTo>
                  <a:lnTo>
                    <a:pt x="1029" y="532"/>
                  </a:lnTo>
                  <a:lnTo>
                    <a:pt x="1029" y="111"/>
                  </a:lnTo>
                  <a:lnTo>
                    <a:pt x="0" y="0"/>
                  </a:lnTo>
                  <a:lnTo>
                    <a:pt x="0" y="641"/>
                  </a:lnTo>
                  <a:close/>
                </a:path>
              </a:pathLst>
            </a:custGeom>
            <a:solidFill>
              <a:schemeClr val="accent3"/>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93" name="Freeform 83"/>
            <p:cNvSpPr/>
            <p:nvPr/>
          </p:nvSpPr>
          <p:spPr bwMode="auto">
            <a:xfrm rot="5400000">
              <a:off x="7724994" y="3425457"/>
              <a:ext cx="9087" cy="531602"/>
            </a:xfrm>
            <a:custGeom>
              <a:avLst/>
              <a:gdLst>
                <a:gd name="T0" fmla="*/ 8 w 8"/>
                <a:gd name="T1" fmla="*/ 468 h 468"/>
                <a:gd name="T2" fmla="*/ 0 w 8"/>
                <a:gd name="T3" fmla="*/ 468 h 468"/>
                <a:gd name="T4" fmla="*/ 0 w 8"/>
                <a:gd name="T5" fmla="*/ 2 h 468"/>
                <a:gd name="T6" fmla="*/ 3 w 8"/>
                <a:gd name="T7" fmla="*/ 0 h 468"/>
                <a:gd name="T8" fmla="*/ 8 w 8"/>
                <a:gd name="T9" fmla="*/ 2 h 468"/>
                <a:gd name="T10" fmla="*/ 8 w 8"/>
                <a:gd name="T11" fmla="*/ 468 h 468"/>
              </a:gdLst>
              <a:ahLst/>
              <a:cxnLst>
                <a:cxn ang="0">
                  <a:pos x="T0" y="T1"/>
                </a:cxn>
                <a:cxn ang="0">
                  <a:pos x="T2" y="T3"/>
                </a:cxn>
                <a:cxn ang="0">
                  <a:pos x="T4" y="T5"/>
                </a:cxn>
                <a:cxn ang="0">
                  <a:pos x="T6" y="T7"/>
                </a:cxn>
                <a:cxn ang="0">
                  <a:pos x="T8" y="T9"/>
                </a:cxn>
                <a:cxn ang="0">
                  <a:pos x="T10" y="T11"/>
                </a:cxn>
              </a:cxnLst>
              <a:rect l="0" t="0" r="r" b="b"/>
              <a:pathLst>
                <a:path w="8" h="468">
                  <a:moveTo>
                    <a:pt x="8" y="468"/>
                  </a:moveTo>
                  <a:lnTo>
                    <a:pt x="0" y="468"/>
                  </a:lnTo>
                  <a:lnTo>
                    <a:pt x="0" y="2"/>
                  </a:lnTo>
                  <a:lnTo>
                    <a:pt x="3" y="0"/>
                  </a:lnTo>
                  <a:lnTo>
                    <a:pt x="8" y="2"/>
                  </a:lnTo>
                  <a:lnTo>
                    <a:pt x="8" y="468"/>
                  </a:lnTo>
                  <a:close/>
                </a:path>
              </a:pathLst>
            </a:custGeom>
            <a:solidFill>
              <a:schemeClr val="bg1">
                <a:alpha val="2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94" name="Freeform 84"/>
            <p:cNvSpPr/>
            <p:nvPr/>
          </p:nvSpPr>
          <p:spPr bwMode="auto">
            <a:xfrm rot="5400000">
              <a:off x="6992339" y="3403874"/>
              <a:ext cx="9087" cy="574766"/>
            </a:xfrm>
            <a:custGeom>
              <a:avLst/>
              <a:gdLst>
                <a:gd name="T0" fmla="*/ 8 w 8"/>
                <a:gd name="T1" fmla="*/ 506 h 506"/>
                <a:gd name="T2" fmla="*/ 0 w 8"/>
                <a:gd name="T3" fmla="*/ 506 h 506"/>
                <a:gd name="T4" fmla="*/ 0 w 8"/>
                <a:gd name="T5" fmla="*/ 1 h 506"/>
                <a:gd name="T6" fmla="*/ 3 w 8"/>
                <a:gd name="T7" fmla="*/ 0 h 506"/>
                <a:gd name="T8" fmla="*/ 8 w 8"/>
                <a:gd name="T9" fmla="*/ 1 h 506"/>
                <a:gd name="T10" fmla="*/ 8 w 8"/>
                <a:gd name="T11" fmla="*/ 506 h 506"/>
              </a:gdLst>
              <a:ahLst/>
              <a:cxnLst>
                <a:cxn ang="0">
                  <a:pos x="T0" y="T1"/>
                </a:cxn>
                <a:cxn ang="0">
                  <a:pos x="T2" y="T3"/>
                </a:cxn>
                <a:cxn ang="0">
                  <a:pos x="T4" y="T5"/>
                </a:cxn>
                <a:cxn ang="0">
                  <a:pos x="T6" y="T7"/>
                </a:cxn>
                <a:cxn ang="0">
                  <a:pos x="T8" y="T9"/>
                </a:cxn>
                <a:cxn ang="0">
                  <a:pos x="T10" y="T11"/>
                </a:cxn>
              </a:cxnLst>
              <a:rect l="0" t="0" r="r" b="b"/>
              <a:pathLst>
                <a:path w="8" h="506">
                  <a:moveTo>
                    <a:pt x="8" y="506"/>
                  </a:moveTo>
                  <a:lnTo>
                    <a:pt x="0" y="506"/>
                  </a:lnTo>
                  <a:lnTo>
                    <a:pt x="0" y="1"/>
                  </a:lnTo>
                  <a:lnTo>
                    <a:pt x="3" y="0"/>
                  </a:lnTo>
                  <a:lnTo>
                    <a:pt x="8" y="1"/>
                  </a:lnTo>
                  <a:lnTo>
                    <a:pt x="8" y="506"/>
                  </a:lnTo>
                  <a:close/>
                </a:path>
              </a:pathLst>
            </a:custGeom>
            <a:solidFill>
              <a:schemeClr val="bg1">
                <a:alpha val="2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95" name="Freeform 85"/>
            <p:cNvSpPr/>
            <p:nvPr/>
          </p:nvSpPr>
          <p:spPr bwMode="auto">
            <a:xfrm rot="5400000">
              <a:off x="4629665" y="3425456"/>
              <a:ext cx="9087" cy="531602"/>
            </a:xfrm>
            <a:custGeom>
              <a:avLst/>
              <a:gdLst>
                <a:gd name="T0" fmla="*/ 8 w 8"/>
                <a:gd name="T1" fmla="*/ 0 h 468"/>
                <a:gd name="T2" fmla="*/ 0 w 8"/>
                <a:gd name="T3" fmla="*/ 0 h 468"/>
                <a:gd name="T4" fmla="*/ 0 w 8"/>
                <a:gd name="T5" fmla="*/ 467 h 468"/>
                <a:gd name="T6" fmla="*/ 3 w 8"/>
                <a:gd name="T7" fmla="*/ 468 h 468"/>
                <a:gd name="T8" fmla="*/ 8 w 8"/>
                <a:gd name="T9" fmla="*/ 467 h 468"/>
                <a:gd name="T10" fmla="*/ 8 w 8"/>
                <a:gd name="T11" fmla="*/ 0 h 468"/>
              </a:gdLst>
              <a:ahLst/>
              <a:cxnLst>
                <a:cxn ang="0">
                  <a:pos x="T0" y="T1"/>
                </a:cxn>
                <a:cxn ang="0">
                  <a:pos x="T2" y="T3"/>
                </a:cxn>
                <a:cxn ang="0">
                  <a:pos x="T4" y="T5"/>
                </a:cxn>
                <a:cxn ang="0">
                  <a:pos x="T6" y="T7"/>
                </a:cxn>
                <a:cxn ang="0">
                  <a:pos x="T8" y="T9"/>
                </a:cxn>
                <a:cxn ang="0">
                  <a:pos x="T10" y="T11"/>
                </a:cxn>
              </a:cxnLst>
              <a:rect l="0" t="0" r="r" b="b"/>
              <a:pathLst>
                <a:path w="8" h="468">
                  <a:moveTo>
                    <a:pt x="8" y="0"/>
                  </a:moveTo>
                  <a:lnTo>
                    <a:pt x="0" y="0"/>
                  </a:lnTo>
                  <a:lnTo>
                    <a:pt x="0" y="467"/>
                  </a:lnTo>
                  <a:lnTo>
                    <a:pt x="3" y="468"/>
                  </a:lnTo>
                  <a:lnTo>
                    <a:pt x="8" y="467"/>
                  </a:lnTo>
                  <a:lnTo>
                    <a:pt x="8" y="0"/>
                  </a:lnTo>
                  <a:close/>
                </a:path>
              </a:pathLst>
            </a:custGeom>
            <a:solidFill>
              <a:schemeClr val="bg1">
                <a:alpha val="2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96" name="Freeform 86"/>
            <p:cNvSpPr/>
            <p:nvPr/>
          </p:nvSpPr>
          <p:spPr bwMode="auto">
            <a:xfrm rot="5400000">
              <a:off x="5361185" y="3403874"/>
              <a:ext cx="9087" cy="574766"/>
            </a:xfrm>
            <a:custGeom>
              <a:avLst/>
              <a:gdLst>
                <a:gd name="T0" fmla="*/ 8 w 8"/>
                <a:gd name="T1" fmla="*/ 0 h 506"/>
                <a:gd name="T2" fmla="*/ 0 w 8"/>
                <a:gd name="T3" fmla="*/ 0 h 506"/>
                <a:gd name="T4" fmla="*/ 0 w 8"/>
                <a:gd name="T5" fmla="*/ 504 h 506"/>
                <a:gd name="T6" fmla="*/ 3 w 8"/>
                <a:gd name="T7" fmla="*/ 506 h 506"/>
                <a:gd name="T8" fmla="*/ 8 w 8"/>
                <a:gd name="T9" fmla="*/ 504 h 506"/>
                <a:gd name="T10" fmla="*/ 8 w 8"/>
                <a:gd name="T11" fmla="*/ 0 h 506"/>
              </a:gdLst>
              <a:ahLst/>
              <a:cxnLst>
                <a:cxn ang="0">
                  <a:pos x="T0" y="T1"/>
                </a:cxn>
                <a:cxn ang="0">
                  <a:pos x="T2" y="T3"/>
                </a:cxn>
                <a:cxn ang="0">
                  <a:pos x="T4" y="T5"/>
                </a:cxn>
                <a:cxn ang="0">
                  <a:pos x="T6" y="T7"/>
                </a:cxn>
                <a:cxn ang="0">
                  <a:pos x="T8" y="T9"/>
                </a:cxn>
                <a:cxn ang="0">
                  <a:pos x="T10" y="T11"/>
                </a:cxn>
              </a:cxnLst>
              <a:rect l="0" t="0" r="r" b="b"/>
              <a:pathLst>
                <a:path w="8" h="506">
                  <a:moveTo>
                    <a:pt x="8" y="0"/>
                  </a:moveTo>
                  <a:lnTo>
                    <a:pt x="0" y="0"/>
                  </a:lnTo>
                  <a:lnTo>
                    <a:pt x="0" y="504"/>
                  </a:lnTo>
                  <a:lnTo>
                    <a:pt x="3" y="506"/>
                  </a:lnTo>
                  <a:lnTo>
                    <a:pt x="8" y="504"/>
                  </a:lnTo>
                  <a:lnTo>
                    <a:pt x="8" y="0"/>
                  </a:lnTo>
                  <a:close/>
                </a:path>
              </a:pathLst>
            </a:custGeom>
            <a:solidFill>
              <a:schemeClr val="bg1">
                <a:alpha val="2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97" name="Freeform 87"/>
            <p:cNvSpPr/>
            <p:nvPr/>
          </p:nvSpPr>
          <p:spPr bwMode="auto">
            <a:xfrm rot="5400000">
              <a:off x="6172786" y="3327202"/>
              <a:ext cx="9087" cy="728112"/>
            </a:xfrm>
            <a:custGeom>
              <a:avLst/>
              <a:gdLst>
                <a:gd name="T0" fmla="*/ 8 w 8"/>
                <a:gd name="T1" fmla="*/ 640 h 641"/>
                <a:gd name="T2" fmla="*/ 3 w 8"/>
                <a:gd name="T3" fmla="*/ 641 h 641"/>
                <a:gd name="T4" fmla="*/ 0 w 8"/>
                <a:gd name="T5" fmla="*/ 640 h 641"/>
                <a:gd name="T6" fmla="*/ 0 w 8"/>
                <a:gd name="T7" fmla="*/ 0 h 641"/>
                <a:gd name="T8" fmla="*/ 3 w 8"/>
                <a:gd name="T9" fmla="*/ 0 h 641"/>
                <a:gd name="T10" fmla="*/ 8 w 8"/>
                <a:gd name="T11" fmla="*/ 0 h 641"/>
                <a:gd name="T12" fmla="*/ 8 w 8"/>
                <a:gd name="T13" fmla="*/ 640 h 641"/>
              </a:gdLst>
              <a:ahLst/>
              <a:cxnLst>
                <a:cxn ang="0">
                  <a:pos x="T0" y="T1"/>
                </a:cxn>
                <a:cxn ang="0">
                  <a:pos x="T2" y="T3"/>
                </a:cxn>
                <a:cxn ang="0">
                  <a:pos x="T4" y="T5"/>
                </a:cxn>
                <a:cxn ang="0">
                  <a:pos x="T6" y="T7"/>
                </a:cxn>
                <a:cxn ang="0">
                  <a:pos x="T8" y="T9"/>
                </a:cxn>
                <a:cxn ang="0">
                  <a:pos x="T10" y="T11"/>
                </a:cxn>
                <a:cxn ang="0">
                  <a:pos x="T12" y="T13"/>
                </a:cxn>
              </a:cxnLst>
              <a:rect l="0" t="0" r="r" b="b"/>
              <a:pathLst>
                <a:path w="8" h="641">
                  <a:moveTo>
                    <a:pt x="8" y="640"/>
                  </a:moveTo>
                  <a:lnTo>
                    <a:pt x="3" y="641"/>
                  </a:lnTo>
                  <a:lnTo>
                    <a:pt x="0" y="640"/>
                  </a:lnTo>
                  <a:lnTo>
                    <a:pt x="0" y="0"/>
                  </a:lnTo>
                  <a:lnTo>
                    <a:pt x="3" y="0"/>
                  </a:lnTo>
                  <a:lnTo>
                    <a:pt x="8" y="0"/>
                  </a:lnTo>
                  <a:lnTo>
                    <a:pt x="8" y="640"/>
                  </a:lnTo>
                  <a:close/>
                </a:path>
              </a:pathLst>
            </a:custGeom>
            <a:solidFill>
              <a:schemeClr val="bg1">
                <a:alpha val="2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98" name="Freeform 88"/>
            <p:cNvSpPr/>
            <p:nvPr/>
          </p:nvSpPr>
          <p:spPr bwMode="auto">
            <a:xfrm rot="5400000">
              <a:off x="7303573" y="3529959"/>
              <a:ext cx="1059798" cy="323732"/>
            </a:xfrm>
            <a:custGeom>
              <a:avLst/>
              <a:gdLst>
                <a:gd name="T0" fmla="*/ 465 w 933"/>
                <a:gd name="T1" fmla="*/ 0 h 285"/>
                <a:gd name="T2" fmla="*/ 0 w 933"/>
                <a:gd name="T3" fmla="*/ 280 h 285"/>
                <a:gd name="T4" fmla="*/ 0 w 933"/>
                <a:gd name="T5" fmla="*/ 285 h 285"/>
                <a:gd name="T6" fmla="*/ 465 w 933"/>
                <a:gd name="T7" fmla="*/ 10 h 285"/>
                <a:gd name="T8" fmla="*/ 933 w 933"/>
                <a:gd name="T9" fmla="*/ 285 h 285"/>
                <a:gd name="T10" fmla="*/ 933 w 933"/>
                <a:gd name="T11" fmla="*/ 280 h 285"/>
                <a:gd name="T12" fmla="*/ 465 w 933"/>
                <a:gd name="T13" fmla="*/ 0 h 285"/>
              </a:gdLst>
              <a:ahLst/>
              <a:cxnLst>
                <a:cxn ang="0">
                  <a:pos x="T0" y="T1"/>
                </a:cxn>
                <a:cxn ang="0">
                  <a:pos x="T2" y="T3"/>
                </a:cxn>
                <a:cxn ang="0">
                  <a:pos x="T4" y="T5"/>
                </a:cxn>
                <a:cxn ang="0">
                  <a:pos x="T6" y="T7"/>
                </a:cxn>
                <a:cxn ang="0">
                  <a:pos x="T8" y="T9"/>
                </a:cxn>
                <a:cxn ang="0">
                  <a:pos x="T10" y="T11"/>
                </a:cxn>
                <a:cxn ang="0">
                  <a:pos x="T12" y="T13"/>
                </a:cxn>
              </a:cxnLst>
              <a:rect l="0" t="0" r="r" b="b"/>
              <a:pathLst>
                <a:path w="933" h="285">
                  <a:moveTo>
                    <a:pt x="465" y="0"/>
                  </a:moveTo>
                  <a:lnTo>
                    <a:pt x="0" y="280"/>
                  </a:lnTo>
                  <a:lnTo>
                    <a:pt x="0" y="285"/>
                  </a:lnTo>
                  <a:lnTo>
                    <a:pt x="465" y="10"/>
                  </a:lnTo>
                  <a:lnTo>
                    <a:pt x="933" y="285"/>
                  </a:lnTo>
                  <a:lnTo>
                    <a:pt x="933" y="280"/>
                  </a:lnTo>
                  <a:lnTo>
                    <a:pt x="465" y="0"/>
                  </a:lnTo>
                  <a:close/>
                </a:path>
              </a:pathLst>
            </a:custGeom>
            <a:solidFill>
              <a:schemeClr val="bg1">
                <a:alpha val="2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99" name="Freeform 89"/>
            <p:cNvSpPr/>
            <p:nvPr/>
          </p:nvSpPr>
          <p:spPr bwMode="auto">
            <a:xfrm rot="5400000">
              <a:off x="6837853" y="3587889"/>
              <a:ext cx="1059798" cy="207871"/>
            </a:xfrm>
            <a:custGeom>
              <a:avLst/>
              <a:gdLst>
                <a:gd name="T0" fmla="*/ 0 w 933"/>
                <a:gd name="T1" fmla="*/ 183 h 183"/>
                <a:gd name="T2" fmla="*/ 462 w 933"/>
                <a:gd name="T3" fmla="*/ 7 h 183"/>
                <a:gd name="T4" fmla="*/ 470 w 933"/>
                <a:gd name="T5" fmla="*/ 7 h 183"/>
                <a:gd name="T6" fmla="*/ 933 w 933"/>
                <a:gd name="T7" fmla="*/ 183 h 183"/>
                <a:gd name="T8" fmla="*/ 933 w 933"/>
                <a:gd name="T9" fmla="*/ 178 h 183"/>
                <a:gd name="T10" fmla="*/ 470 w 933"/>
                <a:gd name="T11" fmla="*/ 0 h 183"/>
                <a:gd name="T12" fmla="*/ 462 w 933"/>
                <a:gd name="T13" fmla="*/ 0 h 183"/>
                <a:gd name="T14" fmla="*/ 0 w 933"/>
                <a:gd name="T15" fmla="*/ 178 h 183"/>
                <a:gd name="T16" fmla="*/ 0 w 933"/>
                <a:gd name="T1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83">
                  <a:moveTo>
                    <a:pt x="0" y="183"/>
                  </a:moveTo>
                  <a:lnTo>
                    <a:pt x="462" y="7"/>
                  </a:lnTo>
                  <a:lnTo>
                    <a:pt x="470" y="7"/>
                  </a:lnTo>
                  <a:lnTo>
                    <a:pt x="933" y="183"/>
                  </a:lnTo>
                  <a:lnTo>
                    <a:pt x="933" y="178"/>
                  </a:lnTo>
                  <a:lnTo>
                    <a:pt x="470" y="0"/>
                  </a:lnTo>
                  <a:lnTo>
                    <a:pt x="462" y="0"/>
                  </a:lnTo>
                  <a:lnTo>
                    <a:pt x="0" y="178"/>
                  </a:lnTo>
                  <a:lnTo>
                    <a:pt x="0" y="183"/>
                  </a:lnTo>
                  <a:close/>
                </a:path>
              </a:pathLst>
            </a:custGeom>
            <a:solidFill>
              <a:schemeClr val="bg1">
                <a:alpha val="2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100" name="Freeform 90"/>
            <p:cNvSpPr/>
            <p:nvPr/>
          </p:nvSpPr>
          <p:spPr bwMode="auto">
            <a:xfrm rot="5400000">
              <a:off x="6303980" y="3559493"/>
              <a:ext cx="1697039" cy="263530"/>
            </a:xfrm>
            <a:custGeom>
              <a:avLst/>
              <a:gdLst>
                <a:gd name="T0" fmla="*/ 746 w 1494"/>
                <a:gd name="T1" fmla="*/ 0 h 232"/>
                <a:gd name="T2" fmla="*/ 0 w 1494"/>
                <a:gd name="T3" fmla="*/ 224 h 232"/>
                <a:gd name="T4" fmla="*/ 0 w 1494"/>
                <a:gd name="T5" fmla="*/ 232 h 232"/>
                <a:gd name="T6" fmla="*/ 746 w 1494"/>
                <a:gd name="T7" fmla="*/ 10 h 232"/>
                <a:gd name="T8" fmla="*/ 1494 w 1494"/>
                <a:gd name="T9" fmla="*/ 232 h 232"/>
                <a:gd name="T10" fmla="*/ 1494 w 1494"/>
                <a:gd name="T11" fmla="*/ 224 h 232"/>
                <a:gd name="T12" fmla="*/ 746 w 1494"/>
                <a:gd name="T13" fmla="*/ 0 h 232"/>
              </a:gdLst>
              <a:ahLst/>
              <a:cxnLst>
                <a:cxn ang="0">
                  <a:pos x="T0" y="T1"/>
                </a:cxn>
                <a:cxn ang="0">
                  <a:pos x="T2" y="T3"/>
                </a:cxn>
                <a:cxn ang="0">
                  <a:pos x="T4" y="T5"/>
                </a:cxn>
                <a:cxn ang="0">
                  <a:pos x="T6" y="T7"/>
                </a:cxn>
                <a:cxn ang="0">
                  <a:pos x="T8" y="T9"/>
                </a:cxn>
                <a:cxn ang="0">
                  <a:pos x="T10" y="T11"/>
                </a:cxn>
                <a:cxn ang="0">
                  <a:pos x="T12" y="T13"/>
                </a:cxn>
              </a:cxnLst>
              <a:rect l="0" t="0" r="r" b="b"/>
              <a:pathLst>
                <a:path w="1494" h="232">
                  <a:moveTo>
                    <a:pt x="746" y="0"/>
                  </a:moveTo>
                  <a:lnTo>
                    <a:pt x="0" y="224"/>
                  </a:lnTo>
                  <a:lnTo>
                    <a:pt x="0" y="232"/>
                  </a:lnTo>
                  <a:lnTo>
                    <a:pt x="746" y="10"/>
                  </a:lnTo>
                  <a:lnTo>
                    <a:pt x="1494" y="232"/>
                  </a:lnTo>
                  <a:lnTo>
                    <a:pt x="1494" y="224"/>
                  </a:lnTo>
                  <a:lnTo>
                    <a:pt x="746" y="0"/>
                  </a:lnTo>
                  <a:close/>
                </a:path>
              </a:pathLst>
            </a:custGeom>
            <a:solidFill>
              <a:schemeClr val="bg1">
                <a:alpha val="2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101" name="Freeform 91"/>
            <p:cNvSpPr/>
            <p:nvPr/>
          </p:nvSpPr>
          <p:spPr bwMode="auto">
            <a:xfrm rot="5400000">
              <a:off x="5804184" y="3621968"/>
              <a:ext cx="1697039" cy="138580"/>
            </a:xfrm>
            <a:custGeom>
              <a:avLst/>
              <a:gdLst>
                <a:gd name="T0" fmla="*/ 743 w 1494"/>
                <a:gd name="T1" fmla="*/ 0 h 122"/>
                <a:gd name="T2" fmla="*/ 0 w 1494"/>
                <a:gd name="T3" fmla="*/ 113 h 122"/>
                <a:gd name="T4" fmla="*/ 0 w 1494"/>
                <a:gd name="T5" fmla="*/ 122 h 122"/>
                <a:gd name="T6" fmla="*/ 743 w 1494"/>
                <a:gd name="T7" fmla="*/ 11 h 122"/>
                <a:gd name="T8" fmla="*/ 751 w 1494"/>
                <a:gd name="T9" fmla="*/ 11 h 122"/>
                <a:gd name="T10" fmla="*/ 1494 w 1494"/>
                <a:gd name="T11" fmla="*/ 122 h 122"/>
                <a:gd name="T12" fmla="*/ 1494 w 1494"/>
                <a:gd name="T13" fmla="*/ 113 h 122"/>
                <a:gd name="T14" fmla="*/ 751 w 1494"/>
                <a:gd name="T15" fmla="*/ 0 h 122"/>
                <a:gd name="T16" fmla="*/ 743 w 1494"/>
                <a:gd name="T17"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4" h="122">
                  <a:moveTo>
                    <a:pt x="743" y="0"/>
                  </a:moveTo>
                  <a:lnTo>
                    <a:pt x="0" y="113"/>
                  </a:lnTo>
                  <a:lnTo>
                    <a:pt x="0" y="122"/>
                  </a:lnTo>
                  <a:lnTo>
                    <a:pt x="743" y="11"/>
                  </a:lnTo>
                  <a:lnTo>
                    <a:pt x="751" y="11"/>
                  </a:lnTo>
                  <a:lnTo>
                    <a:pt x="1494" y="122"/>
                  </a:lnTo>
                  <a:lnTo>
                    <a:pt x="1494" y="113"/>
                  </a:lnTo>
                  <a:lnTo>
                    <a:pt x="751" y="0"/>
                  </a:lnTo>
                  <a:lnTo>
                    <a:pt x="743" y="0"/>
                  </a:lnTo>
                  <a:close/>
                </a:path>
              </a:pathLst>
            </a:custGeom>
            <a:solidFill>
              <a:schemeClr val="bg1">
                <a:alpha val="2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102" name="Freeform 92"/>
            <p:cNvSpPr/>
            <p:nvPr/>
          </p:nvSpPr>
          <p:spPr bwMode="auto">
            <a:xfrm rot="5400000">
              <a:off x="4000376" y="3529960"/>
              <a:ext cx="1059798" cy="323732"/>
            </a:xfrm>
            <a:custGeom>
              <a:avLst/>
              <a:gdLst>
                <a:gd name="T0" fmla="*/ 465 w 933"/>
                <a:gd name="T1" fmla="*/ 285 h 285"/>
                <a:gd name="T2" fmla="*/ 0 w 933"/>
                <a:gd name="T3" fmla="*/ 5 h 285"/>
                <a:gd name="T4" fmla="*/ 0 w 933"/>
                <a:gd name="T5" fmla="*/ 0 h 285"/>
                <a:gd name="T6" fmla="*/ 465 w 933"/>
                <a:gd name="T7" fmla="*/ 275 h 285"/>
                <a:gd name="T8" fmla="*/ 933 w 933"/>
                <a:gd name="T9" fmla="*/ 0 h 285"/>
                <a:gd name="T10" fmla="*/ 933 w 933"/>
                <a:gd name="T11" fmla="*/ 5 h 285"/>
                <a:gd name="T12" fmla="*/ 465 w 933"/>
                <a:gd name="T13" fmla="*/ 285 h 285"/>
              </a:gdLst>
              <a:ahLst/>
              <a:cxnLst>
                <a:cxn ang="0">
                  <a:pos x="T0" y="T1"/>
                </a:cxn>
                <a:cxn ang="0">
                  <a:pos x="T2" y="T3"/>
                </a:cxn>
                <a:cxn ang="0">
                  <a:pos x="T4" y="T5"/>
                </a:cxn>
                <a:cxn ang="0">
                  <a:pos x="T6" y="T7"/>
                </a:cxn>
                <a:cxn ang="0">
                  <a:pos x="T8" y="T9"/>
                </a:cxn>
                <a:cxn ang="0">
                  <a:pos x="T10" y="T11"/>
                </a:cxn>
                <a:cxn ang="0">
                  <a:pos x="T12" y="T13"/>
                </a:cxn>
              </a:cxnLst>
              <a:rect l="0" t="0" r="r" b="b"/>
              <a:pathLst>
                <a:path w="933" h="285">
                  <a:moveTo>
                    <a:pt x="465" y="285"/>
                  </a:moveTo>
                  <a:lnTo>
                    <a:pt x="0" y="5"/>
                  </a:lnTo>
                  <a:lnTo>
                    <a:pt x="0" y="0"/>
                  </a:lnTo>
                  <a:lnTo>
                    <a:pt x="465" y="275"/>
                  </a:lnTo>
                  <a:lnTo>
                    <a:pt x="933" y="0"/>
                  </a:lnTo>
                  <a:lnTo>
                    <a:pt x="933" y="5"/>
                  </a:lnTo>
                  <a:lnTo>
                    <a:pt x="465" y="285"/>
                  </a:lnTo>
                  <a:close/>
                </a:path>
              </a:pathLst>
            </a:custGeom>
            <a:solidFill>
              <a:schemeClr val="bg1">
                <a:alpha val="2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103" name="Freeform 93"/>
            <p:cNvSpPr/>
            <p:nvPr/>
          </p:nvSpPr>
          <p:spPr bwMode="auto">
            <a:xfrm rot="5400000">
              <a:off x="4466093" y="3587891"/>
              <a:ext cx="1059798" cy="207871"/>
            </a:xfrm>
            <a:custGeom>
              <a:avLst/>
              <a:gdLst>
                <a:gd name="T0" fmla="*/ 0 w 933"/>
                <a:gd name="T1" fmla="*/ 0 h 183"/>
                <a:gd name="T2" fmla="*/ 462 w 933"/>
                <a:gd name="T3" fmla="*/ 176 h 183"/>
                <a:gd name="T4" fmla="*/ 470 w 933"/>
                <a:gd name="T5" fmla="*/ 176 h 183"/>
                <a:gd name="T6" fmla="*/ 933 w 933"/>
                <a:gd name="T7" fmla="*/ 0 h 183"/>
                <a:gd name="T8" fmla="*/ 933 w 933"/>
                <a:gd name="T9" fmla="*/ 5 h 183"/>
                <a:gd name="T10" fmla="*/ 470 w 933"/>
                <a:gd name="T11" fmla="*/ 183 h 183"/>
                <a:gd name="T12" fmla="*/ 462 w 933"/>
                <a:gd name="T13" fmla="*/ 183 h 183"/>
                <a:gd name="T14" fmla="*/ 0 w 933"/>
                <a:gd name="T15" fmla="*/ 5 h 183"/>
                <a:gd name="T16" fmla="*/ 0 w 933"/>
                <a:gd name="T17"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83">
                  <a:moveTo>
                    <a:pt x="0" y="0"/>
                  </a:moveTo>
                  <a:lnTo>
                    <a:pt x="462" y="176"/>
                  </a:lnTo>
                  <a:lnTo>
                    <a:pt x="470" y="176"/>
                  </a:lnTo>
                  <a:lnTo>
                    <a:pt x="933" y="0"/>
                  </a:lnTo>
                  <a:lnTo>
                    <a:pt x="933" y="5"/>
                  </a:lnTo>
                  <a:lnTo>
                    <a:pt x="470" y="183"/>
                  </a:lnTo>
                  <a:lnTo>
                    <a:pt x="462" y="183"/>
                  </a:lnTo>
                  <a:lnTo>
                    <a:pt x="0" y="5"/>
                  </a:lnTo>
                  <a:lnTo>
                    <a:pt x="0" y="0"/>
                  </a:lnTo>
                  <a:close/>
                </a:path>
              </a:pathLst>
            </a:custGeom>
            <a:solidFill>
              <a:schemeClr val="bg1">
                <a:alpha val="2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104" name="Freeform 94"/>
            <p:cNvSpPr/>
            <p:nvPr/>
          </p:nvSpPr>
          <p:spPr bwMode="auto">
            <a:xfrm rot="5400000">
              <a:off x="4362158" y="3558926"/>
              <a:ext cx="1697039" cy="264665"/>
            </a:xfrm>
            <a:custGeom>
              <a:avLst/>
              <a:gdLst>
                <a:gd name="T0" fmla="*/ 746 w 1494"/>
                <a:gd name="T1" fmla="*/ 233 h 233"/>
                <a:gd name="T2" fmla="*/ 0 w 1494"/>
                <a:gd name="T3" fmla="*/ 9 h 233"/>
                <a:gd name="T4" fmla="*/ 0 w 1494"/>
                <a:gd name="T5" fmla="*/ 0 h 233"/>
                <a:gd name="T6" fmla="*/ 746 w 1494"/>
                <a:gd name="T7" fmla="*/ 222 h 233"/>
                <a:gd name="T8" fmla="*/ 1494 w 1494"/>
                <a:gd name="T9" fmla="*/ 0 h 233"/>
                <a:gd name="T10" fmla="*/ 1494 w 1494"/>
                <a:gd name="T11" fmla="*/ 9 h 233"/>
                <a:gd name="T12" fmla="*/ 746 w 1494"/>
                <a:gd name="T13" fmla="*/ 233 h 233"/>
              </a:gdLst>
              <a:ahLst/>
              <a:cxnLst>
                <a:cxn ang="0">
                  <a:pos x="T0" y="T1"/>
                </a:cxn>
                <a:cxn ang="0">
                  <a:pos x="T2" y="T3"/>
                </a:cxn>
                <a:cxn ang="0">
                  <a:pos x="T4" y="T5"/>
                </a:cxn>
                <a:cxn ang="0">
                  <a:pos x="T6" y="T7"/>
                </a:cxn>
                <a:cxn ang="0">
                  <a:pos x="T8" y="T9"/>
                </a:cxn>
                <a:cxn ang="0">
                  <a:pos x="T10" y="T11"/>
                </a:cxn>
                <a:cxn ang="0">
                  <a:pos x="T12" y="T13"/>
                </a:cxn>
              </a:cxnLst>
              <a:rect l="0" t="0" r="r" b="b"/>
              <a:pathLst>
                <a:path w="1494" h="233">
                  <a:moveTo>
                    <a:pt x="746" y="233"/>
                  </a:moveTo>
                  <a:lnTo>
                    <a:pt x="0" y="9"/>
                  </a:lnTo>
                  <a:lnTo>
                    <a:pt x="0" y="0"/>
                  </a:lnTo>
                  <a:lnTo>
                    <a:pt x="746" y="222"/>
                  </a:lnTo>
                  <a:lnTo>
                    <a:pt x="1494" y="0"/>
                  </a:lnTo>
                  <a:lnTo>
                    <a:pt x="1494" y="9"/>
                  </a:lnTo>
                  <a:lnTo>
                    <a:pt x="746" y="233"/>
                  </a:lnTo>
                  <a:close/>
                </a:path>
              </a:pathLst>
            </a:custGeom>
            <a:solidFill>
              <a:schemeClr val="bg1">
                <a:alpha val="2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105" name="Freeform 95"/>
            <p:cNvSpPr/>
            <p:nvPr/>
          </p:nvSpPr>
          <p:spPr bwMode="auto">
            <a:xfrm rot="5400000">
              <a:off x="4862526" y="3621969"/>
              <a:ext cx="1697039" cy="138580"/>
            </a:xfrm>
            <a:custGeom>
              <a:avLst/>
              <a:gdLst>
                <a:gd name="T0" fmla="*/ 743 w 1494"/>
                <a:gd name="T1" fmla="*/ 122 h 122"/>
                <a:gd name="T2" fmla="*/ 0 w 1494"/>
                <a:gd name="T3" fmla="*/ 9 h 122"/>
                <a:gd name="T4" fmla="*/ 0 w 1494"/>
                <a:gd name="T5" fmla="*/ 0 h 122"/>
                <a:gd name="T6" fmla="*/ 743 w 1494"/>
                <a:gd name="T7" fmla="*/ 112 h 122"/>
                <a:gd name="T8" fmla="*/ 751 w 1494"/>
                <a:gd name="T9" fmla="*/ 112 h 122"/>
                <a:gd name="T10" fmla="*/ 1494 w 1494"/>
                <a:gd name="T11" fmla="*/ 0 h 122"/>
                <a:gd name="T12" fmla="*/ 1494 w 1494"/>
                <a:gd name="T13" fmla="*/ 9 h 122"/>
                <a:gd name="T14" fmla="*/ 751 w 1494"/>
                <a:gd name="T15" fmla="*/ 122 h 122"/>
                <a:gd name="T16" fmla="*/ 743 w 1494"/>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4" h="122">
                  <a:moveTo>
                    <a:pt x="743" y="122"/>
                  </a:moveTo>
                  <a:lnTo>
                    <a:pt x="0" y="9"/>
                  </a:lnTo>
                  <a:lnTo>
                    <a:pt x="0" y="0"/>
                  </a:lnTo>
                  <a:lnTo>
                    <a:pt x="743" y="112"/>
                  </a:lnTo>
                  <a:lnTo>
                    <a:pt x="751" y="112"/>
                  </a:lnTo>
                  <a:lnTo>
                    <a:pt x="1494" y="0"/>
                  </a:lnTo>
                  <a:lnTo>
                    <a:pt x="1494" y="9"/>
                  </a:lnTo>
                  <a:lnTo>
                    <a:pt x="751" y="122"/>
                  </a:lnTo>
                  <a:lnTo>
                    <a:pt x="743" y="122"/>
                  </a:lnTo>
                  <a:close/>
                </a:path>
              </a:pathLst>
            </a:custGeom>
            <a:solidFill>
              <a:schemeClr val="bg1">
                <a:alpha val="2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106" name="Freeform 96"/>
            <p:cNvSpPr/>
            <p:nvPr/>
          </p:nvSpPr>
          <p:spPr bwMode="auto">
            <a:xfrm rot="5400000">
              <a:off x="5303823" y="3621399"/>
              <a:ext cx="2335417" cy="139716"/>
            </a:xfrm>
            <a:custGeom>
              <a:avLst/>
              <a:gdLst>
                <a:gd name="T0" fmla="*/ 1027 w 2056"/>
                <a:gd name="T1" fmla="*/ 0 h 123"/>
                <a:gd name="T2" fmla="*/ 0 w 2056"/>
                <a:gd name="T3" fmla="*/ 111 h 123"/>
                <a:gd name="T4" fmla="*/ 0 w 2056"/>
                <a:gd name="T5" fmla="*/ 123 h 123"/>
                <a:gd name="T6" fmla="*/ 1027 w 2056"/>
                <a:gd name="T7" fmla="*/ 14 h 123"/>
                <a:gd name="T8" fmla="*/ 2056 w 2056"/>
                <a:gd name="T9" fmla="*/ 123 h 123"/>
                <a:gd name="T10" fmla="*/ 2056 w 2056"/>
                <a:gd name="T11" fmla="*/ 111 h 123"/>
                <a:gd name="T12" fmla="*/ 1027 w 2056"/>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2056" h="123">
                  <a:moveTo>
                    <a:pt x="1027" y="0"/>
                  </a:moveTo>
                  <a:lnTo>
                    <a:pt x="0" y="111"/>
                  </a:lnTo>
                  <a:lnTo>
                    <a:pt x="0" y="123"/>
                  </a:lnTo>
                  <a:lnTo>
                    <a:pt x="1027" y="14"/>
                  </a:lnTo>
                  <a:lnTo>
                    <a:pt x="2056" y="123"/>
                  </a:lnTo>
                  <a:lnTo>
                    <a:pt x="2056" y="111"/>
                  </a:lnTo>
                  <a:lnTo>
                    <a:pt x="1027" y="0"/>
                  </a:lnTo>
                  <a:close/>
                </a:path>
              </a:pathLst>
            </a:custGeom>
            <a:solidFill>
              <a:schemeClr val="bg1">
                <a:alpha val="2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107" name="Freeform 97"/>
            <p:cNvSpPr/>
            <p:nvPr/>
          </p:nvSpPr>
          <p:spPr bwMode="auto">
            <a:xfrm rot="5400000">
              <a:off x="4713165" y="3623672"/>
              <a:ext cx="2335417" cy="135173"/>
            </a:xfrm>
            <a:custGeom>
              <a:avLst/>
              <a:gdLst>
                <a:gd name="T0" fmla="*/ 1027 w 2056"/>
                <a:gd name="T1" fmla="*/ 119 h 119"/>
                <a:gd name="T2" fmla="*/ 0 w 2056"/>
                <a:gd name="T3" fmla="*/ 10 h 119"/>
                <a:gd name="T4" fmla="*/ 0 w 2056"/>
                <a:gd name="T5" fmla="*/ 0 h 119"/>
                <a:gd name="T6" fmla="*/ 1027 w 2056"/>
                <a:gd name="T7" fmla="*/ 104 h 119"/>
                <a:gd name="T8" fmla="*/ 2056 w 2056"/>
                <a:gd name="T9" fmla="*/ 0 h 119"/>
                <a:gd name="T10" fmla="*/ 2056 w 2056"/>
                <a:gd name="T11" fmla="*/ 10 h 119"/>
                <a:gd name="T12" fmla="*/ 1027 w 2056"/>
                <a:gd name="T13" fmla="*/ 119 h 119"/>
              </a:gdLst>
              <a:ahLst/>
              <a:cxnLst>
                <a:cxn ang="0">
                  <a:pos x="T0" y="T1"/>
                </a:cxn>
                <a:cxn ang="0">
                  <a:pos x="T2" y="T3"/>
                </a:cxn>
                <a:cxn ang="0">
                  <a:pos x="T4" y="T5"/>
                </a:cxn>
                <a:cxn ang="0">
                  <a:pos x="T6" y="T7"/>
                </a:cxn>
                <a:cxn ang="0">
                  <a:pos x="T8" y="T9"/>
                </a:cxn>
                <a:cxn ang="0">
                  <a:pos x="T10" y="T11"/>
                </a:cxn>
                <a:cxn ang="0">
                  <a:pos x="T12" y="T13"/>
                </a:cxn>
              </a:cxnLst>
              <a:rect l="0" t="0" r="r" b="b"/>
              <a:pathLst>
                <a:path w="2056" h="119">
                  <a:moveTo>
                    <a:pt x="1027" y="119"/>
                  </a:moveTo>
                  <a:lnTo>
                    <a:pt x="0" y="10"/>
                  </a:lnTo>
                  <a:lnTo>
                    <a:pt x="0" y="0"/>
                  </a:lnTo>
                  <a:lnTo>
                    <a:pt x="1027" y="104"/>
                  </a:lnTo>
                  <a:lnTo>
                    <a:pt x="2056" y="0"/>
                  </a:lnTo>
                  <a:lnTo>
                    <a:pt x="2056" y="10"/>
                  </a:lnTo>
                  <a:lnTo>
                    <a:pt x="1027" y="119"/>
                  </a:lnTo>
                  <a:close/>
                </a:path>
              </a:pathLst>
            </a:custGeom>
            <a:solidFill>
              <a:schemeClr val="bg1">
                <a:alpha val="25000"/>
              </a:schemeClr>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grpSp>
      <p:sp>
        <p:nvSpPr>
          <p:cNvPr id="108" name="TextBox 33"/>
          <p:cNvSpPr txBox="1"/>
          <p:nvPr/>
        </p:nvSpPr>
        <p:spPr>
          <a:xfrm>
            <a:off x="6457416" y="1496757"/>
            <a:ext cx="4489164" cy="534035"/>
          </a:xfrm>
          <a:prstGeom prst="rect">
            <a:avLst/>
          </a:prstGeom>
          <a:noFill/>
        </p:spPr>
        <p:txBody>
          <a:bodyPr wrap="square" rtlCol="0">
            <a:spAutoFit/>
          </a:bodyPr>
          <a:lstStyle/>
          <a:p>
            <a:pPr>
              <a:lnSpc>
                <a:spcPct val="120000"/>
              </a:lnSpc>
            </a:pPr>
            <a:r>
              <a:rPr lang="zh-CN" altLang="ru-RU" sz="2400" b="1" dirty="0">
                <a:solidFill>
                  <a:schemeClr val="bg1"/>
                </a:solidFill>
                <a:cs typeface="+mn-ea"/>
                <a:sym typeface="+mn-lt"/>
              </a:rPr>
              <a:t>团长：杨远林</a:t>
            </a:r>
          </a:p>
        </p:txBody>
      </p:sp>
      <p:sp>
        <p:nvSpPr>
          <p:cNvPr id="109" name="TextBox 34"/>
          <p:cNvSpPr txBox="1"/>
          <p:nvPr/>
        </p:nvSpPr>
        <p:spPr>
          <a:xfrm>
            <a:off x="6457416" y="2030869"/>
            <a:ext cx="4489164" cy="977265"/>
          </a:xfrm>
          <a:prstGeom prst="rect">
            <a:avLst/>
          </a:prstGeom>
          <a:noFill/>
        </p:spPr>
        <p:txBody>
          <a:bodyPr wrap="square" rtlCol="0">
            <a:spAutoFit/>
          </a:bodyPr>
          <a:lstStyle>
            <a:defPPr>
              <a:defRPr lang="zh-CN"/>
            </a:defPPr>
            <a:lvl1pPr>
              <a:lnSpc>
                <a:spcPct val="120000"/>
              </a:lnSpc>
              <a:defRPr sz="1440">
                <a:cs typeface="+mn-ea"/>
              </a:defRPr>
            </a:lvl1pPr>
          </a:lstStyle>
          <a:p>
            <a:r>
              <a:rPr lang="zh-CN" altLang="ru-RU" sz="2400" b="1" dirty="0">
                <a:solidFill>
                  <a:schemeClr val="bg1"/>
                </a:solidFill>
                <a:sym typeface="+mn-lt"/>
              </a:rPr>
              <a:t>团员：赵鹏程，李玉龙，岳泽健李庚，王松，马庆驰，王子茵</a:t>
            </a:r>
          </a:p>
        </p:txBody>
      </p:sp>
      <p:sp>
        <p:nvSpPr>
          <p:cNvPr id="112" name="TextBox 37"/>
          <p:cNvSpPr txBox="1"/>
          <p:nvPr/>
        </p:nvSpPr>
        <p:spPr>
          <a:xfrm>
            <a:off x="6457416" y="5035476"/>
            <a:ext cx="4489164" cy="1420495"/>
          </a:xfrm>
          <a:prstGeom prst="rect">
            <a:avLst/>
          </a:prstGeom>
          <a:noFill/>
        </p:spPr>
        <p:txBody>
          <a:bodyPr wrap="square" rtlCol="0">
            <a:spAutoFit/>
          </a:bodyPr>
          <a:lstStyle>
            <a:defPPr>
              <a:defRPr lang="zh-CN"/>
            </a:defPPr>
            <a:lvl1pPr>
              <a:lnSpc>
                <a:spcPct val="120000"/>
              </a:lnSpc>
              <a:defRPr sz="1440">
                <a:cs typeface="+mn-ea"/>
              </a:defRPr>
            </a:lvl1pPr>
          </a:lstStyle>
          <a:p>
            <a:r>
              <a:rPr lang="zh-CN" altLang="en-US" sz="2400" b="1" dirty="0">
                <a:solidFill>
                  <a:schemeClr val="bg1"/>
                </a:solidFill>
                <a:sym typeface="+mn-lt"/>
              </a:rPr>
              <a:t>宣传连（</a:t>
            </a:r>
            <a:r>
              <a:rPr lang="en-US" altLang="zh-CN" sz="2400" b="1" dirty="0">
                <a:solidFill>
                  <a:schemeClr val="bg1"/>
                </a:solidFill>
                <a:sym typeface="+mn-lt"/>
              </a:rPr>
              <a:t>PPT</a:t>
            </a:r>
            <a:r>
              <a:rPr lang="zh-CN" altLang="en-US" sz="2400" b="1" dirty="0">
                <a:solidFill>
                  <a:schemeClr val="bg1"/>
                </a:solidFill>
                <a:sym typeface="+mn-lt"/>
              </a:rPr>
              <a:t>）：赵鹏程，李庚</a:t>
            </a:r>
          </a:p>
          <a:p>
            <a:r>
              <a:rPr lang="zh-CN" altLang="en-US" sz="2400" b="1" dirty="0">
                <a:solidFill>
                  <a:schemeClr val="bg1"/>
                </a:solidFill>
                <a:sym typeface="+mn-lt"/>
              </a:rPr>
              <a:t>后勤连（需求文档，操作手册）：马庆驰，王子茵</a:t>
            </a:r>
          </a:p>
        </p:txBody>
      </p:sp>
      <p:sp>
        <p:nvSpPr>
          <p:cNvPr id="113" name="Freeform 14"/>
          <p:cNvSpPr>
            <a:spLocks noEditPoints="1"/>
          </p:cNvSpPr>
          <p:nvPr/>
        </p:nvSpPr>
        <p:spPr bwMode="auto">
          <a:xfrm>
            <a:off x="6025229" y="5134055"/>
            <a:ext cx="299688" cy="299688"/>
          </a:xfrm>
          <a:custGeom>
            <a:avLst/>
            <a:gdLst>
              <a:gd name="T0" fmla="*/ 0 w 1232"/>
              <a:gd name="T1" fmla="*/ 616 h 1232"/>
              <a:gd name="T2" fmla="*/ 1232 w 1232"/>
              <a:gd name="T3" fmla="*/ 616 h 1232"/>
              <a:gd name="T4" fmla="*/ 1152 w 1232"/>
              <a:gd name="T5" fmla="*/ 596 h 1232"/>
              <a:gd name="T6" fmla="*/ 868 w 1232"/>
              <a:gd name="T7" fmla="*/ 347 h 1232"/>
              <a:gd name="T8" fmla="*/ 1152 w 1232"/>
              <a:gd name="T9" fmla="*/ 596 h 1232"/>
              <a:gd name="T10" fmla="*/ 432 w 1232"/>
              <a:gd name="T11" fmla="*/ 942 h 1232"/>
              <a:gd name="T12" fmla="*/ 596 w 1232"/>
              <a:gd name="T13" fmla="*/ 1152 h 1232"/>
              <a:gd name="T14" fmla="*/ 638 w 1232"/>
              <a:gd name="T15" fmla="*/ 81 h 1232"/>
              <a:gd name="T16" fmla="*/ 636 w 1232"/>
              <a:gd name="T17" fmla="*/ 357 h 1232"/>
              <a:gd name="T18" fmla="*/ 638 w 1232"/>
              <a:gd name="T19" fmla="*/ 81 h 1232"/>
              <a:gd name="T20" fmla="*/ 989 w 1232"/>
              <a:gd name="T21" fmla="*/ 231 h 1232"/>
              <a:gd name="T22" fmla="*/ 704 w 1232"/>
              <a:gd name="T23" fmla="*/ 87 h 1232"/>
              <a:gd name="T24" fmla="*/ 596 w 1232"/>
              <a:gd name="T25" fmla="*/ 357 h 1232"/>
              <a:gd name="T26" fmla="*/ 594 w 1232"/>
              <a:gd name="T27" fmla="*/ 81 h 1232"/>
              <a:gd name="T28" fmla="*/ 379 w 1232"/>
              <a:gd name="T29" fmla="*/ 310 h 1232"/>
              <a:gd name="T30" fmla="*/ 528 w 1232"/>
              <a:gd name="T31" fmla="*/ 87 h 1232"/>
              <a:gd name="T32" fmla="*/ 402 w 1232"/>
              <a:gd name="T33" fmla="*/ 361 h 1232"/>
              <a:gd name="T34" fmla="*/ 596 w 1232"/>
              <a:gd name="T35" fmla="*/ 596 h 1232"/>
              <a:gd name="T36" fmla="*/ 402 w 1232"/>
              <a:gd name="T37" fmla="*/ 361 h 1232"/>
              <a:gd name="T38" fmla="*/ 596 w 1232"/>
              <a:gd name="T39" fmla="*/ 875 h 1232"/>
              <a:gd name="T40" fmla="*/ 359 w 1232"/>
              <a:gd name="T41" fmla="*/ 636 h 1232"/>
              <a:gd name="T42" fmla="*/ 528 w 1232"/>
              <a:gd name="T43" fmla="*/ 1145 h 1232"/>
              <a:gd name="T44" fmla="*/ 394 w 1232"/>
              <a:gd name="T45" fmla="*/ 956 h 1232"/>
              <a:gd name="T46" fmla="*/ 636 w 1232"/>
              <a:gd name="T47" fmla="*/ 1152 h 1232"/>
              <a:gd name="T48" fmla="*/ 800 w 1232"/>
              <a:gd name="T49" fmla="*/ 942 h 1232"/>
              <a:gd name="T50" fmla="*/ 636 w 1232"/>
              <a:gd name="T51" fmla="*/ 1152 h 1232"/>
              <a:gd name="T52" fmla="*/ 964 w 1232"/>
              <a:gd name="T53" fmla="*/ 1023 h 1232"/>
              <a:gd name="T54" fmla="*/ 838 w 1232"/>
              <a:gd name="T55" fmla="*/ 956 h 1232"/>
              <a:gd name="T56" fmla="*/ 636 w 1232"/>
              <a:gd name="T57" fmla="*/ 875 h 1232"/>
              <a:gd name="T58" fmla="*/ 873 w 1232"/>
              <a:gd name="T59" fmla="*/ 636 h 1232"/>
              <a:gd name="T60" fmla="*/ 636 w 1232"/>
              <a:gd name="T61" fmla="*/ 596 h 1232"/>
              <a:gd name="T62" fmla="*/ 830 w 1232"/>
              <a:gd name="T63" fmla="*/ 361 h 1232"/>
              <a:gd name="T64" fmla="*/ 636 w 1232"/>
              <a:gd name="T65" fmla="*/ 596 h 1232"/>
              <a:gd name="T66" fmla="*/ 364 w 1232"/>
              <a:gd name="T67" fmla="*/ 347 h 1232"/>
              <a:gd name="T68" fmla="*/ 80 w 1232"/>
              <a:gd name="T69" fmla="*/ 596 h 1232"/>
              <a:gd name="T70" fmla="*/ 80 w 1232"/>
              <a:gd name="T71" fmla="*/ 636 h 1232"/>
              <a:gd name="T72" fmla="*/ 379 w 1232"/>
              <a:gd name="T73" fmla="*/ 920 h 1232"/>
              <a:gd name="T74" fmla="*/ 80 w 1232"/>
              <a:gd name="T75" fmla="*/ 636 h 1232"/>
              <a:gd name="T76" fmla="*/ 853 w 1232"/>
              <a:gd name="T77" fmla="*/ 920 h 1232"/>
              <a:gd name="T78" fmla="*/ 1152 w 1232"/>
              <a:gd name="T79" fmla="*/ 636 h 1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2" h="1232">
                <a:moveTo>
                  <a:pt x="616" y="0"/>
                </a:moveTo>
                <a:cubicBezTo>
                  <a:pt x="276" y="0"/>
                  <a:pt x="0" y="276"/>
                  <a:pt x="0" y="616"/>
                </a:cubicBezTo>
                <a:cubicBezTo>
                  <a:pt x="0" y="956"/>
                  <a:pt x="276" y="1232"/>
                  <a:pt x="616" y="1232"/>
                </a:cubicBezTo>
                <a:cubicBezTo>
                  <a:pt x="956" y="1232"/>
                  <a:pt x="1232" y="956"/>
                  <a:pt x="1232" y="616"/>
                </a:cubicBezTo>
                <a:cubicBezTo>
                  <a:pt x="1232" y="276"/>
                  <a:pt x="956" y="0"/>
                  <a:pt x="616" y="0"/>
                </a:cubicBezTo>
                <a:close/>
                <a:moveTo>
                  <a:pt x="1152" y="596"/>
                </a:moveTo>
                <a:cubicBezTo>
                  <a:pt x="913" y="596"/>
                  <a:pt x="913" y="596"/>
                  <a:pt x="913" y="596"/>
                </a:cubicBezTo>
                <a:cubicBezTo>
                  <a:pt x="911" y="508"/>
                  <a:pt x="895" y="424"/>
                  <a:pt x="868" y="347"/>
                </a:cubicBezTo>
                <a:cubicBezTo>
                  <a:pt x="921" y="325"/>
                  <a:pt x="971" y="295"/>
                  <a:pt x="1016" y="260"/>
                </a:cubicBezTo>
                <a:cubicBezTo>
                  <a:pt x="1096" y="350"/>
                  <a:pt x="1147" y="467"/>
                  <a:pt x="1152" y="596"/>
                </a:cubicBezTo>
                <a:close/>
                <a:moveTo>
                  <a:pt x="594" y="1151"/>
                </a:moveTo>
                <a:cubicBezTo>
                  <a:pt x="528" y="1096"/>
                  <a:pt x="473" y="1025"/>
                  <a:pt x="432" y="942"/>
                </a:cubicBezTo>
                <a:cubicBezTo>
                  <a:pt x="484" y="926"/>
                  <a:pt x="539" y="917"/>
                  <a:pt x="596" y="915"/>
                </a:cubicBezTo>
                <a:cubicBezTo>
                  <a:pt x="596" y="1152"/>
                  <a:pt x="596" y="1152"/>
                  <a:pt x="596" y="1152"/>
                </a:cubicBezTo>
                <a:cubicBezTo>
                  <a:pt x="595" y="1151"/>
                  <a:pt x="595" y="1151"/>
                  <a:pt x="594" y="1151"/>
                </a:cubicBezTo>
                <a:close/>
                <a:moveTo>
                  <a:pt x="638" y="81"/>
                </a:moveTo>
                <a:cubicBezTo>
                  <a:pt x="713" y="143"/>
                  <a:pt x="774" y="227"/>
                  <a:pt x="815" y="324"/>
                </a:cubicBezTo>
                <a:cubicBezTo>
                  <a:pt x="759" y="343"/>
                  <a:pt x="699" y="355"/>
                  <a:pt x="636" y="357"/>
                </a:cubicBezTo>
                <a:cubicBezTo>
                  <a:pt x="636" y="80"/>
                  <a:pt x="636" y="80"/>
                  <a:pt x="636" y="80"/>
                </a:cubicBezTo>
                <a:cubicBezTo>
                  <a:pt x="637" y="81"/>
                  <a:pt x="637" y="81"/>
                  <a:pt x="638" y="81"/>
                </a:cubicBezTo>
                <a:close/>
                <a:moveTo>
                  <a:pt x="704" y="87"/>
                </a:moveTo>
                <a:cubicBezTo>
                  <a:pt x="814" y="106"/>
                  <a:pt x="912" y="157"/>
                  <a:pt x="989" y="231"/>
                </a:cubicBezTo>
                <a:cubicBezTo>
                  <a:pt x="947" y="263"/>
                  <a:pt x="902" y="290"/>
                  <a:pt x="853" y="310"/>
                </a:cubicBezTo>
                <a:cubicBezTo>
                  <a:pt x="816" y="225"/>
                  <a:pt x="766" y="149"/>
                  <a:pt x="704" y="87"/>
                </a:cubicBezTo>
                <a:close/>
                <a:moveTo>
                  <a:pt x="596" y="80"/>
                </a:moveTo>
                <a:cubicBezTo>
                  <a:pt x="596" y="357"/>
                  <a:pt x="596" y="357"/>
                  <a:pt x="596" y="357"/>
                </a:cubicBezTo>
                <a:cubicBezTo>
                  <a:pt x="533" y="355"/>
                  <a:pt x="473" y="343"/>
                  <a:pt x="417" y="324"/>
                </a:cubicBezTo>
                <a:cubicBezTo>
                  <a:pt x="458" y="227"/>
                  <a:pt x="519" y="143"/>
                  <a:pt x="594" y="81"/>
                </a:cubicBezTo>
                <a:cubicBezTo>
                  <a:pt x="595" y="81"/>
                  <a:pt x="595" y="81"/>
                  <a:pt x="596" y="80"/>
                </a:cubicBezTo>
                <a:close/>
                <a:moveTo>
                  <a:pt x="379" y="310"/>
                </a:moveTo>
                <a:cubicBezTo>
                  <a:pt x="330" y="290"/>
                  <a:pt x="285" y="263"/>
                  <a:pt x="243" y="231"/>
                </a:cubicBezTo>
                <a:cubicBezTo>
                  <a:pt x="320" y="157"/>
                  <a:pt x="418" y="106"/>
                  <a:pt x="528" y="87"/>
                </a:cubicBezTo>
                <a:cubicBezTo>
                  <a:pt x="466" y="149"/>
                  <a:pt x="416" y="225"/>
                  <a:pt x="379" y="310"/>
                </a:cubicBezTo>
                <a:close/>
                <a:moveTo>
                  <a:pt x="402" y="361"/>
                </a:moveTo>
                <a:cubicBezTo>
                  <a:pt x="463" y="382"/>
                  <a:pt x="528" y="394"/>
                  <a:pt x="596" y="396"/>
                </a:cubicBezTo>
                <a:cubicBezTo>
                  <a:pt x="596" y="596"/>
                  <a:pt x="596" y="596"/>
                  <a:pt x="596" y="596"/>
                </a:cubicBezTo>
                <a:cubicBezTo>
                  <a:pt x="359" y="596"/>
                  <a:pt x="359" y="596"/>
                  <a:pt x="359" y="596"/>
                </a:cubicBezTo>
                <a:cubicBezTo>
                  <a:pt x="361" y="513"/>
                  <a:pt x="375" y="433"/>
                  <a:pt x="402" y="361"/>
                </a:cubicBezTo>
                <a:close/>
                <a:moveTo>
                  <a:pt x="596" y="636"/>
                </a:moveTo>
                <a:cubicBezTo>
                  <a:pt x="596" y="875"/>
                  <a:pt x="596" y="875"/>
                  <a:pt x="596" y="875"/>
                </a:cubicBezTo>
                <a:cubicBezTo>
                  <a:pt x="533" y="877"/>
                  <a:pt x="473" y="887"/>
                  <a:pt x="416" y="906"/>
                </a:cubicBezTo>
                <a:cubicBezTo>
                  <a:pt x="381" y="824"/>
                  <a:pt x="361" y="733"/>
                  <a:pt x="359" y="636"/>
                </a:cubicBezTo>
                <a:lnTo>
                  <a:pt x="596" y="636"/>
                </a:lnTo>
                <a:close/>
                <a:moveTo>
                  <a:pt x="528" y="1145"/>
                </a:moveTo>
                <a:cubicBezTo>
                  <a:pt x="430" y="1128"/>
                  <a:pt x="340" y="1085"/>
                  <a:pt x="268" y="1023"/>
                </a:cubicBezTo>
                <a:cubicBezTo>
                  <a:pt x="307" y="996"/>
                  <a:pt x="349" y="973"/>
                  <a:pt x="394" y="956"/>
                </a:cubicBezTo>
                <a:cubicBezTo>
                  <a:pt x="429" y="1028"/>
                  <a:pt x="474" y="1091"/>
                  <a:pt x="528" y="1145"/>
                </a:cubicBezTo>
                <a:close/>
                <a:moveTo>
                  <a:pt x="636" y="1152"/>
                </a:moveTo>
                <a:cubicBezTo>
                  <a:pt x="636" y="915"/>
                  <a:pt x="636" y="915"/>
                  <a:pt x="636" y="915"/>
                </a:cubicBezTo>
                <a:cubicBezTo>
                  <a:pt x="693" y="917"/>
                  <a:pt x="748" y="926"/>
                  <a:pt x="800" y="942"/>
                </a:cubicBezTo>
                <a:cubicBezTo>
                  <a:pt x="759" y="1025"/>
                  <a:pt x="704" y="1096"/>
                  <a:pt x="638" y="1151"/>
                </a:cubicBezTo>
                <a:cubicBezTo>
                  <a:pt x="637" y="1151"/>
                  <a:pt x="637" y="1151"/>
                  <a:pt x="636" y="1152"/>
                </a:cubicBezTo>
                <a:close/>
                <a:moveTo>
                  <a:pt x="838" y="956"/>
                </a:moveTo>
                <a:cubicBezTo>
                  <a:pt x="883" y="973"/>
                  <a:pt x="925" y="996"/>
                  <a:pt x="964" y="1023"/>
                </a:cubicBezTo>
                <a:cubicBezTo>
                  <a:pt x="892" y="1085"/>
                  <a:pt x="802" y="1128"/>
                  <a:pt x="704" y="1145"/>
                </a:cubicBezTo>
                <a:cubicBezTo>
                  <a:pt x="758" y="1091"/>
                  <a:pt x="803" y="1028"/>
                  <a:pt x="838" y="956"/>
                </a:cubicBezTo>
                <a:close/>
                <a:moveTo>
                  <a:pt x="816" y="906"/>
                </a:moveTo>
                <a:cubicBezTo>
                  <a:pt x="759" y="887"/>
                  <a:pt x="699" y="877"/>
                  <a:pt x="636" y="875"/>
                </a:cubicBezTo>
                <a:cubicBezTo>
                  <a:pt x="636" y="636"/>
                  <a:pt x="636" y="636"/>
                  <a:pt x="636" y="636"/>
                </a:cubicBezTo>
                <a:cubicBezTo>
                  <a:pt x="873" y="636"/>
                  <a:pt x="873" y="636"/>
                  <a:pt x="873" y="636"/>
                </a:cubicBezTo>
                <a:cubicBezTo>
                  <a:pt x="871" y="733"/>
                  <a:pt x="851" y="824"/>
                  <a:pt x="816" y="906"/>
                </a:cubicBezTo>
                <a:close/>
                <a:moveTo>
                  <a:pt x="636" y="596"/>
                </a:moveTo>
                <a:cubicBezTo>
                  <a:pt x="636" y="396"/>
                  <a:pt x="636" y="396"/>
                  <a:pt x="636" y="396"/>
                </a:cubicBezTo>
                <a:cubicBezTo>
                  <a:pt x="704" y="394"/>
                  <a:pt x="769" y="382"/>
                  <a:pt x="830" y="361"/>
                </a:cubicBezTo>
                <a:cubicBezTo>
                  <a:pt x="857" y="433"/>
                  <a:pt x="871" y="513"/>
                  <a:pt x="873" y="596"/>
                </a:cubicBezTo>
                <a:lnTo>
                  <a:pt x="636" y="596"/>
                </a:lnTo>
                <a:close/>
                <a:moveTo>
                  <a:pt x="216" y="260"/>
                </a:moveTo>
                <a:cubicBezTo>
                  <a:pt x="261" y="295"/>
                  <a:pt x="311" y="325"/>
                  <a:pt x="364" y="347"/>
                </a:cubicBezTo>
                <a:cubicBezTo>
                  <a:pt x="337" y="424"/>
                  <a:pt x="321" y="508"/>
                  <a:pt x="319" y="596"/>
                </a:cubicBezTo>
                <a:cubicBezTo>
                  <a:pt x="80" y="596"/>
                  <a:pt x="80" y="596"/>
                  <a:pt x="80" y="596"/>
                </a:cubicBezTo>
                <a:cubicBezTo>
                  <a:pt x="85" y="467"/>
                  <a:pt x="136" y="350"/>
                  <a:pt x="216" y="260"/>
                </a:cubicBezTo>
                <a:close/>
                <a:moveTo>
                  <a:pt x="80" y="636"/>
                </a:moveTo>
                <a:cubicBezTo>
                  <a:pt x="319" y="636"/>
                  <a:pt x="319" y="636"/>
                  <a:pt x="319" y="636"/>
                </a:cubicBezTo>
                <a:cubicBezTo>
                  <a:pt x="321" y="737"/>
                  <a:pt x="342" y="833"/>
                  <a:pt x="379" y="920"/>
                </a:cubicBezTo>
                <a:cubicBezTo>
                  <a:pt x="328" y="939"/>
                  <a:pt x="281" y="965"/>
                  <a:pt x="238" y="996"/>
                </a:cubicBezTo>
                <a:cubicBezTo>
                  <a:pt x="145" y="903"/>
                  <a:pt x="86" y="776"/>
                  <a:pt x="80" y="636"/>
                </a:cubicBezTo>
                <a:close/>
                <a:moveTo>
                  <a:pt x="994" y="996"/>
                </a:moveTo>
                <a:cubicBezTo>
                  <a:pt x="951" y="965"/>
                  <a:pt x="904" y="939"/>
                  <a:pt x="853" y="920"/>
                </a:cubicBezTo>
                <a:cubicBezTo>
                  <a:pt x="890" y="833"/>
                  <a:pt x="911" y="737"/>
                  <a:pt x="913" y="636"/>
                </a:cubicBezTo>
                <a:cubicBezTo>
                  <a:pt x="1152" y="636"/>
                  <a:pt x="1152" y="636"/>
                  <a:pt x="1152" y="636"/>
                </a:cubicBezTo>
                <a:cubicBezTo>
                  <a:pt x="1146" y="776"/>
                  <a:pt x="1087" y="903"/>
                  <a:pt x="994" y="996"/>
                </a:cubicBezTo>
                <a:close/>
              </a:path>
            </a:pathLst>
          </a:custGeom>
          <a:solidFill>
            <a:schemeClr val="accent1"/>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grpSp>
        <p:nvGrpSpPr>
          <p:cNvPr id="114" name="Group 239"/>
          <p:cNvGrpSpPr/>
          <p:nvPr/>
        </p:nvGrpSpPr>
        <p:grpSpPr>
          <a:xfrm>
            <a:off x="5992070" y="2171182"/>
            <a:ext cx="343290" cy="343222"/>
            <a:chOff x="7938" y="-3175"/>
            <a:chExt cx="8029575" cy="8027988"/>
          </a:xfrm>
          <a:solidFill>
            <a:schemeClr val="accent1"/>
          </a:solidFill>
        </p:grpSpPr>
        <p:sp>
          <p:nvSpPr>
            <p:cNvPr id="115" name="Freeform 23"/>
            <p:cNvSpPr>
              <a:spLocks noEditPoints="1"/>
            </p:cNvSpPr>
            <p:nvPr/>
          </p:nvSpPr>
          <p:spPr bwMode="auto">
            <a:xfrm>
              <a:off x="7938" y="-3175"/>
              <a:ext cx="8029575" cy="8027988"/>
            </a:xfrm>
            <a:custGeom>
              <a:avLst/>
              <a:gdLst>
                <a:gd name="T0" fmla="*/ 818 w 2138"/>
                <a:gd name="T1" fmla="*/ 1635 h 2138"/>
                <a:gd name="T2" fmla="*/ 818 w 2138"/>
                <a:gd name="T3" fmla="*/ 1635 h 2138"/>
                <a:gd name="T4" fmla="*/ 1257 w 2138"/>
                <a:gd name="T5" fmla="*/ 1507 h 2138"/>
                <a:gd name="T6" fmla="*/ 1301 w 2138"/>
                <a:gd name="T7" fmla="*/ 1550 h 2138"/>
                <a:gd name="T8" fmla="*/ 1249 w 2138"/>
                <a:gd name="T9" fmla="*/ 1602 h 2138"/>
                <a:gd name="T10" fmla="*/ 1711 w 2138"/>
                <a:gd name="T11" fmla="*/ 2064 h 2138"/>
                <a:gd name="T12" fmla="*/ 1888 w 2138"/>
                <a:gd name="T13" fmla="*/ 2138 h 2138"/>
                <a:gd name="T14" fmla="*/ 2065 w 2138"/>
                <a:gd name="T15" fmla="*/ 2064 h 2138"/>
                <a:gd name="T16" fmla="*/ 2138 w 2138"/>
                <a:gd name="T17" fmla="*/ 1888 h 2138"/>
                <a:gd name="T18" fmla="*/ 2065 w 2138"/>
                <a:gd name="T19" fmla="*/ 1711 h 2138"/>
                <a:gd name="T20" fmla="*/ 1603 w 2138"/>
                <a:gd name="T21" fmla="*/ 1248 h 2138"/>
                <a:gd name="T22" fmla="*/ 1551 w 2138"/>
                <a:gd name="T23" fmla="*/ 1300 h 2138"/>
                <a:gd name="T24" fmla="*/ 1507 w 2138"/>
                <a:gd name="T25" fmla="*/ 1257 h 2138"/>
                <a:gd name="T26" fmla="*/ 1633 w 2138"/>
                <a:gd name="T27" fmla="*/ 760 h 2138"/>
                <a:gd name="T28" fmla="*/ 1396 w 2138"/>
                <a:gd name="T29" fmla="*/ 239 h 2138"/>
                <a:gd name="T30" fmla="*/ 818 w 2138"/>
                <a:gd name="T31" fmla="*/ 0 h 2138"/>
                <a:gd name="T32" fmla="*/ 240 w 2138"/>
                <a:gd name="T33" fmla="*/ 239 h 2138"/>
                <a:gd name="T34" fmla="*/ 0 w 2138"/>
                <a:gd name="T35" fmla="*/ 817 h 2138"/>
                <a:gd name="T36" fmla="*/ 240 w 2138"/>
                <a:gd name="T37" fmla="*/ 1395 h 2138"/>
                <a:gd name="T38" fmla="*/ 818 w 2138"/>
                <a:gd name="T39" fmla="*/ 1635 h 2138"/>
                <a:gd name="T40" fmla="*/ 2009 w 2138"/>
                <a:gd name="T41" fmla="*/ 1888 h 2138"/>
                <a:gd name="T42" fmla="*/ 1973 w 2138"/>
                <a:gd name="T43" fmla="*/ 1973 h 2138"/>
                <a:gd name="T44" fmla="*/ 1888 w 2138"/>
                <a:gd name="T45" fmla="*/ 2008 h 2138"/>
                <a:gd name="T46" fmla="*/ 1803 w 2138"/>
                <a:gd name="T47" fmla="*/ 1973 h 2138"/>
                <a:gd name="T48" fmla="*/ 1444 w 2138"/>
                <a:gd name="T49" fmla="*/ 1614 h 2138"/>
                <a:gd name="T50" fmla="*/ 1614 w 2138"/>
                <a:gd name="T51" fmla="*/ 1444 h 2138"/>
                <a:gd name="T52" fmla="*/ 1973 w 2138"/>
                <a:gd name="T53" fmla="*/ 1802 h 2138"/>
                <a:gd name="T54" fmla="*/ 2009 w 2138"/>
                <a:gd name="T55" fmla="*/ 1888 h 2138"/>
                <a:gd name="T56" fmla="*/ 1392 w 2138"/>
                <a:gd name="T57" fmla="*/ 1459 h 2138"/>
                <a:gd name="T58" fmla="*/ 1361 w 2138"/>
                <a:gd name="T59" fmla="*/ 1427 h 2138"/>
                <a:gd name="T60" fmla="*/ 1362 w 2138"/>
                <a:gd name="T61" fmla="*/ 1427 h 2138"/>
                <a:gd name="T62" fmla="*/ 1377 w 2138"/>
                <a:gd name="T63" fmla="*/ 1413 h 2138"/>
                <a:gd name="T64" fmla="*/ 1380 w 2138"/>
                <a:gd name="T65" fmla="*/ 1410 h 2138"/>
                <a:gd name="T66" fmla="*/ 1396 w 2138"/>
                <a:gd name="T67" fmla="*/ 1395 h 2138"/>
                <a:gd name="T68" fmla="*/ 1411 w 2138"/>
                <a:gd name="T69" fmla="*/ 1380 h 2138"/>
                <a:gd name="T70" fmla="*/ 1413 w 2138"/>
                <a:gd name="T71" fmla="*/ 1377 h 2138"/>
                <a:gd name="T72" fmla="*/ 1428 w 2138"/>
                <a:gd name="T73" fmla="*/ 1361 h 2138"/>
                <a:gd name="T74" fmla="*/ 1428 w 2138"/>
                <a:gd name="T75" fmla="*/ 1361 h 2138"/>
                <a:gd name="T76" fmla="*/ 1459 w 2138"/>
                <a:gd name="T77" fmla="*/ 1392 h 2138"/>
                <a:gd name="T78" fmla="*/ 1392 w 2138"/>
                <a:gd name="T79" fmla="*/ 1459 h 2138"/>
                <a:gd name="T80" fmla="*/ 331 w 2138"/>
                <a:gd name="T81" fmla="*/ 331 h 2138"/>
                <a:gd name="T82" fmla="*/ 818 w 2138"/>
                <a:gd name="T83" fmla="*/ 129 h 2138"/>
                <a:gd name="T84" fmla="*/ 1304 w 2138"/>
                <a:gd name="T85" fmla="*/ 331 h 2138"/>
                <a:gd name="T86" fmla="*/ 1504 w 2138"/>
                <a:gd name="T87" fmla="*/ 769 h 2138"/>
                <a:gd name="T88" fmla="*/ 1371 w 2138"/>
                <a:gd name="T89" fmla="*/ 1226 h 2138"/>
                <a:gd name="T90" fmla="*/ 1371 w 2138"/>
                <a:gd name="T91" fmla="*/ 1226 h 2138"/>
                <a:gd name="T92" fmla="*/ 1304 w 2138"/>
                <a:gd name="T93" fmla="*/ 1303 h 2138"/>
                <a:gd name="T94" fmla="*/ 1280 w 2138"/>
                <a:gd name="T95" fmla="*/ 1326 h 2138"/>
                <a:gd name="T96" fmla="*/ 1226 w 2138"/>
                <a:gd name="T97" fmla="*/ 1370 h 2138"/>
                <a:gd name="T98" fmla="*/ 818 w 2138"/>
                <a:gd name="T99" fmla="*/ 1505 h 2138"/>
                <a:gd name="T100" fmla="*/ 331 w 2138"/>
                <a:gd name="T101" fmla="*/ 1303 h 2138"/>
                <a:gd name="T102" fmla="*/ 331 w 2138"/>
                <a:gd name="T103" fmla="*/ 331 h 2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38" h="2138">
                  <a:moveTo>
                    <a:pt x="818" y="1635"/>
                  </a:moveTo>
                  <a:cubicBezTo>
                    <a:pt x="818" y="1635"/>
                    <a:pt x="818" y="1635"/>
                    <a:pt x="818" y="1635"/>
                  </a:cubicBezTo>
                  <a:cubicBezTo>
                    <a:pt x="975" y="1635"/>
                    <a:pt x="1126" y="1590"/>
                    <a:pt x="1257" y="1507"/>
                  </a:cubicBezTo>
                  <a:cubicBezTo>
                    <a:pt x="1301" y="1550"/>
                    <a:pt x="1301" y="1550"/>
                    <a:pt x="1301" y="1550"/>
                  </a:cubicBezTo>
                  <a:cubicBezTo>
                    <a:pt x="1249" y="1602"/>
                    <a:pt x="1249" y="1602"/>
                    <a:pt x="1249" y="1602"/>
                  </a:cubicBezTo>
                  <a:cubicBezTo>
                    <a:pt x="1711" y="2064"/>
                    <a:pt x="1711" y="2064"/>
                    <a:pt x="1711" y="2064"/>
                  </a:cubicBezTo>
                  <a:cubicBezTo>
                    <a:pt x="1758" y="2112"/>
                    <a:pt x="1821" y="2138"/>
                    <a:pt x="1888" y="2138"/>
                  </a:cubicBezTo>
                  <a:cubicBezTo>
                    <a:pt x="1955" y="2138"/>
                    <a:pt x="2018" y="2112"/>
                    <a:pt x="2065" y="2064"/>
                  </a:cubicBezTo>
                  <a:cubicBezTo>
                    <a:pt x="2112" y="2017"/>
                    <a:pt x="2138" y="1954"/>
                    <a:pt x="2138" y="1888"/>
                  </a:cubicBezTo>
                  <a:cubicBezTo>
                    <a:pt x="2138" y="1821"/>
                    <a:pt x="2112" y="1758"/>
                    <a:pt x="2065" y="1711"/>
                  </a:cubicBezTo>
                  <a:cubicBezTo>
                    <a:pt x="1603" y="1248"/>
                    <a:pt x="1603" y="1248"/>
                    <a:pt x="1603" y="1248"/>
                  </a:cubicBezTo>
                  <a:cubicBezTo>
                    <a:pt x="1551" y="1300"/>
                    <a:pt x="1551" y="1300"/>
                    <a:pt x="1551" y="1300"/>
                  </a:cubicBezTo>
                  <a:cubicBezTo>
                    <a:pt x="1507" y="1257"/>
                    <a:pt x="1507" y="1257"/>
                    <a:pt x="1507" y="1257"/>
                  </a:cubicBezTo>
                  <a:cubicBezTo>
                    <a:pt x="1601" y="1110"/>
                    <a:pt x="1645" y="935"/>
                    <a:pt x="1633" y="760"/>
                  </a:cubicBezTo>
                  <a:cubicBezTo>
                    <a:pt x="1619" y="563"/>
                    <a:pt x="1535" y="379"/>
                    <a:pt x="1396" y="239"/>
                  </a:cubicBezTo>
                  <a:cubicBezTo>
                    <a:pt x="1241" y="85"/>
                    <a:pt x="1036" y="0"/>
                    <a:pt x="818" y="0"/>
                  </a:cubicBezTo>
                  <a:cubicBezTo>
                    <a:pt x="599" y="0"/>
                    <a:pt x="394" y="85"/>
                    <a:pt x="240" y="239"/>
                  </a:cubicBezTo>
                  <a:cubicBezTo>
                    <a:pt x="85" y="394"/>
                    <a:pt x="0" y="599"/>
                    <a:pt x="0" y="817"/>
                  </a:cubicBezTo>
                  <a:cubicBezTo>
                    <a:pt x="0" y="1036"/>
                    <a:pt x="85" y="1241"/>
                    <a:pt x="240" y="1395"/>
                  </a:cubicBezTo>
                  <a:cubicBezTo>
                    <a:pt x="394" y="1550"/>
                    <a:pt x="599" y="1635"/>
                    <a:pt x="818" y="1635"/>
                  </a:cubicBezTo>
                  <a:close/>
                  <a:moveTo>
                    <a:pt x="2009" y="1888"/>
                  </a:moveTo>
                  <a:cubicBezTo>
                    <a:pt x="2009" y="1920"/>
                    <a:pt x="1996" y="1950"/>
                    <a:pt x="1973" y="1973"/>
                  </a:cubicBezTo>
                  <a:cubicBezTo>
                    <a:pt x="1950" y="1996"/>
                    <a:pt x="1920" y="2008"/>
                    <a:pt x="1888" y="2008"/>
                  </a:cubicBezTo>
                  <a:cubicBezTo>
                    <a:pt x="1856" y="2008"/>
                    <a:pt x="1826" y="1996"/>
                    <a:pt x="1803" y="1973"/>
                  </a:cubicBezTo>
                  <a:cubicBezTo>
                    <a:pt x="1444" y="1614"/>
                    <a:pt x="1444" y="1614"/>
                    <a:pt x="1444" y="1614"/>
                  </a:cubicBezTo>
                  <a:cubicBezTo>
                    <a:pt x="1614" y="1444"/>
                    <a:pt x="1614" y="1444"/>
                    <a:pt x="1614" y="1444"/>
                  </a:cubicBezTo>
                  <a:cubicBezTo>
                    <a:pt x="1973" y="1802"/>
                    <a:pt x="1973" y="1802"/>
                    <a:pt x="1973" y="1802"/>
                  </a:cubicBezTo>
                  <a:cubicBezTo>
                    <a:pt x="1996" y="1825"/>
                    <a:pt x="2009" y="1855"/>
                    <a:pt x="2009" y="1888"/>
                  </a:cubicBezTo>
                  <a:close/>
                  <a:moveTo>
                    <a:pt x="1392" y="1459"/>
                  </a:moveTo>
                  <a:cubicBezTo>
                    <a:pt x="1361" y="1427"/>
                    <a:pt x="1361" y="1427"/>
                    <a:pt x="1361" y="1427"/>
                  </a:cubicBezTo>
                  <a:cubicBezTo>
                    <a:pt x="1361" y="1427"/>
                    <a:pt x="1362" y="1427"/>
                    <a:pt x="1362" y="1427"/>
                  </a:cubicBezTo>
                  <a:cubicBezTo>
                    <a:pt x="1367" y="1422"/>
                    <a:pt x="1372" y="1418"/>
                    <a:pt x="1377" y="1413"/>
                  </a:cubicBezTo>
                  <a:cubicBezTo>
                    <a:pt x="1378" y="1412"/>
                    <a:pt x="1379" y="1411"/>
                    <a:pt x="1380" y="1410"/>
                  </a:cubicBezTo>
                  <a:cubicBezTo>
                    <a:pt x="1385" y="1405"/>
                    <a:pt x="1391" y="1400"/>
                    <a:pt x="1396" y="1395"/>
                  </a:cubicBezTo>
                  <a:cubicBezTo>
                    <a:pt x="1401" y="1390"/>
                    <a:pt x="1406" y="1385"/>
                    <a:pt x="1411" y="1380"/>
                  </a:cubicBezTo>
                  <a:cubicBezTo>
                    <a:pt x="1411" y="1379"/>
                    <a:pt x="1412" y="1378"/>
                    <a:pt x="1413" y="1377"/>
                  </a:cubicBezTo>
                  <a:cubicBezTo>
                    <a:pt x="1418" y="1372"/>
                    <a:pt x="1423" y="1366"/>
                    <a:pt x="1428" y="1361"/>
                  </a:cubicBezTo>
                  <a:cubicBezTo>
                    <a:pt x="1428" y="1361"/>
                    <a:pt x="1428" y="1361"/>
                    <a:pt x="1428" y="1361"/>
                  </a:cubicBezTo>
                  <a:cubicBezTo>
                    <a:pt x="1459" y="1392"/>
                    <a:pt x="1459" y="1392"/>
                    <a:pt x="1459" y="1392"/>
                  </a:cubicBezTo>
                  <a:lnTo>
                    <a:pt x="1392" y="1459"/>
                  </a:lnTo>
                  <a:close/>
                  <a:moveTo>
                    <a:pt x="331" y="331"/>
                  </a:moveTo>
                  <a:cubicBezTo>
                    <a:pt x="461" y="201"/>
                    <a:pt x="634" y="129"/>
                    <a:pt x="818" y="129"/>
                  </a:cubicBezTo>
                  <a:cubicBezTo>
                    <a:pt x="1001" y="129"/>
                    <a:pt x="1174" y="201"/>
                    <a:pt x="1304" y="331"/>
                  </a:cubicBezTo>
                  <a:cubicBezTo>
                    <a:pt x="1421" y="448"/>
                    <a:pt x="1492" y="604"/>
                    <a:pt x="1504" y="769"/>
                  </a:cubicBezTo>
                  <a:cubicBezTo>
                    <a:pt x="1515" y="932"/>
                    <a:pt x="1468" y="1095"/>
                    <a:pt x="1371" y="1226"/>
                  </a:cubicBezTo>
                  <a:cubicBezTo>
                    <a:pt x="1371" y="1226"/>
                    <a:pt x="1371" y="1226"/>
                    <a:pt x="1371" y="1226"/>
                  </a:cubicBezTo>
                  <a:cubicBezTo>
                    <a:pt x="1351" y="1253"/>
                    <a:pt x="1328" y="1279"/>
                    <a:pt x="1304" y="1303"/>
                  </a:cubicBezTo>
                  <a:cubicBezTo>
                    <a:pt x="1296" y="1311"/>
                    <a:pt x="1288" y="1319"/>
                    <a:pt x="1280" y="1326"/>
                  </a:cubicBezTo>
                  <a:cubicBezTo>
                    <a:pt x="1263" y="1342"/>
                    <a:pt x="1245" y="1357"/>
                    <a:pt x="1226" y="1370"/>
                  </a:cubicBezTo>
                  <a:cubicBezTo>
                    <a:pt x="1107" y="1458"/>
                    <a:pt x="966" y="1505"/>
                    <a:pt x="818" y="1505"/>
                  </a:cubicBezTo>
                  <a:cubicBezTo>
                    <a:pt x="634" y="1505"/>
                    <a:pt x="461" y="1433"/>
                    <a:pt x="331" y="1303"/>
                  </a:cubicBezTo>
                  <a:cubicBezTo>
                    <a:pt x="63" y="1035"/>
                    <a:pt x="63" y="599"/>
                    <a:pt x="331" y="3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endParaRPr lang="id-ID" sz="2160">
                <a:solidFill>
                  <a:schemeClr val="bg1"/>
                </a:solidFill>
                <a:cs typeface="+mn-ea"/>
                <a:sym typeface="+mn-lt"/>
              </a:endParaRPr>
            </a:p>
          </p:txBody>
        </p:sp>
        <p:sp>
          <p:nvSpPr>
            <p:cNvPr id="116" name="Freeform 24"/>
            <p:cNvSpPr>
              <a:spLocks noEditPoints="1"/>
            </p:cNvSpPr>
            <p:nvPr/>
          </p:nvSpPr>
          <p:spPr bwMode="auto">
            <a:xfrm>
              <a:off x="788988" y="976313"/>
              <a:ext cx="4578350" cy="4176713"/>
            </a:xfrm>
            <a:custGeom>
              <a:avLst/>
              <a:gdLst>
                <a:gd name="T0" fmla="*/ 577 w 1219"/>
                <a:gd name="T1" fmla="*/ 1111 h 1112"/>
                <a:gd name="T2" fmla="*/ 577 w 1219"/>
                <a:gd name="T3" fmla="*/ 1112 h 1112"/>
                <a:gd name="T4" fmla="*/ 610 w 1219"/>
                <a:gd name="T5" fmla="*/ 1112 h 1112"/>
                <a:gd name="T6" fmla="*/ 940 w 1219"/>
                <a:gd name="T7" fmla="*/ 1003 h 1112"/>
                <a:gd name="T8" fmla="*/ 1002 w 1219"/>
                <a:gd name="T9" fmla="*/ 949 h 1112"/>
                <a:gd name="T10" fmla="*/ 1057 w 1219"/>
                <a:gd name="T11" fmla="*/ 886 h 1112"/>
                <a:gd name="T12" fmla="*/ 1003 w 1219"/>
                <a:gd name="T13" fmla="*/ 163 h 1112"/>
                <a:gd name="T14" fmla="*/ 610 w 1219"/>
                <a:gd name="T15" fmla="*/ 0 h 1112"/>
                <a:gd name="T16" fmla="*/ 217 w 1219"/>
                <a:gd name="T17" fmla="*/ 163 h 1112"/>
                <a:gd name="T18" fmla="*/ 217 w 1219"/>
                <a:gd name="T19" fmla="*/ 949 h 1112"/>
                <a:gd name="T20" fmla="*/ 577 w 1219"/>
                <a:gd name="T21" fmla="*/ 1111 h 1112"/>
                <a:gd name="T22" fmla="*/ 262 w 1219"/>
                <a:gd name="T23" fmla="*/ 209 h 1112"/>
                <a:gd name="T24" fmla="*/ 610 w 1219"/>
                <a:gd name="T25" fmla="*/ 65 h 1112"/>
                <a:gd name="T26" fmla="*/ 957 w 1219"/>
                <a:gd name="T27" fmla="*/ 209 h 1112"/>
                <a:gd name="T28" fmla="*/ 1005 w 1219"/>
                <a:gd name="T29" fmla="*/ 848 h 1112"/>
                <a:gd name="T30" fmla="*/ 957 w 1219"/>
                <a:gd name="T31" fmla="*/ 903 h 1112"/>
                <a:gd name="T32" fmla="*/ 901 w 1219"/>
                <a:gd name="T33" fmla="*/ 951 h 1112"/>
                <a:gd name="T34" fmla="*/ 612 w 1219"/>
                <a:gd name="T35" fmla="*/ 1047 h 1112"/>
                <a:gd name="T36" fmla="*/ 610 w 1219"/>
                <a:gd name="T37" fmla="*/ 1047 h 1112"/>
                <a:gd name="T38" fmla="*/ 262 w 1219"/>
                <a:gd name="T39" fmla="*/ 903 h 1112"/>
                <a:gd name="T40" fmla="*/ 262 w 1219"/>
                <a:gd name="T41" fmla="*/ 209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9" h="1112">
                  <a:moveTo>
                    <a:pt x="577" y="1111"/>
                  </a:moveTo>
                  <a:cubicBezTo>
                    <a:pt x="577" y="1112"/>
                    <a:pt x="577" y="1112"/>
                    <a:pt x="577" y="1112"/>
                  </a:cubicBezTo>
                  <a:cubicBezTo>
                    <a:pt x="610" y="1112"/>
                    <a:pt x="610" y="1112"/>
                    <a:pt x="610" y="1112"/>
                  </a:cubicBezTo>
                  <a:cubicBezTo>
                    <a:pt x="730" y="1112"/>
                    <a:pt x="844" y="1074"/>
                    <a:pt x="940" y="1003"/>
                  </a:cubicBezTo>
                  <a:cubicBezTo>
                    <a:pt x="962" y="987"/>
                    <a:pt x="983" y="969"/>
                    <a:pt x="1002" y="949"/>
                  </a:cubicBezTo>
                  <a:cubicBezTo>
                    <a:pt x="1022" y="930"/>
                    <a:pt x="1040" y="908"/>
                    <a:pt x="1057" y="886"/>
                  </a:cubicBezTo>
                  <a:cubicBezTo>
                    <a:pt x="1219" y="667"/>
                    <a:pt x="1196" y="356"/>
                    <a:pt x="1003" y="163"/>
                  </a:cubicBezTo>
                  <a:cubicBezTo>
                    <a:pt x="898" y="58"/>
                    <a:pt x="758" y="0"/>
                    <a:pt x="610" y="0"/>
                  </a:cubicBezTo>
                  <a:cubicBezTo>
                    <a:pt x="461" y="0"/>
                    <a:pt x="322" y="58"/>
                    <a:pt x="217" y="163"/>
                  </a:cubicBezTo>
                  <a:cubicBezTo>
                    <a:pt x="0" y="380"/>
                    <a:pt x="0" y="732"/>
                    <a:pt x="217" y="949"/>
                  </a:cubicBezTo>
                  <a:cubicBezTo>
                    <a:pt x="314" y="1046"/>
                    <a:pt x="441" y="1103"/>
                    <a:pt x="577" y="1111"/>
                  </a:cubicBezTo>
                  <a:close/>
                  <a:moveTo>
                    <a:pt x="262" y="209"/>
                  </a:moveTo>
                  <a:cubicBezTo>
                    <a:pt x="355" y="116"/>
                    <a:pt x="478" y="65"/>
                    <a:pt x="610" y="65"/>
                  </a:cubicBezTo>
                  <a:cubicBezTo>
                    <a:pt x="741" y="65"/>
                    <a:pt x="864" y="116"/>
                    <a:pt x="957" y="209"/>
                  </a:cubicBezTo>
                  <a:cubicBezTo>
                    <a:pt x="1127" y="380"/>
                    <a:pt x="1148" y="654"/>
                    <a:pt x="1005" y="848"/>
                  </a:cubicBezTo>
                  <a:cubicBezTo>
                    <a:pt x="990" y="867"/>
                    <a:pt x="974" y="886"/>
                    <a:pt x="957" y="903"/>
                  </a:cubicBezTo>
                  <a:cubicBezTo>
                    <a:pt x="939" y="921"/>
                    <a:pt x="921" y="937"/>
                    <a:pt x="901" y="951"/>
                  </a:cubicBezTo>
                  <a:cubicBezTo>
                    <a:pt x="817" y="1013"/>
                    <a:pt x="717" y="1046"/>
                    <a:pt x="612" y="1047"/>
                  </a:cubicBezTo>
                  <a:cubicBezTo>
                    <a:pt x="610" y="1047"/>
                    <a:pt x="610" y="1047"/>
                    <a:pt x="610" y="1047"/>
                  </a:cubicBezTo>
                  <a:cubicBezTo>
                    <a:pt x="478" y="1047"/>
                    <a:pt x="355" y="996"/>
                    <a:pt x="262" y="903"/>
                  </a:cubicBezTo>
                  <a:cubicBezTo>
                    <a:pt x="71" y="712"/>
                    <a:pt x="71" y="400"/>
                    <a:pt x="262" y="2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endParaRPr lang="id-ID" sz="2160">
                <a:solidFill>
                  <a:schemeClr val="bg1"/>
                </a:solidFill>
                <a:cs typeface="+mn-ea"/>
                <a:sym typeface="+mn-lt"/>
              </a:endParaRPr>
            </a:p>
          </p:txBody>
        </p:sp>
      </p:grpSp>
      <p:sp>
        <p:nvSpPr>
          <p:cNvPr id="117" name="Freeform 8"/>
          <p:cNvSpPr>
            <a:spLocks noEditPoints="1"/>
          </p:cNvSpPr>
          <p:nvPr/>
        </p:nvSpPr>
        <p:spPr bwMode="auto">
          <a:xfrm>
            <a:off x="5983998" y="3286759"/>
            <a:ext cx="358163" cy="314123"/>
          </a:xfrm>
          <a:custGeom>
            <a:avLst/>
            <a:gdLst>
              <a:gd name="T0" fmla="*/ 168 w 336"/>
              <a:gd name="T1" fmla="*/ 0 h 294"/>
              <a:gd name="T2" fmla="*/ 0 w 336"/>
              <a:gd name="T3" fmla="*/ 126 h 294"/>
              <a:gd name="T4" fmla="*/ 74 w 336"/>
              <a:gd name="T5" fmla="*/ 230 h 294"/>
              <a:gd name="T6" fmla="*/ 74 w 336"/>
              <a:gd name="T7" fmla="*/ 231 h 294"/>
              <a:gd name="T8" fmla="*/ 53 w 336"/>
              <a:gd name="T9" fmla="*/ 281 h 294"/>
              <a:gd name="T10" fmla="*/ 53 w 336"/>
              <a:gd name="T11" fmla="*/ 281 h 294"/>
              <a:gd name="T12" fmla="*/ 53 w 336"/>
              <a:gd name="T13" fmla="*/ 284 h 294"/>
              <a:gd name="T14" fmla="*/ 62 w 336"/>
              <a:gd name="T15" fmla="*/ 294 h 294"/>
              <a:gd name="T16" fmla="*/ 65 w 336"/>
              <a:gd name="T17" fmla="*/ 294 h 294"/>
              <a:gd name="T18" fmla="*/ 136 w 336"/>
              <a:gd name="T19" fmla="*/ 250 h 294"/>
              <a:gd name="T20" fmla="*/ 168 w 336"/>
              <a:gd name="T21" fmla="*/ 252 h 294"/>
              <a:gd name="T22" fmla="*/ 336 w 336"/>
              <a:gd name="T23" fmla="*/ 126 h 294"/>
              <a:gd name="T24" fmla="*/ 168 w 336"/>
              <a:gd name="T25" fmla="*/ 0 h 294"/>
              <a:gd name="T26" fmla="*/ 168 w 336"/>
              <a:gd name="T27" fmla="*/ 231 h 294"/>
              <a:gd name="T28" fmla="*/ 139 w 336"/>
              <a:gd name="T29" fmla="*/ 229 h 294"/>
              <a:gd name="T30" fmla="*/ 136 w 336"/>
              <a:gd name="T31" fmla="*/ 229 h 294"/>
              <a:gd name="T32" fmla="*/ 119 w 336"/>
              <a:gd name="T33" fmla="*/ 236 h 294"/>
              <a:gd name="T34" fmla="*/ 87 w 336"/>
              <a:gd name="T35" fmla="*/ 263 h 294"/>
              <a:gd name="T36" fmla="*/ 94 w 336"/>
              <a:gd name="T37" fmla="*/ 232 h 294"/>
              <a:gd name="T38" fmla="*/ 95 w 336"/>
              <a:gd name="T39" fmla="*/ 230 h 294"/>
              <a:gd name="T40" fmla="*/ 83 w 336"/>
              <a:gd name="T41" fmla="*/ 212 h 294"/>
              <a:gd name="T42" fmla="*/ 21 w 336"/>
              <a:gd name="T43" fmla="*/ 126 h 294"/>
              <a:gd name="T44" fmla="*/ 168 w 336"/>
              <a:gd name="T45" fmla="*/ 21 h 294"/>
              <a:gd name="T46" fmla="*/ 315 w 336"/>
              <a:gd name="T47" fmla="*/ 126 h 294"/>
              <a:gd name="T48" fmla="*/ 168 w 336"/>
              <a:gd name="T49" fmla="*/ 23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6" h="294">
                <a:moveTo>
                  <a:pt x="168" y="0"/>
                </a:moveTo>
                <a:cubicBezTo>
                  <a:pt x="75" y="0"/>
                  <a:pt x="0" y="56"/>
                  <a:pt x="0" y="126"/>
                </a:cubicBezTo>
                <a:cubicBezTo>
                  <a:pt x="0" y="169"/>
                  <a:pt x="29" y="208"/>
                  <a:pt x="74" y="230"/>
                </a:cubicBezTo>
                <a:cubicBezTo>
                  <a:pt x="74" y="231"/>
                  <a:pt x="74" y="231"/>
                  <a:pt x="74" y="231"/>
                </a:cubicBezTo>
                <a:cubicBezTo>
                  <a:pt x="74" y="250"/>
                  <a:pt x="59" y="270"/>
                  <a:pt x="53" y="281"/>
                </a:cubicBezTo>
                <a:cubicBezTo>
                  <a:pt x="53" y="281"/>
                  <a:pt x="53" y="281"/>
                  <a:pt x="53" y="281"/>
                </a:cubicBezTo>
                <a:cubicBezTo>
                  <a:pt x="53" y="282"/>
                  <a:pt x="53" y="283"/>
                  <a:pt x="53" y="284"/>
                </a:cubicBezTo>
                <a:cubicBezTo>
                  <a:pt x="53" y="290"/>
                  <a:pt x="57" y="294"/>
                  <a:pt x="62" y="294"/>
                </a:cubicBezTo>
                <a:cubicBezTo>
                  <a:pt x="63" y="294"/>
                  <a:pt x="65" y="294"/>
                  <a:pt x="65" y="294"/>
                </a:cubicBezTo>
                <a:cubicBezTo>
                  <a:pt x="98" y="288"/>
                  <a:pt x="128" y="258"/>
                  <a:pt x="136" y="250"/>
                </a:cubicBezTo>
                <a:cubicBezTo>
                  <a:pt x="146" y="251"/>
                  <a:pt x="157" y="252"/>
                  <a:pt x="168" y="252"/>
                </a:cubicBezTo>
                <a:cubicBezTo>
                  <a:pt x="261" y="252"/>
                  <a:pt x="336" y="196"/>
                  <a:pt x="336" y="126"/>
                </a:cubicBezTo>
                <a:cubicBezTo>
                  <a:pt x="336" y="56"/>
                  <a:pt x="261" y="0"/>
                  <a:pt x="168" y="0"/>
                </a:cubicBezTo>
                <a:close/>
                <a:moveTo>
                  <a:pt x="168" y="231"/>
                </a:moveTo>
                <a:cubicBezTo>
                  <a:pt x="158" y="231"/>
                  <a:pt x="148" y="230"/>
                  <a:pt x="139" y="229"/>
                </a:cubicBezTo>
                <a:cubicBezTo>
                  <a:pt x="138" y="229"/>
                  <a:pt x="137" y="229"/>
                  <a:pt x="136" y="229"/>
                </a:cubicBezTo>
                <a:cubicBezTo>
                  <a:pt x="129" y="229"/>
                  <a:pt x="123" y="231"/>
                  <a:pt x="119" y="236"/>
                </a:cubicBezTo>
                <a:cubicBezTo>
                  <a:pt x="115" y="242"/>
                  <a:pt x="102" y="254"/>
                  <a:pt x="87" y="263"/>
                </a:cubicBezTo>
                <a:cubicBezTo>
                  <a:pt x="91" y="254"/>
                  <a:pt x="94" y="243"/>
                  <a:pt x="94" y="232"/>
                </a:cubicBezTo>
                <a:cubicBezTo>
                  <a:pt x="95" y="231"/>
                  <a:pt x="95" y="231"/>
                  <a:pt x="95" y="230"/>
                </a:cubicBezTo>
                <a:cubicBezTo>
                  <a:pt x="95" y="222"/>
                  <a:pt x="90" y="215"/>
                  <a:pt x="83" y="212"/>
                </a:cubicBezTo>
                <a:cubicBezTo>
                  <a:pt x="44" y="192"/>
                  <a:pt x="21" y="160"/>
                  <a:pt x="21" y="126"/>
                </a:cubicBezTo>
                <a:cubicBezTo>
                  <a:pt x="21" y="68"/>
                  <a:pt x="87" y="21"/>
                  <a:pt x="168" y="21"/>
                </a:cubicBezTo>
                <a:cubicBezTo>
                  <a:pt x="249" y="21"/>
                  <a:pt x="315" y="68"/>
                  <a:pt x="315" y="126"/>
                </a:cubicBezTo>
                <a:cubicBezTo>
                  <a:pt x="315" y="184"/>
                  <a:pt x="249" y="231"/>
                  <a:pt x="168" y="231"/>
                </a:cubicBezTo>
                <a:close/>
              </a:path>
            </a:pathLst>
          </a:custGeom>
          <a:solidFill>
            <a:schemeClr val="accent1"/>
          </a:solidFill>
          <a:ln>
            <a:noFill/>
          </a:ln>
        </p:spPr>
        <p:txBody>
          <a:bodyPr vert="horz" wrap="square" lIns="109728" tIns="54864" rIns="109728" bIns="54864" numCol="1" anchor="t" anchorCtr="0" compatLnSpc="1"/>
          <a:lstStyle/>
          <a:p>
            <a:endParaRPr lang="id-ID" sz="2160">
              <a:solidFill>
                <a:schemeClr val="bg1"/>
              </a:solidFill>
              <a:cs typeface="+mn-ea"/>
              <a:sym typeface="+mn-lt"/>
            </a:endParaRPr>
          </a:p>
        </p:txBody>
      </p:sp>
      <p:grpSp>
        <p:nvGrpSpPr>
          <p:cNvPr id="122" name="Группа 47"/>
          <p:cNvGrpSpPr/>
          <p:nvPr/>
        </p:nvGrpSpPr>
        <p:grpSpPr>
          <a:xfrm>
            <a:off x="5983990" y="1602276"/>
            <a:ext cx="372007" cy="324091"/>
            <a:chOff x="4400550" y="1949450"/>
            <a:chExt cx="3389313" cy="2952750"/>
          </a:xfrm>
          <a:solidFill>
            <a:schemeClr val="accent1"/>
          </a:solidFill>
        </p:grpSpPr>
        <p:sp>
          <p:nvSpPr>
            <p:cNvPr id="123" name="Freeform 449"/>
            <p:cNvSpPr/>
            <p:nvPr/>
          </p:nvSpPr>
          <p:spPr bwMode="auto">
            <a:xfrm>
              <a:off x="4400550" y="1949450"/>
              <a:ext cx="2254250" cy="866775"/>
            </a:xfrm>
            <a:custGeom>
              <a:avLst/>
              <a:gdLst>
                <a:gd name="T0" fmla="*/ 1531 w 2840"/>
                <a:gd name="T1" fmla="*/ 1 h 1091"/>
                <a:gd name="T2" fmla="*/ 1745 w 2840"/>
                <a:gd name="T3" fmla="*/ 14 h 1091"/>
                <a:gd name="T4" fmla="*/ 1948 w 2840"/>
                <a:gd name="T5" fmla="*/ 39 h 1091"/>
                <a:gd name="T6" fmla="*/ 2136 w 2840"/>
                <a:gd name="T7" fmla="*/ 74 h 1091"/>
                <a:gd name="T8" fmla="*/ 2308 w 2840"/>
                <a:gd name="T9" fmla="*/ 119 h 1091"/>
                <a:gd name="T10" fmla="*/ 2460 w 2840"/>
                <a:gd name="T11" fmla="*/ 173 h 1091"/>
                <a:gd name="T12" fmla="*/ 2590 w 2840"/>
                <a:gd name="T13" fmla="*/ 235 h 1091"/>
                <a:gd name="T14" fmla="*/ 2695 w 2840"/>
                <a:gd name="T15" fmla="*/ 305 h 1091"/>
                <a:gd name="T16" fmla="*/ 2774 w 2840"/>
                <a:gd name="T17" fmla="*/ 380 h 1091"/>
                <a:gd name="T18" fmla="*/ 2823 w 2840"/>
                <a:gd name="T19" fmla="*/ 461 h 1091"/>
                <a:gd name="T20" fmla="*/ 2840 w 2840"/>
                <a:gd name="T21" fmla="*/ 545 h 1091"/>
                <a:gd name="T22" fmla="*/ 2823 w 2840"/>
                <a:gd name="T23" fmla="*/ 629 h 1091"/>
                <a:gd name="T24" fmla="*/ 2774 w 2840"/>
                <a:gd name="T25" fmla="*/ 711 h 1091"/>
                <a:gd name="T26" fmla="*/ 2695 w 2840"/>
                <a:gd name="T27" fmla="*/ 786 h 1091"/>
                <a:gd name="T28" fmla="*/ 2590 w 2840"/>
                <a:gd name="T29" fmla="*/ 854 h 1091"/>
                <a:gd name="T30" fmla="*/ 2460 w 2840"/>
                <a:gd name="T31" fmla="*/ 916 h 1091"/>
                <a:gd name="T32" fmla="*/ 2308 w 2840"/>
                <a:gd name="T33" fmla="*/ 971 h 1091"/>
                <a:gd name="T34" fmla="*/ 2136 w 2840"/>
                <a:gd name="T35" fmla="*/ 1016 h 1091"/>
                <a:gd name="T36" fmla="*/ 1948 w 2840"/>
                <a:gd name="T37" fmla="*/ 1052 h 1091"/>
                <a:gd name="T38" fmla="*/ 1745 w 2840"/>
                <a:gd name="T39" fmla="*/ 1077 h 1091"/>
                <a:gd name="T40" fmla="*/ 1531 w 2840"/>
                <a:gd name="T41" fmla="*/ 1089 h 1091"/>
                <a:gd name="T42" fmla="*/ 1309 w 2840"/>
                <a:gd name="T43" fmla="*/ 1089 h 1091"/>
                <a:gd name="T44" fmla="*/ 1094 w 2840"/>
                <a:gd name="T45" fmla="*/ 1077 h 1091"/>
                <a:gd name="T46" fmla="*/ 892 w 2840"/>
                <a:gd name="T47" fmla="*/ 1052 h 1091"/>
                <a:gd name="T48" fmla="*/ 703 w 2840"/>
                <a:gd name="T49" fmla="*/ 1016 h 1091"/>
                <a:gd name="T50" fmla="*/ 532 w 2840"/>
                <a:gd name="T51" fmla="*/ 971 h 1091"/>
                <a:gd name="T52" fmla="*/ 379 w 2840"/>
                <a:gd name="T53" fmla="*/ 916 h 1091"/>
                <a:gd name="T54" fmla="*/ 250 w 2840"/>
                <a:gd name="T55" fmla="*/ 854 h 1091"/>
                <a:gd name="T56" fmla="*/ 144 w 2840"/>
                <a:gd name="T57" fmla="*/ 786 h 1091"/>
                <a:gd name="T58" fmla="*/ 66 w 2840"/>
                <a:gd name="T59" fmla="*/ 711 h 1091"/>
                <a:gd name="T60" fmla="*/ 17 w 2840"/>
                <a:gd name="T61" fmla="*/ 629 h 1091"/>
                <a:gd name="T62" fmla="*/ 0 w 2840"/>
                <a:gd name="T63" fmla="*/ 545 h 1091"/>
                <a:gd name="T64" fmla="*/ 17 w 2840"/>
                <a:gd name="T65" fmla="*/ 461 h 1091"/>
                <a:gd name="T66" fmla="*/ 66 w 2840"/>
                <a:gd name="T67" fmla="*/ 380 h 1091"/>
                <a:gd name="T68" fmla="*/ 144 w 2840"/>
                <a:gd name="T69" fmla="*/ 305 h 1091"/>
                <a:gd name="T70" fmla="*/ 250 w 2840"/>
                <a:gd name="T71" fmla="*/ 235 h 1091"/>
                <a:gd name="T72" fmla="*/ 379 w 2840"/>
                <a:gd name="T73" fmla="*/ 173 h 1091"/>
                <a:gd name="T74" fmla="*/ 532 w 2840"/>
                <a:gd name="T75" fmla="*/ 119 h 1091"/>
                <a:gd name="T76" fmla="*/ 703 w 2840"/>
                <a:gd name="T77" fmla="*/ 74 h 1091"/>
                <a:gd name="T78" fmla="*/ 892 w 2840"/>
                <a:gd name="T79" fmla="*/ 39 h 1091"/>
                <a:gd name="T80" fmla="*/ 1094 w 2840"/>
                <a:gd name="T81" fmla="*/ 14 h 1091"/>
                <a:gd name="T82" fmla="*/ 1309 w 2840"/>
                <a:gd name="T83" fmla="*/ 1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40" h="1091">
                  <a:moveTo>
                    <a:pt x="1420" y="0"/>
                  </a:moveTo>
                  <a:lnTo>
                    <a:pt x="1531" y="1"/>
                  </a:lnTo>
                  <a:lnTo>
                    <a:pt x="1639" y="6"/>
                  </a:lnTo>
                  <a:lnTo>
                    <a:pt x="1745" y="14"/>
                  </a:lnTo>
                  <a:lnTo>
                    <a:pt x="1849" y="24"/>
                  </a:lnTo>
                  <a:lnTo>
                    <a:pt x="1948" y="39"/>
                  </a:lnTo>
                  <a:lnTo>
                    <a:pt x="2044" y="55"/>
                  </a:lnTo>
                  <a:lnTo>
                    <a:pt x="2136" y="74"/>
                  </a:lnTo>
                  <a:lnTo>
                    <a:pt x="2224" y="96"/>
                  </a:lnTo>
                  <a:lnTo>
                    <a:pt x="2308" y="119"/>
                  </a:lnTo>
                  <a:lnTo>
                    <a:pt x="2386" y="146"/>
                  </a:lnTo>
                  <a:lnTo>
                    <a:pt x="2460" y="173"/>
                  </a:lnTo>
                  <a:lnTo>
                    <a:pt x="2528" y="204"/>
                  </a:lnTo>
                  <a:lnTo>
                    <a:pt x="2590" y="235"/>
                  </a:lnTo>
                  <a:lnTo>
                    <a:pt x="2646" y="270"/>
                  </a:lnTo>
                  <a:lnTo>
                    <a:pt x="2695" y="305"/>
                  </a:lnTo>
                  <a:lnTo>
                    <a:pt x="2738" y="342"/>
                  </a:lnTo>
                  <a:lnTo>
                    <a:pt x="2774" y="380"/>
                  </a:lnTo>
                  <a:lnTo>
                    <a:pt x="2803" y="421"/>
                  </a:lnTo>
                  <a:lnTo>
                    <a:pt x="2823" y="461"/>
                  </a:lnTo>
                  <a:lnTo>
                    <a:pt x="2835" y="502"/>
                  </a:lnTo>
                  <a:lnTo>
                    <a:pt x="2840" y="545"/>
                  </a:lnTo>
                  <a:lnTo>
                    <a:pt x="2835" y="588"/>
                  </a:lnTo>
                  <a:lnTo>
                    <a:pt x="2823" y="629"/>
                  </a:lnTo>
                  <a:lnTo>
                    <a:pt x="2803" y="670"/>
                  </a:lnTo>
                  <a:lnTo>
                    <a:pt x="2774" y="711"/>
                  </a:lnTo>
                  <a:lnTo>
                    <a:pt x="2738" y="748"/>
                  </a:lnTo>
                  <a:lnTo>
                    <a:pt x="2695" y="786"/>
                  </a:lnTo>
                  <a:lnTo>
                    <a:pt x="2646" y="821"/>
                  </a:lnTo>
                  <a:lnTo>
                    <a:pt x="2590" y="854"/>
                  </a:lnTo>
                  <a:lnTo>
                    <a:pt x="2528" y="887"/>
                  </a:lnTo>
                  <a:lnTo>
                    <a:pt x="2460" y="916"/>
                  </a:lnTo>
                  <a:lnTo>
                    <a:pt x="2386" y="945"/>
                  </a:lnTo>
                  <a:lnTo>
                    <a:pt x="2308" y="971"/>
                  </a:lnTo>
                  <a:lnTo>
                    <a:pt x="2224" y="995"/>
                  </a:lnTo>
                  <a:lnTo>
                    <a:pt x="2136" y="1016"/>
                  </a:lnTo>
                  <a:lnTo>
                    <a:pt x="2044" y="1035"/>
                  </a:lnTo>
                  <a:lnTo>
                    <a:pt x="1948" y="1052"/>
                  </a:lnTo>
                  <a:lnTo>
                    <a:pt x="1849" y="1065"/>
                  </a:lnTo>
                  <a:lnTo>
                    <a:pt x="1745" y="1077"/>
                  </a:lnTo>
                  <a:lnTo>
                    <a:pt x="1639" y="1085"/>
                  </a:lnTo>
                  <a:lnTo>
                    <a:pt x="1531" y="1089"/>
                  </a:lnTo>
                  <a:lnTo>
                    <a:pt x="1420" y="1091"/>
                  </a:lnTo>
                  <a:lnTo>
                    <a:pt x="1309" y="1089"/>
                  </a:lnTo>
                  <a:lnTo>
                    <a:pt x="1200" y="1085"/>
                  </a:lnTo>
                  <a:lnTo>
                    <a:pt x="1094" y="1077"/>
                  </a:lnTo>
                  <a:lnTo>
                    <a:pt x="992" y="1065"/>
                  </a:lnTo>
                  <a:lnTo>
                    <a:pt x="892" y="1052"/>
                  </a:lnTo>
                  <a:lnTo>
                    <a:pt x="795" y="1035"/>
                  </a:lnTo>
                  <a:lnTo>
                    <a:pt x="703" y="1016"/>
                  </a:lnTo>
                  <a:lnTo>
                    <a:pt x="615" y="995"/>
                  </a:lnTo>
                  <a:lnTo>
                    <a:pt x="532" y="971"/>
                  </a:lnTo>
                  <a:lnTo>
                    <a:pt x="453" y="945"/>
                  </a:lnTo>
                  <a:lnTo>
                    <a:pt x="379" y="916"/>
                  </a:lnTo>
                  <a:lnTo>
                    <a:pt x="312" y="887"/>
                  </a:lnTo>
                  <a:lnTo>
                    <a:pt x="250" y="854"/>
                  </a:lnTo>
                  <a:lnTo>
                    <a:pt x="194" y="821"/>
                  </a:lnTo>
                  <a:lnTo>
                    <a:pt x="144" y="786"/>
                  </a:lnTo>
                  <a:lnTo>
                    <a:pt x="101" y="748"/>
                  </a:lnTo>
                  <a:lnTo>
                    <a:pt x="66" y="711"/>
                  </a:lnTo>
                  <a:lnTo>
                    <a:pt x="38" y="670"/>
                  </a:lnTo>
                  <a:lnTo>
                    <a:pt x="17" y="629"/>
                  </a:lnTo>
                  <a:lnTo>
                    <a:pt x="4" y="588"/>
                  </a:lnTo>
                  <a:lnTo>
                    <a:pt x="0" y="545"/>
                  </a:lnTo>
                  <a:lnTo>
                    <a:pt x="4" y="502"/>
                  </a:lnTo>
                  <a:lnTo>
                    <a:pt x="17" y="461"/>
                  </a:lnTo>
                  <a:lnTo>
                    <a:pt x="38" y="421"/>
                  </a:lnTo>
                  <a:lnTo>
                    <a:pt x="66" y="380"/>
                  </a:lnTo>
                  <a:lnTo>
                    <a:pt x="101" y="342"/>
                  </a:lnTo>
                  <a:lnTo>
                    <a:pt x="144" y="305"/>
                  </a:lnTo>
                  <a:lnTo>
                    <a:pt x="194" y="270"/>
                  </a:lnTo>
                  <a:lnTo>
                    <a:pt x="250" y="235"/>
                  </a:lnTo>
                  <a:lnTo>
                    <a:pt x="312" y="204"/>
                  </a:lnTo>
                  <a:lnTo>
                    <a:pt x="379" y="173"/>
                  </a:lnTo>
                  <a:lnTo>
                    <a:pt x="453" y="146"/>
                  </a:lnTo>
                  <a:lnTo>
                    <a:pt x="532" y="119"/>
                  </a:lnTo>
                  <a:lnTo>
                    <a:pt x="615" y="96"/>
                  </a:lnTo>
                  <a:lnTo>
                    <a:pt x="703" y="74"/>
                  </a:lnTo>
                  <a:lnTo>
                    <a:pt x="795" y="55"/>
                  </a:lnTo>
                  <a:lnTo>
                    <a:pt x="892" y="39"/>
                  </a:lnTo>
                  <a:lnTo>
                    <a:pt x="992" y="24"/>
                  </a:lnTo>
                  <a:lnTo>
                    <a:pt x="1094" y="14"/>
                  </a:lnTo>
                  <a:lnTo>
                    <a:pt x="1200" y="6"/>
                  </a:lnTo>
                  <a:lnTo>
                    <a:pt x="1309" y="1"/>
                  </a:lnTo>
                  <a:lnTo>
                    <a:pt x="1420" y="0"/>
                  </a:lnTo>
                  <a:close/>
                </a:path>
              </a:pathLst>
            </a:custGeom>
            <a:grpFill/>
            <a:ln w="0">
              <a:noFill/>
              <a:prstDash val="solid"/>
              <a:round/>
            </a:ln>
          </p:spPr>
          <p:txBody>
            <a:bodyPr vert="horz" wrap="square" lIns="121920" tIns="60960" rIns="121920" bIns="60960" numCol="1" anchor="t" anchorCtr="0" compatLnSpc="1"/>
            <a:lstStyle/>
            <a:p>
              <a:endParaRPr lang="ru-RU" sz="1870">
                <a:solidFill>
                  <a:schemeClr val="bg1"/>
                </a:solidFill>
                <a:cs typeface="+mn-ea"/>
                <a:sym typeface="+mn-lt"/>
              </a:endParaRPr>
            </a:p>
          </p:txBody>
        </p:sp>
        <p:sp>
          <p:nvSpPr>
            <p:cNvPr id="124" name="Freeform 450"/>
            <p:cNvSpPr/>
            <p:nvPr/>
          </p:nvSpPr>
          <p:spPr bwMode="auto">
            <a:xfrm>
              <a:off x="4400550" y="2689225"/>
              <a:ext cx="2254250" cy="554038"/>
            </a:xfrm>
            <a:custGeom>
              <a:avLst/>
              <a:gdLst>
                <a:gd name="T0" fmla="*/ 78 w 2840"/>
                <a:gd name="T1" fmla="*/ 4 h 699"/>
                <a:gd name="T2" fmla="*/ 179 w 2840"/>
                <a:gd name="T3" fmla="*/ 70 h 699"/>
                <a:gd name="T4" fmla="*/ 296 w 2840"/>
                <a:gd name="T5" fmla="*/ 127 h 699"/>
                <a:gd name="T6" fmla="*/ 463 w 2840"/>
                <a:gd name="T7" fmla="*/ 190 h 699"/>
                <a:gd name="T8" fmla="*/ 677 w 2840"/>
                <a:gd name="T9" fmla="*/ 247 h 699"/>
                <a:gd name="T10" fmla="*/ 911 w 2840"/>
                <a:gd name="T11" fmla="*/ 290 h 699"/>
                <a:gd name="T12" fmla="*/ 1160 w 2840"/>
                <a:gd name="T13" fmla="*/ 316 h 699"/>
                <a:gd name="T14" fmla="*/ 1420 w 2840"/>
                <a:gd name="T15" fmla="*/ 325 h 699"/>
                <a:gd name="T16" fmla="*/ 1680 w 2840"/>
                <a:gd name="T17" fmla="*/ 316 h 699"/>
                <a:gd name="T18" fmla="*/ 1929 w 2840"/>
                <a:gd name="T19" fmla="*/ 290 h 699"/>
                <a:gd name="T20" fmla="*/ 2163 w 2840"/>
                <a:gd name="T21" fmla="*/ 247 h 699"/>
                <a:gd name="T22" fmla="*/ 2377 w 2840"/>
                <a:gd name="T23" fmla="*/ 190 h 699"/>
                <a:gd name="T24" fmla="*/ 2531 w 2840"/>
                <a:gd name="T25" fmla="*/ 133 h 699"/>
                <a:gd name="T26" fmla="*/ 2628 w 2840"/>
                <a:gd name="T27" fmla="*/ 89 h 699"/>
                <a:gd name="T28" fmla="*/ 2709 w 2840"/>
                <a:gd name="T29" fmla="*/ 41 h 699"/>
                <a:gd name="T30" fmla="*/ 2761 w 2840"/>
                <a:gd name="T31" fmla="*/ 6 h 699"/>
                <a:gd name="T32" fmla="*/ 2779 w 2840"/>
                <a:gd name="T33" fmla="*/ 5 h 699"/>
                <a:gd name="T34" fmla="*/ 2791 w 2840"/>
                <a:gd name="T35" fmla="*/ 12 h 699"/>
                <a:gd name="T36" fmla="*/ 2814 w 2840"/>
                <a:gd name="T37" fmla="*/ 49 h 699"/>
                <a:gd name="T38" fmla="*/ 2836 w 2840"/>
                <a:gd name="T39" fmla="*/ 118 h 699"/>
                <a:gd name="T40" fmla="*/ 2835 w 2840"/>
                <a:gd name="T41" fmla="*/ 195 h 699"/>
                <a:gd name="T42" fmla="*/ 2803 w 2840"/>
                <a:gd name="T43" fmla="*/ 278 h 699"/>
                <a:gd name="T44" fmla="*/ 2738 w 2840"/>
                <a:gd name="T45" fmla="*/ 356 h 699"/>
                <a:gd name="T46" fmla="*/ 2646 w 2840"/>
                <a:gd name="T47" fmla="*/ 428 h 699"/>
                <a:gd name="T48" fmla="*/ 2528 w 2840"/>
                <a:gd name="T49" fmla="*/ 494 h 699"/>
                <a:gd name="T50" fmla="*/ 2386 w 2840"/>
                <a:gd name="T51" fmla="*/ 553 h 699"/>
                <a:gd name="T52" fmla="*/ 2224 w 2840"/>
                <a:gd name="T53" fmla="*/ 602 h 699"/>
                <a:gd name="T54" fmla="*/ 2044 w 2840"/>
                <a:gd name="T55" fmla="*/ 643 h 699"/>
                <a:gd name="T56" fmla="*/ 1849 w 2840"/>
                <a:gd name="T57" fmla="*/ 673 h 699"/>
                <a:gd name="T58" fmla="*/ 1639 w 2840"/>
                <a:gd name="T59" fmla="*/ 692 h 699"/>
                <a:gd name="T60" fmla="*/ 1420 w 2840"/>
                <a:gd name="T61" fmla="*/ 699 h 699"/>
                <a:gd name="T62" fmla="*/ 1200 w 2840"/>
                <a:gd name="T63" fmla="*/ 692 h 699"/>
                <a:gd name="T64" fmla="*/ 992 w 2840"/>
                <a:gd name="T65" fmla="*/ 673 h 699"/>
                <a:gd name="T66" fmla="*/ 795 w 2840"/>
                <a:gd name="T67" fmla="*/ 643 h 699"/>
                <a:gd name="T68" fmla="*/ 615 w 2840"/>
                <a:gd name="T69" fmla="*/ 602 h 699"/>
                <a:gd name="T70" fmla="*/ 453 w 2840"/>
                <a:gd name="T71" fmla="*/ 553 h 699"/>
                <a:gd name="T72" fmla="*/ 312 w 2840"/>
                <a:gd name="T73" fmla="*/ 494 h 699"/>
                <a:gd name="T74" fmla="*/ 194 w 2840"/>
                <a:gd name="T75" fmla="*/ 428 h 699"/>
                <a:gd name="T76" fmla="*/ 101 w 2840"/>
                <a:gd name="T77" fmla="*/ 356 h 699"/>
                <a:gd name="T78" fmla="*/ 38 w 2840"/>
                <a:gd name="T79" fmla="*/ 278 h 699"/>
                <a:gd name="T80" fmla="*/ 4 w 2840"/>
                <a:gd name="T81" fmla="*/ 195 h 699"/>
                <a:gd name="T82" fmla="*/ 3 w 2840"/>
                <a:gd name="T83" fmla="*/ 118 h 699"/>
                <a:gd name="T84" fmla="*/ 25 w 2840"/>
                <a:gd name="T85" fmla="*/ 50 h 699"/>
                <a:gd name="T86" fmla="*/ 48 w 2840"/>
                <a:gd name="T87" fmla="*/ 12 h 699"/>
                <a:gd name="T88" fmla="*/ 61 w 2840"/>
                <a:gd name="T89" fmla="*/ 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40" h="699">
                  <a:moveTo>
                    <a:pt x="69" y="0"/>
                  </a:moveTo>
                  <a:lnTo>
                    <a:pt x="78" y="4"/>
                  </a:lnTo>
                  <a:lnTo>
                    <a:pt x="127" y="39"/>
                  </a:lnTo>
                  <a:lnTo>
                    <a:pt x="179" y="70"/>
                  </a:lnTo>
                  <a:lnTo>
                    <a:pt x="234" y="100"/>
                  </a:lnTo>
                  <a:lnTo>
                    <a:pt x="296" y="127"/>
                  </a:lnTo>
                  <a:lnTo>
                    <a:pt x="365" y="155"/>
                  </a:lnTo>
                  <a:lnTo>
                    <a:pt x="463" y="190"/>
                  </a:lnTo>
                  <a:lnTo>
                    <a:pt x="567" y="220"/>
                  </a:lnTo>
                  <a:lnTo>
                    <a:pt x="677" y="247"/>
                  </a:lnTo>
                  <a:lnTo>
                    <a:pt x="792" y="270"/>
                  </a:lnTo>
                  <a:lnTo>
                    <a:pt x="911" y="290"/>
                  </a:lnTo>
                  <a:lnTo>
                    <a:pt x="1033" y="304"/>
                  </a:lnTo>
                  <a:lnTo>
                    <a:pt x="1160" y="316"/>
                  </a:lnTo>
                  <a:lnTo>
                    <a:pt x="1289" y="322"/>
                  </a:lnTo>
                  <a:lnTo>
                    <a:pt x="1420" y="325"/>
                  </a:lnTo>
                  <a:lnTo>
                    <a:pt x="1551" y="322"/>
                  </a:lnTo>
                  <a:lnTo>
                    <a:pt x="1680" y="316"/>
                  </a:lnTo>
                  <a:lnTo>
                    <a:pt x="1806" y="304"/>
                  </a:lnTo>
                  <a:lnTo>
                    <a:pt x="1929" y="290"/>
                  </a:lnTo>
                  <a:lnTo>
                    <a:pt x="2048" y="270"/>
                  </a:lnTo>
                  <a:lnTo>
                    <a:pt x="2163" y="247"/>
                  </a:lnTo>
                  <a:lnTo>
                    <a:pt x="2272" y="220"/>
                  </a:lnTo>
                  <a:lnTo>
                    <a:pt x="2377" y="190"/>
                  </a:lnTo>
                  <a:lnTo>
                    <a:pt x="2474" y="155"/>
                  </a:lnTo>
                  <a:lnTo>
                    <a:pt x="2531" y="133"/>
                  </a:lnTo>
                  <a:lnTo>
                    <a:pt x="2581" y="111"/>
                  </a:lnTo>
                  <a:lnTo>
                    <a:pt x="2628" y="89"/>
                  </a:lnTo>
                  <a:lnTo>
                    <a:pt x="2669" y="66"/>
                  </a:lnTo>
                  <a:lnTo>
                    <a:pt x="2709" y="41"/>
                  </a:lnTo>
                  <a:lnTo>
                    <a:pt x="2748" y="13"/>
                  </a:lnTo>
                  <a:lnTo>
                    <a:pt x="2761" y="6"/>
                  </a:lnTo>
                  <a:lnTo>
                    <a:pt x="2770" y="4"/>
                  </a:lnTo>
                  <a:lnTo>
                    <a:pt x="2779" y="5"/>
                  </a:lnTo>
                  <a:lnTo>
                    <a:pt x="2786" y="8"/>
                  </a:lnTo>
                  <a:lnTo>
                    <a:pt x="2791" y="12"/>
                  </a:lnTo>
                  <a:lnTo>
                    <a:pt x="2795" y="17"/>
                  </a:lnTo>
                  <a:lnTo>
                    <a:pt x="2814" y="49"/>
                  </a:lnTo>
                  <a:lnTo>
                    <a:pt x="2829" y="83"/>
                  </a:lnTo>
                  <a:lnTo>
                    <a:pt x="2836" y="118"/>
                  </a:lnTo>
                  <a:lnTo>
                    <a:pt x="2840" y="153"/>
                  </a:lnTo>
                  <a:lnTo>
                    <a:pt x="2835" y="195"/>
                  </a:lnTo>
                  <a:lnTo>
                    <a:pt x="2823" y="237"/>
                  </a:lnTo>
                  <a:lnTo>
                    <a:pt x="2803" y="278"/>
                  </a:lnTo>
                  <a:lnTo>
                    <a:pt x="2774" y="317"/>
                  </a:lnTo>
                  <a:lnTo>
                    <a:pt x="2738" y="356"/>
                  </a:lnTo>
                  <a:lnTo>
                    <a:pt x="2695" y="393"/>
                  </a:lnTo>
                  <a:lnTo>
                    <a:pt x="2646" y="428"/>
                  </a:lnTo>
                  <a:lnTo>
                    <a:pt x="2590" y="462"/>
                  </a:lnTo>
                  <a:lnTo>
                    <a:pt x="2528" y="494"/>
                  </a:lnTo>
                  <a:lnTo>
                    <a:pt x="2460" y="524"/>
                  </a:lnTo>
                  <a:lnTo>
                    <a:pt x="2386" y="553"/>
                  </a:lnTo>
                  <a:lnTo>
                    <a:pt x="2308" y="579"/>
                  </a:lnTo>
                  <a:lnTo>
                    <a:pt x="2224" y="602"/>
                  </a:lnTo>
                  <a:lnTo>
                    <a:pt x="2136" y="624"/>
                  </a:lnTo>
                  <a:lnTo>
                    <a:pt x="2044" y="643"/>
                  </a:lnTo>
                  <a:lnTo>
                    <a:pt x="1948" y="659"/>
                  </a:lnTo>
                  <a:lnTo>
                    <a:pt x="1849" y="673"/>
                  </a:lnTo>
                  <a:lnTo>
                    <a:pt x="1745" y="683"/>
                  </a:lnTo>
                  <a:lnTo>
                    <a:pt x="1639" y="692"/>
                  </a:lnTo>
                  <a:lnTo>
                    <a:pt x="1531" y="696"/>
                  </a:lnTo>
                  <a:lnTo>
                    <a:pt x="1420" y="699"/>
                  </a:lnTo>
                  <a:lnTo>
                    <a:pt x="1309" y="696"/>
                  </a:lnTo>
                  <a:lnTo>
                    <a:pt x="1200" y="692"/>
                  </a:lnTo>
                  <a:lnTo>
                    <a:pt x="1094" y="683"/>
                  </a:lnTo>
                  <a:lnTo>
                    <a:pt x="992" y="673"/>
                  </a:lnTo>
                  <a:lnTo>
                    <a:pt x="892" y="659"/>
                  </a:lnTo>
                  <a:lnTo>
                    <a:pt x="795" y="643"/>
                  </a:lnTo>
                  <a:lnTo>
                    <a:pt x="703" y="624"/>
                  </a:lnTo>
                  <a:lnTo>
                    <a:pt x="615" y="602"/>
                  </a:lnTo>
                  <a:lnTo>
                    <a:pt x="532" y="579"/>
                  </a:lnTo>
                  <a:lnTo>
                    <a:pt x="453" y="553"/>
                  </a:lnTo>
                  <a:lnTo>
                    <a:pt x="379" y="524"/>
                  </a:lnTo>
                  <a:lnTo>
                    <a:pt x="312" y="494"/>
                  </a:lnTo>
                  <a:lnTo>
                    <a:pt x="250" y="462"/>
                  </a:lnTo>
                  <a:lnTo>
                    <a:pt x="194" y="428"/>
                  </a:lnTo>
                  <a:lnTo>
                    <a:pt x="144" y="393"/>
                  </a:lnTo>
                  <a:lnTo>
                    <a:pt x="101" y="356"/>
                  </a:lnTo>
                  <a:lnTo>
                    <a:pt x="66" y="317"/>
                  </a:lnTo>
                  <a:lnTo>
                    <a:pt x="38" y="278"/>
                  </a:lnTo>
                  <a:lnTo>
                    <a:pt x="17" y="237"/>
                  </a:lnTo>
                  <a:lnTo>
                    <a:pt x="4" y="195"/>
                  </a:lnTo>
                  <a:lnTo>
                    <a:pt x="0" y="153"/>
                  </a:lnTo>
                  <a:lnTo>
                    <a:pt x="3" y="118"/>
                  </a:lnTo>
                  <a:lnTo>
                    <a:pt x="12" y="84"/>
                  </a:lnTo>
                  <a:lnTo>
                    <a:pt x="25" y="50"/>
                  </a:lnTo>
                  <a:lnTo>
                    <a:pt x="44" y="17"/>
                  </a:lnTo>
                  <a:lnTo>
                    <a:pt x="48" y="12"/>
                  </a:lnTo>
                  <a:lnTo>
                    <a:pt x="54" y="5"/>
                  </a:lnTo>
                  <a:lnTo>
                    <a:pt x="61" y="1"/>
                  </a:lnTo>
                  <a:lnTo>
                    <a:pt x="69" y="0"/>
                  </a:lnTo>
                  <a:close/>
                </a:path>
              </a:pathLst>
            </a:custGeom>
            <a:grpFill/>
            <a:ln w="0">
              <a:noFill/>
              <a:prstDash val="solid"/>
              <a:round/>
            </a:ln>
          </p:spPr>
          <p:txBody>
            <a:bodyPr vert="horz" wrap="square" lIns="121920" tIns="60960" rIns="121920" bIns="60960" numCol="1" anchor="t" anchorCtr="0" compatLnSpc="1"/>
            <a:lstStyle/>
            <a:p>
              <a:endParaRPr lang="ru-RU" sz="1870">
                <a:solidFill>
                  <a:schemeClr val="bg1"/>
                </a:solidFill>
                <a:cs typeface="+mn-ea"/>
                <a:sym typeface="+mn-lt"/>
              </a:endParaRPr>
            </a:p>
          </p:txBody>
        </p:sp>
        <p:sp>
          <p:nvSpPr>
            <p:cNvPr id="125" name="Freeform 451"/>
            <p:cNvSpPr/>
            <p:nvPr/>
          </p:nvSpPr>
          <p:spPr bwMode="auto">
            <a:xfrm>
              <a:off x="4400550" y="3983038"/>
              <a:ext cx="1557338" cy="546100"/>
            </a:xfrm>
            <a:custGeom>
              <a:avLst/>
              <a:gdLst>
                <a:gd name="T0" fmla="*/ 95 w 1963"/>
                <a:gd name="T1" fmla="*/ 5 h 687"/>
                <a:gd name="T2" fmla="*/ 162 w 1963"/>
                <a:gd name="T3" fmla="*/ 50 h 687"/>
                <a:gd name="T4" fmla="*/ 233 w 1963"/>
                <a:gd name="T5" fmla="*/ 89 h 687"/>
                <a:gd name="T6" fmla="*/ 316 w 1963"/>
                <a:gd name="T7" fmla="*/ 125 h 687"/>
                <a:gd name="T8" fmla="*/ 463 w 1963"/>
                <a:gd name="T9" fmla="*/ 178 h 687"/>
                <a:gd name="T10" fmla="*/ 677 w 1963"/>
                <a:gd name="T11" fmla="*/ 237 h 687"/>
                <a:gd name="T12" fmla="*/ 911 w 1963"/>
                <a:gd name="T13" fmla="*/ 279 h 687"/>
                <a:gd name="T14" fmla="*/ 1160 w 1963"/>
                <a:gd name="T15" fmla="*/ 304 h 687"/>
                <a:gd name="T16" fmla="*/ 1420 w 1963"/>
                <a:gd name="T17" fmla="*/ 313 h 687"/>
                <a:gd name="T18" fmla="*/ 1617 w 1963"/>
                <a:gd name="T19" fmla="*/ 309 h 687"/>
                <a:gd name="T20" fmla="*/ 1808 w 1963"/>
                <a:gd name="T21" fmla="*/ 296 h 687"/>
                <a:gd name="T22" fmla="*/ 1816 w 1963"/>
                <a:gd name="T23" fmla="*/ 296 h 687"/>
                <a:gd name="T24" fmla="*/ 1821 w 1963"/>
                <a:gd name="T25" fmla="*/ 300 h 687"/>
                <a:gd name="T26" fmla="*/ 1823 w 1963"/>
                <a:gd name="T27" fmla="*/ 305 h 687"/>
                <a:gd name="T28" fmla="*/ 1824 w 1963"/>
                <a:gd name="T29" fmla="*/ 309 h 687"/>
                <a:gd name="T30" fmla="*/ 1854 w 1963"/>
                <a:gd name="T31" fmla="*/ 426 h 687"/>
                <a:gd name="T32" fmla="*/ 1903 w 1963"/>
                <a:gd name="T33" fmla="*/ 538 h 687"/>
                <a:gd name="T34" fmla="*/ 1959 w 1963"/>
                <a:gd name="T35" fmla="*/ 637 h 687"/>
                <a:gd name="T36" fmla="*/ 1963 w 1963"/>
                <a:gd name="T37" fmla="*/ 647 h 687"/>
                <a:gd name="T38" fmla="*/ 1952 w 1963"/>
                <a:gd name="T39" fmla="*/ 657 h 687"/>
                <a:gd name="T40" fmla="*/ 1811 w 1963"/>
                <a:gd name="T41" fmla="*/ 673 h 687"/>
                <a:gd name="T42" fmla="*/ 1653 w 1963"/>
                <a:gd name="T43" fmla="*/ 682 h 687"/>
                <a:gd name="T44" fmla="*/ 1495 w 1963"/>
                <a:gd name="T45" fmla="*/ 687 h 687"/>
                <a:gd name="T46" fmla="*/ 1309 w 1963"/>
                <a:gd name="T47" fmla="*/ 686 h 687"/>
                <a:gd name="T48" fmla="*/ 1094 w 1963"/>
                <a:gd name="T49" fmla="*/ 673 h 687"/>
                <a:gd name="T50" fmla="*/ 892 w 1963"/>
                <a:gd name="T51" fmla="*/ 648 h 687"/>
                <a:gd name="T52" fmla="*/ 703 w 1963"/>
                <a:gd name="T53" fmla="*/ 613 h 687"/>
                <a:gd name="T54" fmla="*/ 532 w 1963"/>
                <a:gd name="T55" fmla="*/ 568 h 687"/>
                <a:gd name="T56" fmla="*/ 379 w 1963"/>
                <a:gd name="T57" fmla="*/ 514 h 687"/>
                <a:gd name="T58" fmla="*/ 250 w 1963"/>
                <a:gd name="T59" fmla="*/ 452 h 687"/>
                <a:gd name="T60" fmla="*/ 144 w 1963"/>
                <a:gd name="T61" fmla="*/ 382 h 687"/>
                <a:gd name="T62" fmla="*/ 66 w 1963"/>
                <a:gd name="T63" fmla="*/ 307 h 687"/>
                <a:gd name="T64" fmla="*/ 17 w 1963"/>
                <a:gd name="T65" fmla="*/ 226 h 687"/>
                <a:gd name="T66" fmla="*/ 0 w 1963"/>
                <a:gd name="T67" fmla="*/ 142 h 687"/>
                <a:gd name="T68" fmla="*/ 16 w 1963"/>
                <a:gd name="T69" fmla="*/ 59 h 687"/>
                <a:gd name="T70" fmla="*/ 43 w 1963"/>
                <a:gd name="T71" fmla="*/ 11 h 687"/>
                <a:gd name="T72" fmla="*/ 66 w 1963"/>
                <a:gd name="T73"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63" h="687">
                  <a:moveTo>
                    <a:pt x="80" y="0"/>
                  </a:moveTo>
                  <a:lnTo>
                    <a:pt x="95" y="5"/>
                  </a:lnTo>
                  <a:lnTo>
                    <a:pt x="128" y="30"/>
                  </a:lnTo>
                  <a:lnTo>
                    <a:pt x="162" y="50"/>
                  </a:lnTo>
                  <a:lnTo>
                    <a:pt x="197" y="71"/>
                  </a:lnTo>
                  <a:lnTo>
                    <a:pt x="233" y="89"/>
                  </a:lnTo>
                  <a:lnTo>
                    <a:pt x="273" y="107"/>
                  </a:lnTo>
                  <a:lnTo>
                    <a:pt x="316" y="125"/>
                  </a:lnTo>
                  <a:lnTo>
                    <a:pt x="365" y="145"/>
                  </a:lnTo>
                  <a:lnTo>
                    <a:pt x="463" y="178"/>
                  </a:lnTo>
                  <a:lnTo>
                    <a:pt x="567" y="210"/>
                  </a:lnTo>
                  <a:lnTo>
                    <a:pt x="677" y="237"/>
                  </a:lnTo>
                  <a:lnTo>
                    <a:pt x="792" y="260"/>
                  </a:lnTo>
                  <a:lnTo>
                    <a:pt x="911" y="279"/>
                  </a:lnTo>
                  <a:lnTo>
                    <a:pt x="1033" y="294"/>
                  </a:lnTo>
                  <a:lnTo>
                    <a:pt x="1160" y="304"/>
                  </a:lnTo>
                  <a:lnTo>
                    <a:pt x="1289" y="312"/>
                  </a:lnTo>
                  <a:lnTo>
                    <a:pt x="1420" y="313"/>
                  </a:lnTo>
                  <a:lnTo>
                    <a:pt x="1517" y="312"/>
                  </a:lnTo>
                  <a:lnTo>
                    <a:pt x="1617" y="309"/>
                  </a:lnTo>
                  <a:lnTo>
                    <a:pt x="1714" y="304"/>
                  </a:lnTo>
                  <a:lnTo>
                    <a:pt x="1808" y="296"/>
                  </a:lnTo>
                  <a:lnTo>
                    <a:pt x="1812" y="296"/>
                  </a:lnTo>
                  <a:lnTo>
                    <a:pt x="1816" y="296"/>
                  </a:lnTo>
                  <a:lnTo>
                    <a:pt x="1819" y="299"/>
                  </a:lnTo>
                  <a:lnTo>
                    <a:pt x="1821" y="300"/>
                  </a:lnTo>
                  <a:lnTo>
                    <a:pt x="1823" y="303"/>
                  </a:lnTo>
                  <a:lnTo>
                    <a:pt x="1823" y="305"/>
                  </a:lnTo>
                  <a:lnTo>
                    <a:pt x="1824" y="308"/>
                  </a:lnTo>
                  <a:lnTo>
                    <a:pt x="1824" y="309"/>
                  </a:lnTo>
                  <a:lnTo>
                    <a:pt x="1836" y="367"/>
                  </a:lnTo>
                  <a:lnTo>
                    <a:pt x="1854" y="426"/>
                  </a:lnTo>
                  <a:lnTo>
                    <a:pt x="1877" y="484"/>
                  </a:lnTo>
                  <a:lnTo>
                    <a:pt x="1903" y="538"/>
                  </a:lnTo>
                  <a:lnTo>
                    <a:pt x="1930" y="590"/>
                  </a:lnTo>
                  <a:lnTo>
                    <a:pt x="1959" y="637"/>
                  </a:lnTo>
                  <a:lnTo>
                    <a:pt x="1961" y="642"/>
                  </a:lnTo>
                  <a:lnTo>
                    <a:pt x="1963" y="647"/>
                  </a:lnTo>
                  <a:lnTo>
                    <a:pt x="1960" y="654"/>
                  </a:lnTo>
                  <a:lnTo>
                    <a:pt x="1952" y="657"/>
                  </a:lnTo>
                  <a:lnTo>
                    <a:pt x="1885" y="665"/>
                  </a:lnTo>
                  <a:lnTo>
                    <a:pt x="1811" y="673"/>
                  </a:lnTo>
                  <a:lnTo>
                    <a:pt x="1733" y="678"/>
                  </a:lnTo>
                  <a:lnTo>
                    <a:pt x="1653" y="682"/>
                  </a:lnTo>
                  <a:lnTo>
                    <a:pt x="1573" y="686"/>
                  </a:lnTo>
                  <a:lnTo>
                    <a:pt x="1495" y="687"/>
                  </a:lnTo>
                  <a:lnTo>
                    <a:pt x="1420" y="687"/>
                  </a:lnTo>
                  <a:lnTo>
                    <a:pt x="1309" y="686"/>
                  </a:lnTo>
                  <a:lnTo>
                    <a:pt x="1200" y="681"/>
                  </a:lnTo>
                  <a:lnTo>
                    <a:pt x="1094" y="673"/>
                  </a:lnTo>
                  <a:lnTo>
                    <a:pt x="992" y="663"/>
                  </a:lnTo>
                  <a:lnTo>
                    <a:pt x="892" y="648"/>
                  </a:lnTo>
                  <a:lnTo>
                    <a:pt x="795" y="633"/>
                  </a:lnTo>
                  <a:lnTo>
                    <a:pt x="703" y="613"/>
                  </a:lnTo>
                  <a:lnTo>
                    <a:pt x="615" y="591"/>
                  </a:lnTo>
                  <a:lnTo>
                    <a:pt x="532" y="568"/>
                  </a:lnTo>
                  <a:lnTo>
                    <a:pt x="453" y="542"/>
                  </a:lnTo>
                  <a:lnTo>
                    <a:pt x="379" y="514"/>
                  </a:lnTo>
                  <a:lnTo>
                    <a:pt x="312" y="484"/>
                  </a:lnTo>
                  <a:lnTo>
                    <a:pt x="250" y="452"/>
                  </a:lnTo>
                  <a:lnTo>
                    <a:pt x="194" y="418"/>
                  </a:lnTo>
                  <a:lnTo>
                    <a:pt x="144" y="382"/>
                  </a:lnTo>
                  <a:lnTo>
                    <a:pt x="101" y="345"/>
                  </a:lnTo>
                  <a:lnTo>
                    <a:pt x="66" y="307"/>
                  </a:lnTo>
                  <a:lnTo>
                    <a:pt x="38" y="268"/>
                  </a:lnTo>
                  <a:lnTo>
                    <a:pt x="17" y="226"/>
                  </a:lnTo>
                  <a:lnTo>
                    <a:pt x="4" y="185"/>
                  </a:lnTo>
                  <a:lnTo>
                    <a:pt x="0" y="142"/>
                  </a:lnTo>
                  <a:lnTo>
                    <a:pt x="4" y="101"/>
                  </a:lnTo>
                  <a:lnTo>
                    <a:pt x="16" y="59"/>
                  </a:lnTo>
                  <a:lnTo>
                    <a:pt x="36" y="19"/>
                  </a:lnTo>
                  <a:lnTo>
                    <a:pt x="43" y="11"/>
                  </a:lnTo>
                  <a:lnTo>
                    <a:pt x="53" y="5"/>
                  </a:lnTo>
                  <a:lnTo>
                    <a:pt x="66" y="0"/>
                  </a:lnTo>
                  <a:lnTo>
                    <a:pt x="80" y="0"/>
                  </a:lnTo>
                  <a:close/>
                </a:path>
              </a:pathLst>
            </a:custGeom>
            <a:grpFill/>
            <a:ln w="0">
              <a:noFill/>
              <a:prstDash val="solid"/>
              <a:round/>
            </a:ln>
          </p:spPr>
          <p:txBody>
            <a:bodyPr vert="horz" wrap="square" lIns="121920" tIns="60960" rIns="121920" bIns="60960" numCol="1" anchor="t" anchorCtr="0" compatLnSpc="1"/>
            <a:lstStyle/>
            <a:p>
              <a:endParaRPr lang="ru-RU" sz="1870">
                <a:solidFill>
                  <a:schemeClr val="bg1"/>
                </a:solidFill>
                <a:cs typeface="+mn-ea"/>
                <a:sym typeface="+mn-lt"/>
              </a:endParaRPr>
            </a:p>
          </p:txBody>
        </p:sp>
        <p:sp>
          <p:nvSpPr>
            <p:cNvPr id="126" name="Freeform 452"/>
            <p:cNvSpPr/>
            <p:nvPr/>
          </p:nvSpPr>
          <p:spPr bwMode="auto">
            <a:xfrm>
              <a:off x="4400550" y="3551238"/>
              <a:ext cx="1455738" cy="549275"/>
            </a:xfrm>
            <a:custGeom>
              <a:avLst/>
              <a:gdLst>
                <a:gd name="T0" fmla="*/ 84 w 1833"/>
                <a:gd name="T1" fmla="*/ 3 h 691"/>
                <a:gd name="T2" fmla="*/ 132 w 1833"/>
                <a:gd name="T3" fmla="*/ 36 h 691"/>
                <a:gd name="T4" fmla="*/ 198 w 1833"/>
                <a:gd name="T5" fmla="*/ 76 h 691"/>
                <a:gd name="T6" fmla="*/ 273 w 1833"/>
                <a:gd name="T7" fmla="*/ 111 h 691"/>
                <a:gd name="T8" fmla="*/ 365 w 1833"/>
                <a:gd name="T9" fmla="*/ 149 h 691"/>
                <a:gd name="T10" fmla="*/ 567 w 1833"/>
                <a:gd name="T11" fmla="*/ 214 h 691"/>
                <a:gd name="T12" fmla="*/ 792 w 1833"/>
                <a:gd name="T13" fmla="*/ 264 h 691"/>
                <a:gd name="T14" fmla="*/ 1033 w 1833"/>
                <a:gd name="T15" fmla="*/ 298 h 691"/>
                <a:gd name="T16" fmla="*/ 1289 w 1833"/>
                <a:gd name="T17" fmla="*/ 316 h 691"/>
                <a:gd name="T18" fmla="*/ 1503 w 1833"/>
                <a:gd name="T19" fmla="*/ 317 h 691"/>
                <a:gd name="T20" fmla="*/ 1660 w 1833"/>
                <a:gd name="T21" fmla="*/ 311 h 691"/>
                <a:gd name="T22" fmla="*/ 1815 w 1833"/>
                <a:gd name="T23" fmla="*/ 297 h 691"/>
                <a:gd name="T24" fmla="*/ 1832 w 1833"/>
                <a:gd name="T25" fmla="*/ 302 h 691"/>
                <a:gd name="T26" fmla="*/ 1833 w 1833"/>
                <a:gd name="T27" fmla="*/ 316 h 691"/>
                <a:gd name="T28" fmla="*/ 1829 w 1833"/>
                <a:gd name="T29" fmla="*/ 330 h 691"/>
                <a:gd name="T30" fmla="*/ 1797 w 1833"/>
                <a:gd name="T31" fmla="*/ 488 h 691"/>
                <a:gd name="T32" fmla="*/ 1785 w 1833"/>
                <a:gd name="T33" fmla="*/ 653 h 691"/>
                <a:gd name="T34" fmla="*/ 1784 w 1833"/>
                <a:gd name="T35" fmla="*/ 663 h 691"/>
                <a:gd name="T36" fmla="*/ 1774 w 1833"/>
                <a:gd name="T37" fmla="*/ 673 h 691"/>
                <a:gd name="T38" fmla="*/ 1727 w 1833"/>
                <a:gd name="T39" fmla="*/ 680 h 691"/>
                <a:gd name="T40" fmla="*/ 1647 w 1833"/>
                <a:gd name="T41" fmla="*/ 686 h 691"/>
                <a:gd name="T42" fmla="*/ 1546 w 1833"/>
                <a:gd name="T43" fmla="*/ 690 h 691"/>
                <a:gd name="T44" fmla="*/ 1420 w 1833"/>
                <a:gd name="T45" fmla="*/ 691 h 691"/>
                <a:gd name="T46" fmla="*/ 1200 w 1833"/>
                <a:gd name="T47" fmla="*/ 685 h 691"/>
                <a:gd name="T48" fmla="*/ 992 w 1833"/>
                <a:gd name="T49" fmla="*/ 667 h 691"/>
                <a:gd name="T50" fmla="*/ 795 w 1833"/>
                <a:gd name="T51" fmla="*/ 637 h 691"/>
                <a:gd name="T52" fmla="*/ 615 w 1833"/>
                <a:gd name="T53" fmla="*/ 596 h 691"/>
                <a:gd name="T54" fmla="*/ 453 w 1833"/>
                <a:gd name="T55" fmla="*/ 546 h 691"/>
                <a:gd name="T56" fmla="*/ 312 w 1833"/>
                <a:gd name="T57" fmla="*/ 488 h 691"/>
                <a:gd name="T58" fmla="*/ 194 w 1833"/>
                <a:gd name="T59" fmla="*/ 422 h 691"/>
                <a:gd name="T60" fmla="*/ 101 w 1833"/>
                <a:gd name="T61" fmla="*/ 350 h 691"/>
                <a:gd name="T62" fmla="*/ 38 w 1833"/>
                <a:gd name="T63" fmla="*/ 272 h 691"/>
                <a:gd name="T64" fmla="*/ 4 w 1833"/>
                <a:gd name="T65" fmla="*/ 189 h 691"/>
                <a:gd name="T66" fmla="*/ 4 w 1833"/>
                <a:gd name="T67" fmla="*/ 105 h 691"/>
                <a:gd name="T68" fmla="*/ 36 w 1833"/>
                <a:gd name="T69" fmla="*/ 25 h 691"/>
                <a:gd name="T70" fmla="*/ 45 w 1833"/>
                <a:gd name="T71" fmla="*/ 12 h 691"/>
                <a:gd name="T72" fmla="*/ 61 w 1833"/>
                <a:gd name="T73" fmla="*/ 1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33" h="691">
                  <a:moveTo>
                    <a:pt x="71" y="0"/>
                  </a:moveTo>
                  <a:lnTo>
                    <a:pt x="84" y="3"/>
                  </a:lnTo>
                  <a:lnTo>
                    <a:pt x="98" y="12"/>
                  </a:lnTo>
                  <a:lnTo>
                    <a:pt x="132" y="36"/>
                  </a:lnTo>
                  <a:lnTo>
                    <a:pt x="164" y="57"/>
                  </a:lnTo>
                  <a:lnTo>
                    <a:pt x="198" y="76"/>
                  </a:lnTo>
                  <a:lnTo>
                    <a:pt x="234" y="95"/>
                  </a:lnTo>
                  <a:lnTo>
                    <a:pt x="273" y="111"/>
                  </a:lnTo>
                  <a:lnTo>
                    <a:pt x="317" y="130"/>
                  </a:lnTo>
                  <a:lnTo>
                    <a:pt x="365" y="149"/>
                  </a:lnTo>
                  <a:lnTo>
                    <a:pt x="463" y="183"/>
                  </a:lnTo>
                  <a:lnTo>
                    <a:pt x="567" y="214"/>
                  </a:lnTo>
                  <a:lnTo>
                    <a:pt x="677" y="241"/>
                  </a:lnTo>
                  <a:lnTo>
                    <a:pt x="792" y="264"/>
                  </a:lnTo>
                  <a:lnTo>
                    <a:pt x="911" y="284"/>
                  </a:lnTo>
                  <a:lnTo>
                    <a:pt x="1033" y="298"/>
                  </a:lnTo>
                  <a:lnTo>
                    <a:pt x="1160" y="309"/>
                  </a:lnTo>
                  <a:lnTo>
                    <a:pt x="1289" y="316"/>
                  </a:lnTo>
                  <a:lnTo>
                    <a:pt x="1420" y="317"/>
                  </a:lnTo>
                  <a:lnTo>
                    <a:pt x="1503" y="317"/>
                  </a:lnTo>
                  <a:lnTo>
                    <a:pt x="1582" y="315"/>
                  </a:lnTo>
                  <a:lnTo>
                    <a:pt x="1660" y="311"/>
                  </a:lnTo>
                  <a:lnTo>
                    <a:pt x="1736" y="306"/>
                  </a:lnTo>
                  <a:lnTo>
                    <a:pt x="1815" y="297"/>
                  </a:lnTo>
                  <a:lnTo>
                    <a:pt x="1825" y="298"/>
                  </a:lnTo>
                  <a:lnTo>
                    <a:pt x="1832" y="302"/>
                  </a:lnTo>
                  <a:lnTo>
                    <a:pt x="1833" y="308"/>
                  </a:lnTo>
                  <a:lnTo>
                    <a:pt x="1833" y="316"/>
                  </a:lnTo>
                  <a:lnTo>
                    <a:pt x="1830" y="324"/>
                  </a:lnTo>
                  <a:lnTo>
                    <a:pt x="1829" y="330"/>
                  </a:lnTo>
                  <a:lnTo>
                    <a:pt x="1810" y="408"/>
                  </a:lnTo>
                  <a:lnTo>
                    <a:pt x="1797" y="488"/>
                  </a:lnTo>
                  <a:lnTo>
                    <a:pt x="1789" y="570"/>
                  </a:lnTo>
                  <a:lnTo>
                    <a:pt x="1785" y="653"/>
                  </a:lnTo>
                  <a:lnTo>
                    <a:pt x="1785" y="656"/>
                  </a:lnTo>
                  <a:lnTo>
                    <a:pt x="1784" y="663"/>
                  </a:lnTo>
                  <a:lnTo>
                    <a:pt x="1780" y="668"/>
                  </a:lnTo>
                  <a:lnTo>
                    <a:pt x="1774" y="673"/>
                  </a:lnTo>
                  <a:lnTo>
                    <a:pt x="1763" y="676"/>
                  </a:lnTo>
                  <a:lnTo>
                    <a:pt x="1727" y="680"/>
                  </a:lnTo>
                  <a:lnTo>
                    <a:pt x="1688" y="682"/>
                  </a:lnTo>
                  <a:lnTo>
                    <a:pt x="1647" y="686"/>
                  </a:lnTo>
                  <a:lnTo>
                    <a:pt x="1599" y="689"/>
                  </a:lnTo>
                  <a:lnTo>
                    <a:pt x="1546" y="690"/>
                  </a:lnTo>
                  <a:lnTo>
                    <a:pt x="1486" y="691"/>
                  </a:lnTo>
                  <a:lnTo>
                    <a:pt x="1420" y="691"/>
                  </a:lnTo>
                  <a:lnTo>
                    <a:pt x="1309" y="690"/>
                  </a:lnTo>
                  <a:lnTo>
                    <a:pt x="1200" y="685"/>
                  </a:lnTo>
                  <a:lnTo>
                    <a:pt x="1094" y="677"/>
                  </a:lnTo>
                  <a:lnTo>
                    <a:pt x="992" y="667"/>
                  </a:lnTo>
                  <a:lnTo>
                    <a:pt x="892" y="653"/>
                  </a:lnTo>
                  <a:lnTo>
                    <a:pt x="795" y="637"/>
                  </a:lnTo>
                  <a:lnTo>
                    <a:pt x="703" y="618"/>
                  </a:lnTo>
                  <a:lnTo>
                    <a:pt x="615" y="596"/>
                  </a:lnTo>
                  <a:lnTo>
                    <a:pt x="532" y="572"/>
                  </a:lnTo>
                  <a:lnTo>
                    <a:pt x="453" y="546"/>
                  </a:lnTo>
                  <a:lnTo>
                    <a:pt x="379" y="518"/>
                  </a:lnTo>
                  <a:lnTo>
                    <a:pt x="312" y="488"/>
                  </a:lnTo>
                  <a:lnTo>
                    <a:pt x="250" y="456"/>
                  </a:lnTo>
                  <a:lnTo>
                    <a:pt x="194" y="422"/>
                  </a:lnTo>
                  <a:lnTo>
                    <a:pt x="144" y="386"/>
                  </a:lnTo>
                  <a:lnTo>
                    <a:pt x="101" y="350"/>
                  </a:lnTo>
                  <a:lnTo>
                    <a:pt x="66" y="311"/>
                  </a:lnTo>
                  <a:lnTo>
                    <a:pt x="38" y="272"/>
                  </a:lnTo>
                  <a:lnTo>
                    <a:pt x="17" y="230"/>
                  </a:lnTo>
                  <a:lnTo>
                    <a:pt x="4" y="189"/>
                  </a:lnTo>
                  <a:lnTo>
                    <a:pt x="0" y="146"/>
                  </a:lnTo>
                  <a:lnTo>
                    <a:pt x="4" y="105"/>
                  </a:lnTo>
                  <a:lnTo>
                    <a:pt x="16" y="63"/>
                  </a:lnTo>
                  <a:lnTo>
                    <a:pt x="36" y="25"/>
                  </a:lnTo>
                  <a:lnTo>
                    <a:pt x="40" y="18"/>
                  </a:lnTo>
                  <a:lnTo>
                    <a:pt x="45" y="12"/>
                  </a:lnTo>
                  <a:lnTo>
                    <a:pt x="52" y="5"/>
                  </a:lnTo>
                  <a:lnTo>
                    <a:pt x="61" y="1"/>
                  </a:lnTo>
                  <a:lnTo>
                    <a:pt x="71" y="0"/>
                  </a:lnTo>
                  <a:close/>
                </a:path>
              </a:pathLst>
            </a:custGeom>
            <a:grpFill/>
            <a:ln w="0">
              <a:noFill/>
              <a:prstDash val="solid"/>
              <a:round/>
            </a:ln>
          </p:spPr>
          <p:txBody>
            <a:bodyPr vert="horz" wrap="square" lIns="121920" tIns="60960" rIns="121920" bIns="60960" numCol="1" anchor="t" anchorCtr="0" compatLnSpc="1"/>
            <a:lstStyle/>
            <a:p>
              <a:endParaRPr lang="ru-RU" sz="1870">
                <a:solidFill>
                  <a:schemeClr val="bg1"/>
                </a:solidFill>
                <a:cs typeface="+mn-ea"/>
                <a:sym typeface="+mn-lt"/>
              </a:endParaRPr>
            </a:p>
          </p:txBody>
        </p:sp>
        <p:sp>
          <p:nvSpPr>
            <p:cNvPr id="127" name="Freeform 453"/>
            <p:cNvSpPr/>
            <p:nvPr/>
          </p:nvSpPr>
          <p:spPr bwMode="auto">
            <a:xfrm>
              <a:off x="4400550" y="3119438"/>
              <a:ext cx="1754188" cy="552450"/>
            </a:xfrm>
            <a:custGeom>
              <a:avLst/>
              <a:gdLst>
                <a:gd name="T0" fmla="*/ 75 w 2210"/>
                <a:gd name="T1" fmla="*/ 2 h 697"/>
                <a:gd name="T2" fmla="*/ 127 w 2210"/>
                <a:gd name="T3" fmla="*/ 37 h 697"/>
                <a:gd name="T4" fmla="*/ 211 w 2210"/>
                <a:gd name="T5" fmla="*/ 86 h 697"/>
                <a:gd name="T6" fmla="*/ 308 w 2210"/>
                <a:gd name="T7" fmla="*/ 130 h 697"/>
                <a:gd name="T8" fmla="*/ 463 w 2210"/>
                <a:gd name="T9" fmla="*/ 188 h 697"/>
                <a:gd name="T10" fmla="*/ 677 w 2210"/>
                <a:gd name="T11" fmla="*/ 245 h 697"/>
                <a:gd name="T12" fmla="*/ 911 w 2210"/>
                <a:gd name="T13" fmla="*/ 288 h 697"/>
                <a:gd name="T14" fmla="*/ 1160 w 2210"/>
                <a:gd name="T15" fmla="*/ 314 h 697"/>
                <a:gd name="T16" fmla="*/ 1420 w 2210"/>
                <a:gd name="T17" fmla="*/ 321 h 697"/>
                <a:gd name="T18" fmla="*/ 1658 w 2210"/>
                <a:gd name="T19" fmla="*/ 318 h 697"/>
                <a:gd name="T20" fmla="*/ 1877 w 2210"/>
                <a:gd name="T21" fmla="*/ 299 h 697"/>
                <a:gd name="T22" fmla="*/ 2086 w 2210"/>
                <a:gd name="T23" fmla="*/ 266 h 697"/>
                <a:gd name="T24" fmla="*/ 2201 w 2210"/>
                <a:gd name="T25" fmla="*/ 242 h 697"/>
                <a:gd name="T26" fmla="*/ 2210 w 2210"/>
                <a:gd name="T27" fmla="*/ 248 h 697"/>
                <a:gd name="T28" fmla="*/ 2207 w 2210"/>
                <a:gd name="T29" fmla="*/ 259 h 697"/>
                <a:gd name="T30" fmla="*/ 2197 w 2210"/>
                <a:gd name="T31" fmla="*/ 271 h 697"/>
                <a:gd name="T32" fmla="*/ 2185 w 2210"/>
                <a:gd name="T33" fmla="*/ 281 h 697"/>
                <a:gd name="T34" fmla="*/ 2078 w 2210"/>
                <a:gd name="T35" fmla="*/ 389 h 697"/>
                <a:gd name="T36" fmla="*/ 1986 w 2210"/>
                <a:gd name="T37" fmla="*/ 504 h 697"/>
                <a:gd name="T38" fmla="*/ 1911 w 2210"/>
                <a:gd name="T39" fmla="*/ 635 h 697"/>
                <a:gd name="T40" fmla="*/ 1902 w 2210"/>
                <a:gd name="T41" fmla="*/ 649 h 697"/>
                <a:gd name="T42" fmla="*/ 1881 w 2210"/>
                <a:gd name="T43" fmla="*/ 664 h 697"/>
                <a:gd name="T44" fmla="*/ 1792 w 2210"/>
                <a:gd name="T45" fmla="*/ 677 h 697"/>
                <a:gd name="T46" fmla="*/ 1649 w 2210"/>
                <a:gd name="T47" fmla="*/ 690 h 697"/>
                <a:gd name="T48" fmla="*/ 1500 w 2210"/>
                <a:gd name="T49" fmla="*/ 696 h 697"/>
                <a:gd name="T50" fmla="*/ 1309 w 2210"/>
                <a:gd name="T51" fmla="*/ 694 h 697"/>
                <a:gd name="T52" fmla="*/ 1094 w 2210"/>
                <a:gd name="T53" fmla="*/ 681 h 697"/>
                <a:gd name="T54" fmla="*/ 892 w 2210"/>
                <a:gd name="T55" fmla="*/ 657 h 697"/>
                <a:gd name="T56" fmla="*/ 703 w 2210"/>
                <a:gd name="T57" fmla="*/ 622 h 697"/>
                <a:gd name="T58" fmla="*/ 532 w 2210"/>
                <a:gd name="T59" fmla="*/ 576 h 697"/>
                <a:gd name="T60" fmla="*/ 379 w 2210"/>
                <a:gd name="T61" fmla="*/ 522 h 697"/>
                <a:gd name="T62" fmla="*/ 250 w 2210"/>
                <a:gd name="T63" fmla="*/ 460 h 697"/>
                <a:gd name="T64" fmla="*/ 144 w 2210"/>
                <a:gd name="T65" fmla="*/ 390 h 697"/>
                <a:gd name="T66" fmla="*/ 66 w 2210"/>
                <a:gd name="T67" fmla="*/ 315 h 697"/>
                <a:gd name="T68" fmla="*/ 17 w 2210"/>
                <a:gd name="T69" fmla="*/ 235 h 697"/>
                <a:gd name="T70" fmla="*/ 0 w 2210"/>
                <a:gd name="T71" fmla="*/ 150 h 697"/>
                <a:gd name="T72" fmla="*/ 10 w 2210"/>
                <a:gd name="T73" fmla="*/ 83 h 697"/>
                <a:gd name="T74" fmla="*/ 41 w 2210"/>
                <a:gd name="T75" fmla="*/ 20 h 697"/>
                <a:gd name="T76" fmla="*/ 50 w 2210"/>
                <a:gd name="T77" fmla="*/ 8 h 697"/>
                <a:gd name="T78" fmla="*/ 65 w 2210"/>
                <a:gd name="T79" fmla="*/ 0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0" h="697">
                  <a:moveTo>
                    <a:pt x="65" y="0"/>
                  </a:moveTo>
                  <a:lnTo>
                    <a:pt x="75" y="2"/>
                  </a:lnTo>
                  <a:lnTo>
                    <a:pt x="88" y="8"/>
                  </a:lnTo>
                  <a:lnTo>
                    <a:pt x="127" y="37"/>
                  </a:lnTo>
                  <a:lnTo>
                    <a:pt x="168" y="62"/>
                  </a:lnTo>
                  <a:lnTo>
                    <a:pt x="211" y="86"/>
                  </a:lnTo>
                  <a:lnTo>
                    <a:pt x="256" y="108"/>
                  </a:lnTo>
                  <a:lnTo>
                    <a:pt x="308" y="130"/>
                  </a:lnTo>
                  <a:lnTo>
                    <a:pt x="365" y="153"/>
                  </a:lnTo>
                  <a:lnTo>
                    <a:pt x="463" y="188"/>
                  </a:lnTo>
                  <a:lnTo>
                    <a:pt x="567" y="218"/>
                  </a:lnTo>
                  <a:lnTo>
                    <a:pt x="677" y="245"/>
                  </a:lnTo>
                  <a:lnTo>
                    <a:pt x="792" y="268"/>
                  </a:lnTo>
                  <a:lnTo>
                    <a:pt x="911" y="288"/>
                  </a:lnTo>
                  <a:lnTo>
                    <a:pt x="1033" y="302"/>
                  </a:lnTo>
                  <a:lnTo>
                    <a:pt x="1160" y="314"/>
                  </a:lnTo>
                  <a:lnTo>
                    <a:pt x="1289" y="320"/>
                  </a:lnTo>
                  <a:lnTo>
                    <a:pt x="1420" y="321"/>
                  </a:lnTo>
                  <a:lnTo>
                    <a:pt x="1542" y="321"/>
                  </a:lnTo>
                  <a:lnTo>
                    <a:pt x="1658" y="318"/>
                  </a:lnTo>
                  <a:lnTo>
                    <a:pt x="1770" y="310"/>
                  </a:lnTo>
                  <a:lnTo>
                    <a:pt x="1877" y="299"/>
                  </a:lnTo>
                  <a:lnTo>
                    <a:pt x="1982" y="285"/>
                  </a:lnTo>
                  <a:lnTo>
                    <a:pt x="2086" y="266"/>
                  </a:lnTo>
                  <a:lnTo>
                    <a:pt x="2188" y="242"/>
                  </a:lnTo>
                  <a:lnTo>
                    <a:pt x="2201" y="242"/>
                  </a:lnTo>
                  <a:lnTo>
                    <a:pt x="2207" y="244"/>
                  </a:lnTo>
                  <a:lnTo>
                    <a:pt x="2210" y="248"/>
                  </a:lnTo>
                  <a:lnTo>
                    <a:pt x="2210" y="253"/>
                  </a:lnTo>
                  <a:lnTo>
                    <a:pt x="2207" y="259"/>
                  </a:lnTo>
                  <a:lnTo>
                    <a:pt x="2202" y="264"/>
                  </a:lnTo>
                  <a:lnTo>
                    <a:pt x="2197" y="271"/>
                  </a:lnTo>
                  <a:lnTo>
                    <a:pt x="2190" y="277"/>
                  </a:lnTo>
                  <a:lnTo>
                    <a:pt x="2185" y="281"/>
                  </a:lnTo>
                  <a:lnTo>
                    <a:pt x="2130" y="334"/>
                  </a:lnTo>
                  <a:lnTo>
                    <a:pt x="2078" y="389"/>
                  </a:lnTo>
                  <a:lnTo>
                    <a:pt x="2030" y="444"/>
                  </a:lnTo>
                  <a:lnTo>
                    <a:pt x="1986" y="504"/>
                  </a:lnTo>
                  <a:lnTo>
                    <a:pt x="1946" y="567"/>
                  </a:lnTo>
                  <a:lnTo>
                    <a:pt x="1911" y="635"/>
                  </a:lnTo>
                  <a:lnTo>
                    <a:pt x="1907" y="641"/>
                  </a:lnTo>
                  <a:lnTo>
                    <a:pt x="1902" y="649"/>
                  </a:lnTo>
                  <a:lnTo>
                    <a:pt x="1893" y="658"/>
                  </a:lnTo>
                  <a:lnTo>
                    <a:pt x="1881" y="664"/>
                  </a:lnTo>
                  <a:lnTo>
                    <a:pt x="1864" y="668"/>
                  </a:lnTo>
                  <a:lnTo>
                    <a:pt x="1792" y="677"/>
                  </a:lnTo>
                  <a:lnTo>
                    <a:pt x="1720" y="685"/>
                  </a:lnTo>
                  <a:lnTo>
                    <a:pt x="1649" y="690"/>
                  </a:lnTo>
                  <a:lnTo>
                    <a:pt x="1577" y="694"/>
                  </a:lnTo>
                  <a:lnTo>
                    <a:pt x="1500" y="696"/>
                  </a:lnTo>
                  <a:lnTo>
                    <a:pt x="1420" y="697"/>
                  </a:lnTo>
                  <a:lnTo>
                    <a:pt x="1309" y="694"/>
                  </a:lnTo>
                  <a:lnTo>
                    <a:pt x="1200" y="690"/>
                  </a:lnTo>
                  <a:lnTo>
                    <a:pt x="1094" y="681"/>
                  </a:lnTo>
                  <a:lnTo>
                    <a:pt x="992" y="671"/>
                  </a:lnTo>
                  <a:lnTo>
                    <a:pt x="892" y="657"/>
                  </a:lnTo>
                  <a:lnTo>
                    <a:pt x="795" y="641"/>
                  </a:lnTo>
                  <a:lnTo>
                    <a:pt x="703" y="622"/>
                  </a:lnTo>
                  <a:lnTo>
                    <a:pt x="615" y="600"/>
                  </a:lnTo>
                  <a:lnTo>
                    <a:pt x="532" y="576"/>
                  </a:lnTo>
                  <a:lnTo>
                    <a:pt x="453" y="551"/>
                  </a:lnTo>
                  <a:lnTo>
                    <a:pt x="379" y="522"/>
                  </a:lnTo>
                  <a:lnTo>
                    <a:pt x="312" y="492"/>
                  </a:lnTo>
                  <a:lnTo>
                    <a:pt x="250" y="460"/>
                  </a:lnTo>
                  <a:lnTo>
                    <a:pt x="194" y="426"/>
                  </a:lnTo>
                  <a:lnTo>
                    <a:pt x="144" y="390"/>
                  </a:lnTo>
                  <a:lnTo>
                    <a:pt x="101" y="354"/>
                  </a:lnTo>
                  <a:lnTo>
                    <a:pt x="66" y="315"/>
                  </a:lnTo>
                  <a:lnTo>
                    <a:pt x="38" y="276"/>
                  </a:lnTo>
                  <a:lnTo>
                    <a:pt x="17" y="235"/>
                  </a:lnTo>
                  <a:lnTo>
                    <a:pt x="4" y="193"/>
                  </a:lnTo>
                  <a:lnTo>
                    <a:pt x="0" y="150"/>
                  </a:lnTo>
                  <a:lnTo>
                    <a:pt x="3" y="117"/>
                  </a:lnTo>
                  <a:lnTo>
                    <a:pt x="10" y="83"/>
                  </a:lnTo>
                  <a:lnTo>
                    <a:pt x="23" y="51"/>
                  </a:lnTo>
                  <a:lnTo>
                    <a:pt x="41" y="20"/>
                  </a:lnTo>
                  <a:lnTo>
                    <a:pt x="45" y="13"/>
                  </a:lnTo>
                  <a:lnTo>
                    <a:pt x="50" y="8"/>
                  </a:lnTo>
                  <a:lnTo>
                    <a:pt x="57" y="3"/>
                  </a:lnTo>
                  <a:lnTo>
                    <a:pt x="65" y="0"/>
                  </a:lnTo>
                  <a:close/>
                </a:path>
              </a:pathLst>
            </a:custGeom>
            <a:grpFill/>
            <a:ln w="0">
              <a:noFill/>
              <a:prstDash val="solid"/>
              <a:round/>
            </a:ln>
          </p:spPr>
          <p:txBody>
            <a:bodyPr vert="horz" wrap="square" lIns="121920" tIns="60960" rIns="121920" bIns="60960" numCol="1" anchor="t" anchorCtr="0" compatLnSpc="1"/>
            <a:lstStyle/>
            <a:p>
              <a:endParaRPr lang="ru-RU" sz="1870">
                <a:solidFill>
                  <a:schemeClr val="bg1"/>
                </a:solidFill>
                <a:cs typeface="+mn-ea"/>
                <a:sym typeface="+mn-lt"/>
              </a:endParaRPr>
            </a:p>
          </p:txBody>
        </p:sp>
        <p:sp>
          <p:nvSpPr>
            <p:cNvPr id="128" name="Freeform 454"/>
            <p:cNvSpPr/>
            <p:nvPr/>
          </p:nvSpPr>
          <p:spPr bwMode="auto">
            <a:xfrm>
              <a:off x="6689725" y="3567113"/>
              <a:ext cx="454025" cy="925513"/>
            </a:xfrm>
            <a:custGeom>
              <a:avLst/>
              <a:gdLst>
                <a:gd name="T0" fmla="*/ 328 w 571"/>
                <a:gd name="T1" fmla="*/ 4 h 1167"/>
                <a:gd name="T2" fmla="*/ 356 w 571"/>
                <a:gd name="T3" fmla="*/ 46 h 1167"/>
                <a:gd name="T4" fmla="*/ 359 w 571"/>
                <a:gd name="T5" fmla="*/ 135 h 1167"/>
                <a:gd name="T6" fmla="*/ 363 w 571"/>
                <a:gd name="T7" fmla="*/ 138 h 1167"/>
                <a:gd name="T8" fmla="*/ 378 w 571"/>
                <a:gd name="T9" fmla="*/ 140 h 1167"/>
                <a:gd name="T10" fmla="*/ 431 w 571"/>
                <a:gd name="T11" fmla="*/ 152 h 1167"/>
                <a:gd name="T12" fmla="*/ 496 w 571"/>
                <a:gd name="T13" fmla="*/ 170 h 1167"/>
                <a:gd name="T14" fmla="*/ 534 w 571"/>
                <a:gd name="T15" fmla="*/ 195 h 1167"/>
                <a:gd name="T16" fmla="*/ 512 w 571"/>
                <a:gd name="T17" fmla="*/ 280 h 1167"/>
                <a:gd name="T18" fmla="*/ 471 w 571"/>
                <a:gd name="T19" fmla="*/ 309 h 1167"/>
                <a:gd name="T20" fmla="*/ 447 w 571"/>
                <a:gd name="T21" fmla="*/ 301 h 1167"/>
                <a:gd name="T22" fmla="*/ 407 w 571"/>
                <a:gd name="T23" fmla="*/ 287 h 1167"/>
                <a:gd name="T24" fmla="*/ 333 w 571"/>
                <a:gd name="T25" fmla="*/ 271 h 1167"/>
                <a:gd name="T26" fmla="*/ 250 w 571"/>
                <a:gd name="T27" fmla="*/ 278 h 1167"/>
                <a:gd name="T28" fmla="*/ 200 w 571"/>
                <a:gd name="T29" fmla="*/ 307 h 1167"/>
                <a:gd name="T30" fmla="*/ 179 w 571"/>
                <a:gd name="T31" fmla="*/ 350 h 1167"/>
                <a:gd name="T32" fmla="*/ 185 w 571"/>
                <a:gd name="T33" fmla="*/ 402 h 1167"/>
                <a:gd name="T34" fmla="*/ 233 w 571"/>
                <a:gd name="T35" fmla="*/ 448 h 1167"/>
                <a:gd name="T36" fmla="*/ 338 w 571"/>
                <a:gd name="T37" fmla="*/ 499 h 1167"/>
                <a:gd name="T38" fmla="*/ 471 w 571"/>
                <a:gd name="T39" fmla="*/ 570 h 1167"/>
                <a:gd name="T40" fmla="*/ 547 w 571"/>
                <a:gd name="T41" fmla="*/ 658 h 1167"/>
                <a:gd name="T42" fmla="*/ 571 w 571"/>
                <a:gd name="T43" fmla="*/ 769 h 1167"/>
                <a:gd name="T44" fmla="*/ 545 w 571"/>
                <a:gd name="T45" fmla="*/ 882 h 1167"/>
                <a:gd name="T46" fmla="*/ 471 w 571"/>
                <a:gd name="T47" fmla="*/ 969 h 1167"/>
                <a:gd name="T48" fmla="*/ 356 w 571"/>
                <a:gd name="T49" fmla="*/ 1019 h 1167"/>
                <a:gd name="T50" fmla="*/ 351 w 571"/>
                <a:gd name="T51" fmla="*/ 1021 h 1167"/>
                <a:gd name="T52" fmla="*/ 348 w 571"/>
                <a:gd name="T53" fmla="*/ 1030 h 1167"/>
                <a:gd name="T54" fmla="*/ 334 w 571"/>
                <a:gd name="T55" fmla="*/ 1154 h 1167"/>
                <a:gd name="T56" fmla="*/ 259 w 571"/>
                <a:gd name="T57" fmla="*/ 1167 h 1167"/>
                <a:gd name="T58" fmla="*/ 216 w 571"/>
                <a:gd name="T59" fmla="*/ 1140 h 1167"/>
                <a:gd name="T60" fmla="*/ 213 w 571"/>
                <a:gd name="T61" fmla="*/ 1031 h 1167"/>
                <a:gd name="T62" fmla="*/ 207 w 571"/>
                <a:gd name="T63" fmla="*/ 1026 h 1167"/>
                <a:gd name="T64" fmla="*/ 198 w 571"/>
                <a:gd name="T65" fmla="*/ 1023 h 1167"/>
                <a:gd name="T66" fmla="*/ 145 w 571"/>
                <a:gd name="T67" fmla="*/ 1013 h 1167"/>
                <a:gd name="T68" fmla="*/ 69 w 571"/>
                <a:gd name="T69" fmla="*/ 993 h 1167"/>
                <a:gd name="T70" fmla="*/ 12 w 571"/>
                <a:gd name="T71" fmla="*/ 966 h 1167"/>
                <a:gd name="T72" fmla="*/ 3 w 571"/>
                <a:gd name="T73" fmla="*/ 926 h 1167"/>
                <a:gd name="T74" fmla="*/ 40 w 571"/>
                <a:gd name="T75" fmla="*/ 847 h 1167"/>
                <a:gd name="T76" fmla="*/ 73 w 571"/>
                <a:gd name="T77" fmla="*/ 839 h 1167"/>
                <a:gd name="T78" fmla="*/ 88 w 571"/>
                <a:gd name="T79" fmla="*/ 846 h 1167"/>
                <a:gd name="T80" fmla="*/ 126 w 571"/>
                <a:gd name="T81" fmla="*/ 860 h 1167"/>
                <a:gd name="T82" fmla="*/ 188 w 571"/>
                <a:gd name="T83" fmla="*/ 881 h 1167"/>
                <a:gd name="T84" fmla="*/ 257 w 571"/>
                <a:gd name="T85" fmla="*/ 890 h 1167"/>
                <a:gd name="T86" fmla="*/ 350 w 571"/>
                <a:gd name="T87" fmla="*/ 868 h 1167"/>
                <a:gd name="T88" fmla="*/ 398 w 571"/>
                <a:gd name="T89" fmla="*/ 806 h 1167"/>
                <a:gd name="T90" fmla="*/ 387 w 571"/>
                <a:gd name="T91" fmla="*/ 725 h 1167"/>
                <a:gd name="T92" fmla="*/ 303 w 571"/>
                <a:gd name="T93" fmla="*/ 659 h 1167"/>
                <a:gd name="T94" fmla="*/ 188 w 571"/>
                <a:gd name="T95" fmla="*/ 610 h 1167"/>
                <a:gd name="T96" fmla="*/ 99 w 571"/>
                <a:gd name="T97" fmla="*/ 556 h 1167"/>
                <a:gd name="T98" fmla="*/ 34 w 571"/>
                <a:gd name="T99" fmla="*/ 482 h 1167"/>
                <a:gd name="T100" fmla="*/ 9 w 571"/>
                <a:gd name="T101" fmla="*/ 381 h 1167"/>
                <a:gd name="T102" fmla="*/ 40 w 571"/>
                <a:gd name="T103" fmla="*/ 263 h 1167"/>
                <a:gd name="T104" fmla="*/ 128 w 571"/>
                <a:gd name="T105" fmla="*/ 178 h 1167"/>
                <a:gd name="T106" fmla="*/ 214 w 571"/>
                <a:gd name="T107" fmla="*/ 144 h 1167"/>
                <a:gd name="T108" fmla="*/ 220 w 571"/>
                <a:gd name="T109" fmla="*/ 139 h 1167"/>
                <a:gd name="T110" fmla="*/ 223 w 571"/>
                <a:gd name="T111" fmla="*/ 46 h 1167"/>
                <a:gd name="T112" fmla="*/ 251 w 571"/>
                <a:gd name="T113" fmla="*/ 4 h 1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1" h="1167">
                  <a:moveTo>
                    <a:pt x="270" y="0"/>
                  </a:moveTo>
                  <a:lnTo>
                    <a:pt x="310" y="0"/>
                  </a:lnTo>
                  <a:lnTo>
                    <a:pt x="328" y="4"/>
                  </a:lnTo>
                  <a:lnTo>
                    <a:pt x="343" y="13"/>
                  </a:lnTo>
                  <a:lnTo>
                    <a:pt x="354" y="28"/>
                  </a:lnTo>
                  <a:lnTo>
                    <a:pt x="356" y="46"/>
                  </a:lnTo>
                  <a:lnTo>
                    <a:pt x="358" y="130"/>
                  </a:lnTo>
                  <a:lnTo>
                    <a:pt x="358" y="133"/>
                  </a:lnTo>
                  <a:lnTo>
                    <a:pt x="359" y="135"/>
                  </a:lnTo>
                  <a:lnTo>
                    <a:pt x="360" y="136"/>
                  </a:lnTo>
                  <a:lnTo>
                    <a:pt x="361" y="136"/>
                  </a:lnTo>
                  <a:lnTo>
                    <a:pt x="363" y="138"/>
                  </a:lnTo>
                  <a:lnTo>
                    <a:pt x="364" y="138"/>
                  </a:lnTo>
                  <a:lnTo>
                    <a:pt x="368" y="139"/>
                  </a:lnTo>
                  <a:lnTo>
                    <a:pt x="378" y="140"/>
                  </a:lnTo>
                  <a:lnTo>
                    <a:pt x="392" y="143"/>
                  </a:lnTo>
                  <a:lnTo>
                    <a:pt x="411" y="147"/>
                  </a:lnTo>
                  <a:lnTo>
                    <a:pt x="431" y="152"/>
                  </a:lnTo>
                  <a:lnTo>
                    <a:pt x="453" y="157"/>
                  </a:lnTo>
                  <a:lnTo>
                    <a:pt x="475" y="164"/>
                  </a:lnTo>
                  <a:lnTo>
                    <a:pt x="496" y="170"/>
                  </a:lnTo>
                  <a:lnTo>
                    <a:pt x="514" y="177"/>
                  </a:lnTo>
                  <a:lnTo>
                    <a:pt x="526" y="184"/>
                  </a:lnTo>
                  <a:lnTo>
                    <a:pt x="534" y="195"/>
                  </a:lnTo>
                  <a:lnTo>
                    <a:pt x="536" y="208"/>
                  </a:lnTo>
                  <a:lnTo>
                    <a:pt x="534" y="223"/>
                  </a:lnTo>
                  <a:lnTo>
                    <a:pt x="512" y="280"/>
                  </a:lnTo>
                  <a:lnTo>
                    <a:pt x="503" y="296"/>
                  </a:lnTo>
                  <a:lnTo>
                    <a:pt x="488" y="305"/>
                  </a:lnTo>
                  <a:lnTo>
                    <a:pt x="471" y="309"/>
                  </a:lnTo>
                  <a:lnTo>
                    <a:pt x="460" y="307"/>
                  </a:lnTo>
                  <a:lnTo>
                    <a:pt x="449" y="303"/>
                  </a:lnTo>
                  <a:lnTo>
                    <a:pt x="447" y="301"/>
                  </a:lnTo>
                  <a:lnTo>
                    <a:pt x="438" y="298"/>
                  </a:lnTo>
                  <a:lnTo>
                    <a:pt x="425" y="293"/>
                  </a:lnTo>
                  <a:lnTo>
                    <a:pt x="407" y="287"/>
                  </a:lnTo>
                  <a:lnTo>
                    <a:pt x="386" y="280"/>
                  </a:lnTo>
                  <a:lnTo>
                    <a:pt x="361" y="275"/>
                  </a:lnTo>
                  <a:lnTo>
                    <a:pt x="333" y="271"/>
                  </a:lnTo>
                  <a:lnTo>
                    <a:pt x="303" y="270"/>
                  </a:lnTo>
                  <a:lnTo>
                    <a:pt x="275" y="272"/>
                  </a:lnTo>
                  <a:lnTo>
                    <a:pt x="250" y="278"/>
                  </a:lnTo>
                  <a:lnTo>
                    <a:pt x="229" y="285"/>
                  </a:lnTo>
                  <a:lnTo>
                    <a:pt x="213" y="296"/>
                  </a:lnTo>
                  <a:lnTo>
                    <a:pt x="200" y="307"/>
                  </a:lnTo>
                  <a:lnTo>
                    <a:pt x="189" y="320"/>
                  </a:lnTo>
                  <a:lnTo>
                    <a:pt x="183" y="334"/>
                  </a:lnTo>
                  <a:lnTo>
                    <a:pt x="179" y="350"/>
                  </a:lnTo>
                  <a:lnTo>
                    <a:pt x="178" y="364"/>
                  </a:lnTo>
                  <a:lnTo>
                    <a:pt x="180" y="384"/>
                  </a:lnTo>
                  <a:lnTo>
                    <a:pt x="185" y="402"/>
                  </a:lnTo>
                  <a:lnTo>
                    <a:pt x="196" y="417"/>
                  </a:lnTo>
                  <a:lnTo>
                    <a:pt x="211" y="433"/>
                  </a:lnTo>
                  <a:lnTo>
                    <a:pt x="233" y="448"/>
                  </a:lnTo>
                  <a:lnTo>
                    <a:pt x="260" y="464"/>
                  </a:lnTo>
                  <a:lnTo>
                    <a:pt x="295" y="481"/>
                  </a:lnTo>
                  <a:lnTo>
                    <a:pt x="338" y="499"/>
                  </a:lnTo>
                  <a:lnTo>
                    <a:pt x="389" y="521"/>
                  </a:lnTo>
                  <a:lnTo>
                    <a:pt x="433" y="544"/>
                  </a:lnTo>
                  <a:lnTo>
                    <a:pt x="471" y="570"/>
                  </a:lnTo>
                  <a:lnTo>
                    <a:pt x="503" y="597"/>
                  </a:lnTo>
                  <a:lnTo>
                    <a:pt x="527" y="627"/>
                  </a:lnTo>
                  <a:lnTo>
                    <a:pt x="547" y="658"/>
                  </a:lnTo>
                  <a:lnTo>
                    <a:pt x="561" y="693"/>
                  </a:lnTo>
                  <a:lnTo>
                    <a:pt x="569" y="729"/>
                  </a:lnTo>
                  <a:lnTo>
                    <a:pt x="571" y="769"/>
                  </a:lnTo>
                  <a:lnTo>
                    <a:pt x="569" y="810"/>
                  </a:lnTo>
                  <a:lnTo>
                    <a:pt x="559" y="847"/>
                  </a:lnTo>
                  <a:lnTo>
                    <a:pt x="545" y="882"/>
                  </a:lnTo>
                  <a:lnTo>
                    <a:pt x="525" y="914"/>
                  </a:lnTo>
                  <a:lnTo>
                    <a:pt x="500" y="943"/>
                  </a:lnTo>
                  <a:lnTo>
                    <a:pt x="471" y="969"/>
                  </a:lnTo>
                  <a:lnTo>
                    <a:pt x="437" y="990"/>
                  </a:lnTo>
                  <a:lnTo>
                    <a:pt x="399" y="1006"/>
                  </a:lnTo>
                  <a:lnTo>
                    <a:pt x="356" y="1019"/>
                  </a:lnTo>
                  <a:lnTo>
                    <a:pt x="355" y="1019"/>
                  </a:lnTo>
                  <a:lnTo>
                    <a:pt x="354" y="1021"/>
                  </a:lnTo>
                  <a:lnTo>
                    <a:pt x="351" y="1021"/>
                  </a:lnTo>
                  <a:lnTo>
                    <a:pt x="350" y="1023"/>
                  </a:lnTo>
                  <a:lnTo>
                    <a:pt x="348" y="1026"/>
                  </a:lnTo>
                  <a:lnTo>
                    <a:pt x="348" y="1030"/>
                  </a:lnTo>
                  <a:lnTo>
                    <a:pt x="348" y="1122"/>
                  </a:lnTo>
                  <a:lnTo>
                    <a:pt x="345" y="1140"/>
                  </a:lnTo>
                  <a:lnTo>
                    <a:pt x="334" y="1154"/>
                  </a:lnTo>
                  <a:lnTo>
                    <a:pt x="320" y="1163"/>
                  </a:lnTo>
                  <a:lnTo>
                    <a:pt x="302" y="1167"/>
                  </a:lnTo>
                  <a:lnTo>
                    <a:pt x="259" y="1167"/>
                  </a:lnTo>
                  <a:lnTo>
                    <a:pt x="241" y="1163"/>
                  </a:lnTo>
                  <a:lnTo>
                    <a:pt x="227" y="1154"/>
                  </a:lnTo>
                  <a:lnTo>
                    <a:pt x="216" y="1140"/>
                  </a:lnTo>
                  <a:lnTo>
                    <a:pt x="213" y="1122"/>
                  </a:lnTo>
                  <a:lnTo>
                    <a:pt x="213" y="1034"/>
                  </a:lnTo>
                  <a:lnTo>
                    <a:pt x="213" y="1031"/>
                  </a:lnTo>
                  <a:lnTo>
                    <a:pt x="211" y="1028"/>
                  </a:lnTo>
                  <a:lnTo>
                    <a:pt x="209" y="1027"/>
                  </a:lnTo>
                  <a:lnTo>
                    <a:pt x="207" y="1026"/>
                  </a:lnTo>
                  <a:lnTo>
                    <a:pt x="205" y="1025"/>
                  </a:lnTo>
                  <a:lnTo>
                    <a:pt x="203" y="1025"/>
                  </a:lnTo>
                  <a:lnTo>
                    <a:pt x="198" y="1023"/>
                  </a:lnTo>
                  <a:lnTo>
                    <a:pt x="185" y="1022"/>
                  </a:lnTo>
                  <a:lnTo>
                    <a:pt x="169" y="1018"/>
                  </a:lnTo>
                  <a:lnTo>
                    <a:pt x="145" y="1013"/>
                  </a:lnTo>
                  <a:lnTo>
                    <a:pt x="121" y="1008"/>
                  </a:lnTo>
                  <a:lnTo>
                    <a:pt x="95" y="1001"/>
                  </a:lnTo>
                  <a:lnTo>
                    <a:pt x="69" y="993"/>
                  </a:lnTo>
                  <a:lnTo>
                    <a:pt x="44" y="984"/>
                  </a:lnTo>
                  <a:lnTo>
                    <a:pt x="22" y="974"/>
                  </a:lnTo>
                  <a:lnTo>
                    <a:pt x="12" y="966"/>
                  </a:lnTo>
                  <a:lnTo>
                    <a:pt x="4" y="956"/>
                  </a:lnTo>
                  <a:lnTo>
                    <a:pt x="0" y="942"/>
                  </a:lnTo>
                  <a:lnTo>
                    <a:pt x="3" y="926"/>
                  </a:lnTo>
                  <a:lnTo>
                    <a:pt x="25" y="868"/>
                  </a:lnTo>
                  <a:lnTo>
                    <a:pt x="31" y="856"/>
                  </a:lnTo>
                  <a:lnTo>
                    <a:pt x="40" y="847"/>
                  </a:lnTo>
                  <a:lnTo>
                    <a:pt x="52" y="842"/>
                  </a:lnTo>
                  <a:lnTo>
                    <a:pt x="66" y="839"/>
                  </a:lnTo>
                  <a:lnTo>
                    <a:pt x="73" y="839"/>
                  </a:lnTo>
                  <a:lnTo>
                    <a:pt x="79" y="842"/>
                  </a:lnTo>
                  <a:lnTo>
                    <a:pt x="86" y="843"/>
                  </a:lnTo>
                  <a:lnTo>
                    <a:pt x="88" y="846"/>
                  </a:lnTo>
                  <a:lnTo>
                    <a:pt x="97" y="848"/>
                  </a:lnTo>
                  <a:lnTo>
                    <a:pt x="109" y="854"/>
                  </a:lnTo>
                  <a:lnTo>
                    <a:pt x="126" y="860"/>
                  </a:lnTo>
                  <a:lnTo>
                    <a:pt x="144" y="868"/>
                  </a:lnTo>
                  <a:lnTo>
                    <a:pt x="166" y="874"/>
                  </a:lnTo>
                  <a:lnTo>
                    <a:pt x="188" y="881"/>
                  </a:lnTo>
                  <a:lnTo>
                    <a:pt x="211" y="886"/>
                  </a:lnTo>
                  <a:lnTo>
                    <a:pt x="235" y="889"/>
                  </a:lnTo>
                  <a:lnTo>
                    <a:pt x="257" y="890"/>
                  </a:lnTo>
                  <a:lnTo>
                    <a:pt x="292" y="887"/>
                  </a:lnTo>
                  <a:lnTo>
                    <a:pt x="323" y="880"/>
                  </a:lnTo>
                  <a:lnTo>
                    <a:pt x="350" y="868"/>
                  </a:lnTo>
                  <a:lnTo>
                    <a:pt x="372" y="851"/>
                  </a:lnTo>
                  <a:lnTo>
                    <a:pt x="387" y="830"/>
                  </a:lnTo>
                  <a:lnTo>
                    <a:pt x="398" y="806"/>
                  </a:lnTo>
                  <a:lnTo>
                    <a:pt x="402" y="780"/>
                  </a:lnTo>
                  <a:lnTo>
                    <a:pt x="398" y="751"/>
                  </a:lnTo>
                  <a:lnTo>
                    <a:pt x="387" y="725"/>
                  </a:lnTo>
                  <a:lnTo>
                    <a:pt x="368" y="702"/>
                  </a:lnTo>
                  <a:lnTo>
                    <a:pt x="339" y="680"/>
                  </a:lnTo>
                  <a:lnTo>
                    <a:pt x="303" y="659"/>
                  </a:lnTo>
                  <a:lnTo>
                    <a:pt x="257" y="639"/>
                  </a:lnTo>
                  <a:lnTo>
                    <a:pt x="223" y="624"/>
                  </a:lnTo>
                  <a:lnTo>
                    <a:pt x="188" y="610"/>
                  </a:lnTo>
                  <a:lnTo>
                    <a:pt x="157" y="593"/>
                  </a:lnTo>
                  <a:lnTo>
                    <a:pt x="126" y="575"/>
                  </a:lnTo>
                  <a:lnTo>
                    <a:pt x="99" y="556"/>
                  </a:lnTo>
                  <a:lnTo>
                    <a:pt x="73" y="534"/>
                  </a:lnTo>
                  <a:lnTo>
                    <a:pt x="52" y="509"/>
                  </a:lnTo>
                  <a:lnTo>
                    <a:pt x="34" y="482"/>
                  </a:lnTo>
                  <a:lnTo>
                    <a:pt x="21" y="452"/>
                  </a:lnTo>
                  <a:lnTo>
                    <a:pt x="13" y="419"/>
                  </a:lnTo>
                  <a:lnTo>
                    <a:pt x="9" y="381"/>
                  </a:lnTo>
                  <a:lnTo>
                    <a:pt x="13" y="338"/>
                  </a:lnTo>
                  <a:lnTo>
                    <a:pt x="24" y="300"/>
                  </a:lnTo>
                  <a:lnTo>
                    <a:pt x="40" y="263"/>
                  </a:lnTo>
                  <a:lnTo>
                    <a:pt x="65" y="231"/>
                  </a:lnTo>
                  <a:lnTo>
                    <a:pt x="93" y="202"/>
                  </a:lnTo>
                  <a:lnTo>
                    <a:pt x="128" y="178"/>
                  </a:lnTo>
                  <a:lnTo>
                    <a:pt x="169" y="158"/>
                  </a:lnTo>
                  <a:lnTo>
                    <a:pt x="213" y="144"/>
                  </a:lnTo>
                  <a:lnTo>
                    <a:pt x="214" y="144"/>
                  </a:lnTo>
                  <a:lnTo>
                    <a:pt x="216" y="143"/>
                  </a:lnTo>
                  <a:lnTo>
                    <a:pt x="219" y="142"/>
                  </a:lnTo>
                  <a:lnTo>
                    <a:pt x="220" y="139"/>
                  </a:lnTo>
                  <a:lnTo>
                    <a:pt x="222" y="138"/>
                  </a:lnTo>
                  <a:lnTo>
                    <a:pt x="223" y="134"/>
                  </a:lnTo>
                  <a:lnTo>
                    <a:pt x="223" y="46"/>
                  </a:lnTo>
                  <a:lnTo>
                    <a:pt x="227" y="28"/>
                  </a:lnTo>
                  <a:lnTo>
                    <a:pt x="236" y="13"/>
                  </a:lnTo>
                  <a:lnTo>
                    <a:pt x="251" y="4"/>
                  </a:lnTo>
                  <a:lnTo>
                    <a:pt x="270" y="0"/>
                  </a:lnTo>
                  <a:close/>
                </a:path>
              </a:pathLst>
            </a:custGeom>
            <a:grpFill/>
            <a:ln w="0">
              <a:noFill/>
              <a:prstDash val="solid"/>
              <a:round/>
            </a:ln>
          </p:spPr>
          <p:txBody>
            <a:bodyPr vert="horz" wrap="square" lIns="121920" tIns="60960" rIns="121920" bIns="60960" numCol="1" anchor="t" anchorCtr="0" compatLnSpc="1"/>
            <a:lstStyle/>
            <a:p>
              <a:endParaRPr lang="ru-RU" sz="1870">
                <a:solidFill>
                  <a:schemeClr val="bg1"/>
                </a:solidFill>
                <a:cs typeface="+mn-ea"/>
                <a:sym typeface="+mn-lt"/>
              </a:endParaRPr>
            </a:p>
          </p:txBody>
        </p:sp>
        <p:sp>
          <p:nvSpPr>
            <p:cNvPr id="129" name="Freeform 455"/>
            <p:cNvSpPr>
              <a:spLocks noEditPoints="1"/>
            </p:cNvSpPr>
            <p:nvPr/>
          </p:nvSpPr>
          <p:spPr bwMode="auto">
            <a:xfrm>
              <a:off x="6043613" y="3155950"/>
              <a:ext cx="1746250" cy="1746250"/>
            </a:xfrm>
            <a:custGeom>
              <a:avLst/>
              <a:gdLst>
                <a:gd name="T0" fmla="*/ 939 w 2199"/>
                <a:gd name="T1" fmla="*/ 271 h 2199"/>
                <a:gd name="T2" fmla="*/ 718 w 2199"/>
                <a:gd name="T3" fmla="*/ 346 h 2199"/>
                <a:gd name="T4" fmla="*/ 529 w 2199"/>
                <a:gd name="T5" fmla="*/ 476 h 2199"/>
                <a:gd name="T6" fmla="*/ 383 w 2199"/>
                <a:gd name="T7" fmla="*/ 651 h 2199"/>
                <a:gd name="T8" fmla="*/ 289 w 2199"/>
                <a:gd name="T9" fmla="*/ 862 h 2199"/>
                <a:gd name="T10" fmla="*/ 255 w 2199"/>
                <a:gd name="T11" fmla="*/ 1099 h 2199"/>
                <a:gd name="T12" fmla="*/ 289 w 2199"/>
                <a:gd name="T13" fmla="*/ 1337 h 2199"/>
                <a:gd name="T14" fmla="*/ 383 w 2199"/>
                <a:gd name="T15" fmla="*/ 1548 h 2199"/>
                <a:gd name="T16" fmla="*/ 529 w 2199"/>
                <a:gd name="T17" fmla="*/ 1723 h 2199"/>
                <a:gd name="T18" fmla="*/ 718 w 2199"/>
                <a:gd name="T19" fmla="*/ 1854 h 2199"/>
                <a:gd name="T20" fmla="*/ 939 w 2199"/>
                <a:gd name="T21" fmla="*/ 1929 h 2199"/>
                <a:gd name="T22" fmla="*/ 1181 w 2199"/>
                <a:gd name="T23" fmla="*/ 1941 h 2199"/>
                <a:gd name="T24" fmla="*/ 1411 w 2199"/>
                <a:gd name="T25" fmla="*/ 1885 h 2199"/>
                <a:gd name="T26" fmla="*/ 1610 w 2199"/>
                <a:gd name="T27" fmla="*/ 1772 h 2199"/>
                <a:gd name="T28" fmla="*/ 1772 w 2199"/>
                <a:gd name="T29" fmla="*/ 1610 h 2199"/>
                <a:gd name="T30" fmla="*/ 1885 w 2199"/>
                <a:gd name="T31" fmla="*/ 1411 h 2199"/>
                <a:gd name="T32" fmla="*/ 1941 w 2199"/>
                <a:gd name="T33" fmla="*/ 1181 h 2199"/>
                <a:gd name="T34" fmla="*/ 1929 w 2199"/>
                <a:gd name="T35" fmla="*/ 940 h 2199"/>
                <a:gd name="T36" fmla="*/ 1854 w 2199"/>
                <a:gd name="T37" fmla="*/ 718 h 2199"/>
                <a:gd name="T38" fmla="*/ 1723 w 2199"/>
                <a:gd name="T39" fmla="*/ 529 h 2199"/>
                <a:gd name="T40" fmla="*/ 1548 w 2199"/>
                <a:gd name="T41" fmla="*/ 383 h 2199"/>
                <a:gd name="T42" fmla="*/ 1337 w 2199"/>
                <a:gd name="T43" fmla="*/ 289 h 2199"/>
                <a:gd name="T44" fmla="*/ 1099 w 2199"/>
                <a:gd name="T45" fmla="*/ 255 h 2199"/>
                <a:gd name="T46" fmla="*/ 1287 w 2199"/>
                <a:gd name="T47" fmla="*/ 17 h 2199"/>
                <a:gd name="T48" fmla="*/ 1548 w 2199"/>
                <a:gd name="T49" fmla="*/ 96 h 2199"/>
                <a:gd name="T50" fmla="*/ 1777 w 2199"/>
                <a:gd name="T51" fmla="*/ 234 h 2199"/>
                <a:gd name="T52" fmla="*/ 1965 w 2199"/>
                <a:gd name="T53" fmla="*/ 422 h 2199"/>
                <a:gd name="T54" fmla="*/ 2104 w 2199"/>
                <a:gd name="T55" fmla="*/ 651 h 2199"/>
                <a:gd name="T56" fmla="*/ 2183 w 2199"/>
                <a:gd name="T57" fmla="*/ 913 h 2199"/>
                <a:gd name="T58" fmla="*/ 2196 w 2199"/>
                <a:gd name="T59" fmla="*/ 1195 h 2199"/>
                <a:gd name="T60" fmla="*/ 2137 w 2199"/>
                <a:gd name="T61" fmla="*/ 1464 h 2199"/>
                <a:gd name="T62" fmla="*/ 2017 w 2199"/>
                <a:gd name="T63" fmla="*/ 1705 h 2199"/>
                <a:gd name="T64" fmla="*/ 1845 w 2199"/>
                <a:gd name="T65" fmla="*/ 1908 h 2199"/>
                <a:gd name="T66" fmla="*/ 1629 w 2199"/>
                <a:gd name="T67" fmla="*/ 2064 h 2199"/>
                <a:gd name="T68" fmla="*/ 1377 w 2199"/>
                <a:gd name="T69" fmla="*/ 2163 h 2199"/>
                <a:gd name="T70" fmla="*/ 1099 w 2199"/>
                <a:gd name="T71" fmla="*/ 2199 h 2199"/>
                <a:gd name="T72" fmla="*/ 822 w 2199"/>
                <a:gd name="T73" fmla="*/ 2163 h 2199"/>
                <a:gd name="T74" fmla="*/ 571 w 2199"/>
                <a:gd name="T75" fmla="*/ 2064 h 2199"/>
                <a:gd name="T76" fmla="*/ 355 w 2199"/>
                <a:gd name="T77" fmla="*/ 1908 h 2199"/>
                <a:gd name="T78" fmla="*/ 183 w 2199"/>
                <a:gd name="T79" fmla="*/ 1705 h 2199"/>
                <a:gd name="T80" fmla="*/ 62 w 2199"/>
                <a:gd name="T81" fmla="*/ 1464 h 2199"/>
                <a:gd name="T82" fmla="*/ 4 w 2199"/>
                <a:gd name="T83" fmla="*/ 1195 h 2199"/>
                <a:gd name="T84" fmla="*/ 17 w 2199"/>
                <a:gd name="T85" fmla="*/ 913 h 2199"/>
                <a:gd name="T86" fmla="*/ 96 w 2199"/>
                <a:gd name="T87" fmla="*/ 651 h 2199"/>
                <a:gd name="T88" fmla="*/ 234 w 2199"/>
                <a:gd name="T89" fmla="*/ 422 h 2199"/>
                <a:gd name="T90" fmla="*/ 422 w 2199"/>
                <a:gd name="T91" fmla="*/ 234 h 2199"/>
                <a:gd name="T92" fmla="*/ 651 w 2199"/>
                <a:gd name="T93" fmla="*/ 96 h 2199"/>
                <a:gd name="T94" fmla="*/ 913 w 2199"/>
                <a:gd name="T95" fmla="*/ 17 h 2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99" h="2199">
                  <a:moveTo>
                    <a:pt x="1099" y="255"/>
                  </a:moveTo>
                  <a:lnTo>
                    <a:pt x="1019" y="259"/>
                  </a:lnTo>
                  <a:lnTo>
                    <a:pt x="939" y="271"/>
                  </a:lnTo>
                  <a:lnTo>
                    <a:pt x="862" y="289"/>
                  </a:lnTo>
                  <a:lnTo>
                    <a:pt x="788" y="315"/>
                  </a:lnTo>
                  <a:lnTo>
                    <a:pt x="718" y="346"/>
                  </a:lnTo>
                  <a:lnTo>
                    <a:pt x="651" y="383"/>
                  </a:lnTo>
                  <a:lnTo>
                    <a:pt x="589" y="427"/>
                  </a:lnTo>
                  <a:lnTo>
                    <a:pt x="529" y="476"/>
                  </a:lnTo>
                  <a:lnTo>
                    <a:pt x="476" y="529"/>
                  </a:lnTo>
                  <a:lnTo>
                    <a:pt x="427" y="589"/>
                  </a:lnTo>
                  <a:lnTo>
                    <a:pt x="383" y="651"/>
                  </a:lnTo>
                  <a:lnTo>
                    <a:pt x="346" y="718"/>
                  </a:lnTo>
                  <a:lnTo>
                    <a:pt x="315" y="788"/>
                  </a:lnTo>
                  <a:lnTo>
                    <a:pt x="289" y="862"/>
                  </a:lnTo>
                  <a:lnTo>
                    <a:pt x="271" y="940"/>
                  </a:lnTo>
                  <a:lnTo>
                    <a:pt x="259" y="1019"/>
                  </a:lnTo>
                  <a:lnTo>
                    <a:pt x="255" y="1099"/>
                  </a:lnTo>
                  <a:lnTo>
                    <a:pt x="259" y="1181"/>
                  </a:lnTo>
                  <a:lnTo>
                    <a:pt x="271" y="1260"/>
                  </a:lnTo>
                  <a:lnTo>
                    <a:pt x="289" y="1337"/>
                  </a:lnTo>
                  <a:lnTo>
                    <a:pt x="315" y="1411"/>
                  </a:lnTo>
                  <a:lnTo>
                    <a:pt x="346" y="1481"/>
                  </a:lnTo>
                  <a:lnTo>
                    <a:pt x="383" y="1548"/>
                  </a:lnTo>
                  <a:lnTo>
                    <a:pt x="427" y="1610"/>
                  </a:lnTo>
                  <a:lnTo>
                    <a:pt x="476" y="1669"/>
                  </a:lnTo>
                  <a:lnTo>
                    <a:pt x="529" y="1723"/>
                  </a:lnTo>
                  <a:lnTo>
                    <a:pt x="589" y="1772"/>
                  </a:lnTo>
                  <a:lnTo>
                    <a:pt x="651" y="1816"/>
                  </a:lnTo>
                  <a:lnTo>
                    <a:pt x="718" y="1854"/>
                  </a:lnTo>
                  <a:lnTo>
                    <a:pt x="788" y="1885"/>
                  </a:lnTo>
                  <a:lnTo>
                    <a:pt x="862" y="1911"/>
                  </a:lnTo>
                  <a:lnTo>
                    <a:pt x="939" y="1929"/>
                  </a:lnTo>
                  <a:lnTo>
                    <a:pt x="1019" y="1941"/>
                  </a:lnTo>
                  <a:lnTo>
                    <a:pt x="1099" y="1944"/>
                  </a:lnTo>
                  <a:lnTo>
                    <a:pt x="1181" y="1941"/>
                  </a:lnTo>
                  <a:lnTo>
                    <a:pt x="1260" y="1929"/>
                  </a:lnTo>
                  <a:lnTo>
                    <a:pt x="1337" y="1911"/>
                  </a:lnTo>
                  <a:lnTo>
                    <a:pt x="1411" y="1885"/>
                  </a:lnTo>
                  <a:lnTo>
                    <a:pt x="1481" y="1854"/>
                  </a:lnTo>
                  <a:lnTo>
                    <a:pt x="1548" y="1816"/>
                  </a:lnTo>
                  <a:lnTo>
                    <a:pt x="1610" y="1772"/>
                  </a:lnTo>
                  <a:lnTo>
                    <a:pt x="1669" y="1723"/>
                  </a:lnTo>
                  <a:lnTo>
                    <a:pt x="1723" y="1669"/>
                  </a:lnTo>
                  <a:lnTo>
                    <a:pt x="1772" y="1610"/>
                  </a:lnTo>
                  <a:lnTo>
                    <a:pt x="1816" y="1548"/>
                  </a:lnTo>
                  <a:lnTo>
                    <a:pt x="1854" y="1481"/>
                  </a:lnTo>
                  <a:lnTo>
                    <a:pt x="1885" y="1411"/>
                  </a:lnTo>
                  <a:lnTo>
                    <a:pt x="1911" y="1337"/>
                  </a:lnTo>
                  <a:lnTo>
                    <a:pt x="1929" y="1260"/>
                  </a:lnTo>
                  <a:lnTo>
                    <a:pt x="1941" y="1181"/>
                  </a:lnTo>
                  <a:lnTo>
                    <a:pt x="1944" y="1099"/>
                  </a:lnTo>
                  <a:lnTo>
                    <a:pt x="1941" y="1019"/>
                  </a:lnTo>
                  <a:lnTo>
                    <a:pt x="1929" y="940"/>
                  </a:lnTo>
                  <a:lnTo>
                    <a:pt x="1911" y="862"/>
                  </a:lnTo>
                  <a:lnTo>
                    <a:pt x="1885" y="788"/>
                  </a:lnTo>
                  <a:lnTo>
                    <a:pt x="1854" y="718"/>
                  </a:lnTo>
                  <a:lnTo>
                    <a:pt x="1816" y="651"/>
                  </a:lnTo>
                  <a:lnTo>
                    <a:pt x="1772" y="589"/>
                  </a:lnTo>
                  <a:lnTo>
                    <a:pt x="1723" y="529"/>
                  </a:lnTo>
                  <a:lnTo>
                    <a:pt x="1669" y="476"/>
                  </a:lnTo>
                  <a:lnTo>
                    <a:pt x="1610" y="427"/>
                  </a:lnTo>
                  <a:lnTo>
                    <a:pt x="1548" y="383"/>
                  </a:lnTo>
                  <a:lnTo>
                    <a:pt x="1481" y="346"/>
                  </a:lnTo>
                  <a:lnTo>
                    <a:pt x="1411" y="315"/>
                  </a:lnTo>
                  <a:lnTo>
                    <a:pt x="1337" y="289"/>
                  </a:lnTo>
                  <a:lnTo>
                    <a:pt x="1260" y="271"/>
                  </a:lnTo>
                  <a:lnTo>
                    <a:pt x="1181" y="259"/>
                  </a:lnTo>
                  <a:lnTo>
                    <a:pt x="1099" y="255"/>
                  </a:lnTo>
                  <a:close/>
                  <a:moveTo>
                    <a:pt x="1099" y="0"/>
                  </a:moveTo>
                  <a:lnTo>
                    <a:pt x="1195" y="4"/>
                  </a:lnTo>
                  <a:lnTo>
                    <a:pt x="1287" y="17"/>
                  </a:lnTo>
                  <a:lnTo>
                    <a:pt x="1377" y="36"/>
                  </a:lnTo>
                  <a:lnTo>
                    <a:pt x="1464" y="62"/>
                  </a:lnTo>
                  <a:lnTo>
                    <a:pt x="1548" y="96"/>
                  </a:lnTo>
                  <a:lnTo>
                    <a:pt x="1629" y="136"/>
                  </a:lnTo>
                  <a:lnTo>
                    <a:pt x="1705" y="182"/>
                  </a:lnTo>
                  <a:lnTo>
                    <a:pt x="1777" y="234"/>
                  </a:lnTo>
                  <a:lnTo>
                    <a:pt x="1845" y="291"/>
                  </a:lnTo>
                  <a:lnTo>
                    <a:pt x="1908" y="355"/>
                  </a:lnTo>
                  <a:lnTo>
                    <a:pt x="1965" y="422"/>
                  </a:lnTo>
                  <a:lnTo>
                    <a:pt x="2017" y="494"/>
                  </a:lnTo>
                  <a:lnTo>
                    <a:pt x="2063" y="571"/>
                  </a:lnTo>
                  <a:lnTo>
                    <a:pt x="2104" y="651"/>
                  </a:lnTo>
                  <a:lnTo>
                    <a:pt x="2137" y="735"/>
                  </a:lnTo>
                  <a:lnTo>
                    <a:pt x="2163" y="822"/>
                  </a:lnTo>
                  <a:lnTo>
                    <a:pt x="2183" y="913"/>
                  </a:lnTo>
                  <a:lnTo>
                    <a:pt x="2196" y="1005"/>
                  </a:lnTo>
                  <a:lnTo>
                    <a:pt x="2199" y="1100"/>
                  </a:lnTo>
                  <a:lnTo>
                    <a:pt x="2196" y="1195"/>
                  </a:lnTo>
                  <a:lnTo>
                    <a:pt x="2183" y="1287"/>
                  </a:lnTo>
                  <a:lnTo>
                    <a:pt x="2163" y="1377"/>
                  </a:lnTo>
                  <a:lnTo>
                    <a:pt x="2137" y="1464"/>
                  </a:lnTo>
                  <a:lnTo>
                    <a:pt x="2104" y="1548"/>
                  </a:lnTo>
                  <a:lnTo>
                    <a:pt x="2063" y="1629"/>
                  </a:lnTo>
                  <a:lnTo>
                    <a:pt x="2017" y="1705"/>
                  </a:lnTo>
                  <a:lnTo>
                    <a:pt x="1965" y="1777"/>
                  </a:lnTo>
                  <a:lnTo>
                    <a:pt x="1908" y="1845"/>
                  </a:lnTo>
                  <a:lnTo>
                    <a:pt x="1845" y="1908"/>
                  </a:lnTo>
                  <a:lnTo>
                    <a:pt x="1777" y="1965"/>
                  </a:lnTo>
                  <a:lnTo>
                    <a:pt x="1705" y="2017"/>
                  </a:lnTo>
                  <a:lnTo>
                    <a:pt x="1629" y="2064"/>
                  </a:lnTo>
                  <a:lnTo>
                    <a:pt x="1548" y="2104"/>
                  </a:lnTo>
                  <a:lnTo>
                    <a:pt x="1464" y="2137"/>
                  </a:lnTo>
                  <a:lnTo>
                    <a:pt x="1377" y="2163"/>
                  </a:lnTo>
                  <a:lnTo>
                    <a:pt x="1287" y="2183"/>
                  </a:lnTo>
                  <a:lnTo>
                    <a:pt x="1195" y="2196"/>
                  </a:lnTo>
                  <a:lnTo>
                    <a:pt x="1099" y="2199"/>
                  </a:lnTo>
                  <a:lnTo>
                    <a:pt x="1005" y="2196"/>
                  </a:lnTo>
                  <a:lnTo>
                    <a:pt x="913" y="2183"/>
                  </a:lnTo>
                  <a:lnTo>
                    <a:pt x="822" y="2163"/>
                  </a:lnTo>
                  <a:lnTo>
                    <a:pt x="735" y="2137"/>
                  </a:lnTo>
                  <a:lnTo>
                    <a:pt x="651" y="2104"/>
                  </a:lnTo>
                  <a:lnTo>
                    <a:pt x="571" y="2064"/>
                  </a:lnTo>
                  <a:lnTo>
                    <a:pt x="494" y="2017"/>
                  </a:lnTo>
                  <a:lnTo>
                    <a:pt x="422" y="1965"/>
                  </a:lnTo>
                  <a:lnTo>
                    <a:pt x="355" y="1908"/>
                  </a:lnTo>
                  <a:lnTo>
                    <a:pt x="291" y="1845"/>
                  </a:lnTo>
                  <a:lnTo>
                    <a:pt x="234" y="1777"/>
                  </a:lnTo>
                  <a:lnTo>
                    <a:pt x="183" y="1705"/>
                  </a:lnTo>
                  <a:lnTo>
                    <a:pt x="136" y="1629"/>
                  </a:lnTo>
                  <a:lnTo>
                    <a:pt x="96" y="1548"/>
                  </a:lnTo>
                  <a:lnTo>
                    <a:pt x="62" y="1464"/>
                  </a:lnTo>
                  <a:lnTo>
                    <a:pt x="36" y="1377"/>
                  </a:lnTo>
                  <a:lnTo>
                    <a:pt x="17" y="1287"/>
                  </a:lnTo>
                  <a:lnTo>
                    <a:pt x="4" y="1195"/>
                  </a:lnTo>
                  <a:lnTo>
                    <a:pt x="0" y="1100"/>
                  </a:lnTo>
                  <a:lnTo>
                    <a:pt x="4" y="1005"/>
                  </a:lnTo>
                  <a:lnTo>
                    <a:pt x="17" y="913"/>
                  </a:lnTo>
                  <a:lnTo>
                    <a:pt x="36" y="822"/>
                  </a:lnTo>
                  <a:lnTo>
                    <a:pt x="62" y="735"/>
                  </a:lnTo>
                  <a:lnTo>
                    <a:pt x="96" y="651"/>
                  </a:lnTo>
                  <a:lnTo>
                    <a:pt x="136" y="571"/>
                  </a:lnTo>
                  <a:lnTo>
                    <a:pt x="183" y="494"/>
                  </a:lnTo>
                  <a:lnTo>
                    <a:pt x="234" y="422"/>
                  </a:lnTo>
                  <a:lnTo>
                    <a:pt x="291" y="355"/>
                  </a:lnTo>
                  <a:lnTo>
                    <a:pt x="355" y="291"/>
                  </a:lnTo>
                  <a:lnTo>
                    <a:pt x="422" y="234"/>
                  </a:lnTo>
                  <a:lnTo>
                    <a:pt x="494" y="182"/>
                  </a:lnTo>
                  <a:lnTo>
                    <a:pt x="571" y="136"/>
                  </a:lnTo>
                  <a:lnTo>
                    <a:pt x="651" y="96"/>
                  </a:lnTo>
                  <a:lnTo>
                    <a:pt x="735" y="62"/>
                  </a:lnTo>
                  <a:lnTo>
                    <a:pt x="822" y="36"/>
                  </a:lnTo>
                  <a:lnTo>
                    <a:pt x="913" y="17"/>
                  </a:lnTo>
                  <a:lnTo>
                    <a:pt x="1005" y="4"/>
                  </a:lnTo>
                  <a:lnTo>
                    <a:pt x="1099" y="0"/>
                  </a:lnTo>
                  <a:close/>
                </a:path>
              </a:pathLst>
            </a:custGeom>
            <a:grpFill/>
            <a:ln w="0">
              <a:noFill/>
              <a:prstDash val="solid"/>
              <a:round/>
            </a:ln>
          </p:spPr>
          <p:txBody>
            <a:bodyPr vert="horz" wrap="square" lIns="121920" tIns="60960" rIns="121920" bIns="60960" numCol="1" anchor="t" anchorCtr="0" compatLnSpc="1"/>
            <a:lstStyle/>
            <a:p>
              <a:endParaRPr lang="ru-RU" sz="1870">
                <a:solidFill>
                  <a:schemeClr val="bg1"/>
                </a:solidFill>
                <a:cs typeface="+mn-ea"/>
                <a:sym typeface="+mn-lt"/>
              </a:endParaRPr>
            </a:p>
          </p:txBody>
        </p:sp>
      </p:grpSp>
      <p:sp>
        <p:nvSpPr>
          <p:cNvPr id="2" name="TextBox 36"/>
          <p:cNvSpPr txBox="1"/>
          <p:nvPr/>
        </p:nvSpPr>
        <p:spPr>
          <a:xfrm>
            <a:off x="6457416" y="3129499"/>
            <a:ext cx="4489164" cy="1863725"/>
          </a:xfrm>
          <a:prstGeom prst="rect">
            <a:avLst/>
          </a:prstGeom>
          <a:noFill/>
        </p:spPr>
        <p:txBody>
          <a:bodyPr wrap="square" rtlCol="0">
            <a:spAutoFit/>
          </a:bodyPr>
          <a:lstStyle>
            <a:defPPr>
              <a:defRPr lang="zh-CN"/>
            </a:defPPr>
            <a:lvl1pPr>
              <a:lnSpc>
                <a:spcPct val="120000"/>
              </a:lnSpc>
              <a:defRPr sz="1440">
                <a:cs typeface="+mn-ea"/>
              </a:defRPr>
            </a:lvl1pPr>
          </a:lstStyle>
          <a:p>
            <a:r>
              <a:rPr lang="zh-CN" altLang="ru-RU" sz="2400" b="1" dirty="0">
                <a:solidFill>
                  <a:schemeClr val="bg1"/>
                </a:solidFill>
                <a:sym typeface="+mn-lt"/>
              </a:rPr>
              <a:t>骑兵连（前端）：杨远林，赵鹏程，李玉龙，岳泽健</a:t>
            </a:r>
          </a:p>
          <a:p>
            <a:r>
              <a:rPr lang="zh-CN" altLang="ru-RU" sz="2400" b="1" dirty="0">
                <a:solidFill>
                  <a:schemeClr val="bg1"/>
                </a:solidFill>
                <a:sym typeface="+mn-lt"/>
              </a:rPr>
              <a:t>狙击手（后端）：杨远林</a:t>
            </a:r>
          </a:p>
          <a:p>
            <a:r>
              <a:rPr lang="zh-CN" altLang="ru-RU" sz="2400" b="1" dirty="0">
                <a:solidFill>
                  <a:schemeClr val="bg1"/>
                </a:solidFill>
                <a:sym typeface="+mn-lt"/>
              </a:rPr>
              <a:t>侦察连（资料）：李庚，王松</a:t>
            </a:r>
          </a:p>
        </p:txBody>
      </p:sp>
      <p:sp>
        <p:nvSpPr>
          <p:cNvPr id="3" name="文本框 2"/>
          <p:cNvSpPr txBox="1"/>
          <p:nvPr/>
        </p:nvSpPr>
        <p:spPr>
          <a:xfrm>
            <a:off x="4834890" y="424815"/>
            <a:ext cx="7124065" cy="768350"/>
          </a:xfrm>
          <a:prstGeom prst="rect">
            <a:avLst/>
          </a:prstGeom>
          <a:noFill/>
        </p:spPr>
        <p:txBody>
          <a:bodyPr wrap="square" rtlCol="0">
            <a:spAutoFit/>
          </a:bodyPr>
          <a:lstStyle/>
          <a:p>
            <a:r>
              <a:rPr lang="zh-CN" altLang="en-US" sz="4400" b="1" dirty="0">
                <a:solidFill>
                  <a:schemeClr val="bg1"/>
                </a:solidFill>
              </a:rPr>
              <a:t>一二九师</a:t>
            </a:r>
            <a:r>
              <a:rPr lang="en-US" altLang="zh-CN" sz="4400" b="1" dirty="0">
                <a:solidFill>
                  <a:schemeClr val="bg1"/>
                </a:solidFill>
              </a:rPr>
              <a:t>-</a:t>
            </a:r>
            <a:r>
              <a:rPr lang="zh-CN" altLang="en-US" sz="4400" b="1" dirty="0">
                <a:solidFill>
                  <a:schemeClr val="bg1"/>
                </a:solidFill>
              </a:rPr>
              <a:t>三八六旅</a:t>
            </a:r>
            <a:r>
              <a:rPr lang="en-US" altLang="zh-CN" sz="4400" b="1" dirty="0">
                <a:solidFill>
                  <a:schemeClr val="bg1"/>
                </a:solidFill>
              </a:rPr>
              <a:t>-</a:t>
            </a:r>
            <a:r>
              <a:rPr lang="zh-CN" altLang="en-US" sz="4400" b="1" dirty="0">
                <a:solidFill>
                  <a:schemeClr val="bg1"/>
                </a:solidFill>
              </a:rPr>
              <a:t>独立团</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0"/>
            <a:ext cx="121920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箭头: V 形 11"/>
          <p:cNvSpPr/>
          <p:nvPr/>
        </p:nvSpPr>
        <p:spPr>
          <a:xfrm>
            <a:off x="0" y="0"/>
            <a:ext cx="4762500" cy="914400"/>
          </a:xfrm>
          <a:prstGeom prst="chevron">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文本框 12"/>
          <p:cNvSpPr txBox="1"/>
          <p:nvPr/>
        </p:nvSpPr>
        <p:spPr>
          <a:xfrm>
            <a:off x="479476" y="195590"/>
            <a:ext cx="3482924" cy="521970"/>
          </a:xfrm>
          <a:prstGeom prst="rect">
            <a:avLst/>
          </a:prstGeom>
          <a:noFill/>
        </p:spPr>
        <p:txBody>
          <a:bodyPr wrap="square" rtlCol="0">
            <a:spAutoFit/>
          </a:bodyPr>
          <a:lstStyle/>
          <a:p>
            <a:r>
              <a:rPr lang="zh-CN" altLang="en-US" sz="2800" b="1" dirty="0">
                <a:solidFill>
                  <a:schemeClr val="bg1"/>
                </a:solidFill>
              </a:rPr>
              <a:t>项目前期工作</a:t>
            </a:r>
          </a:p>
        </p:txBody>
      </p:sp>
      <p:sp>
        <p:nvSpPr>
          <p:cNvPr id="101" name="TextBox 100"/>
          <p:cNvSpPr txBox="1"/>
          <p:nvPr/>
        </p:nvSpPr>
        <p:spPr>
          <a:xfrm>
            <a:off x="1018494" y="5176879"/>
            <a:ext cx="2603003" cy="738505"/>
          </a:xfrm>
          <a:prstGeom prst="rect">
            <a:avLst/>
          </a:prstGeom>
          <a:noFill/>
        </p:spPr>
        <p:txBody>
          <a:bodyPr wrap="square" lIns="0" tIns="0" rIns="0" bIns="0" rtlCol="0">
            <a:spAutoFit/>
          </a:bodyPr>
          <a:lstStyle/>
          <a:p>
            <a:pPr lvl="0" algn="ctr">
              <a:lnSpc>
                <a:spcPct val="120000"/>
              </a:lnSpc>
            </a:pPr>
            <a:r>
              <a:rPr lang="zh-CN" altLang="en-US" sz="2000" b="1" dirty="0">
                <a:solidFill>
                  <a:schemeClr val="bg1"/>
                </a:solidFill>
                <a:cs typeface="+mn-ea"/>
                <a:sym typeface="+mn-lt"/>
              </a:rPr>
              <a:t>确定项目目的及其主题</a:t>
            </a:r>
          </a:p>
          <a:p>
            <a:pPr lvl="0" algn="ctr">
              <a:lnSpc>
                <a:spcPct val="120000"/>
              </a:lnSpc>
            </a:pPr>
            <a:r>
              <a:rPr lang="zh-CN" altLang="en-US" sz="2000" b="1" dirty="0">
                <a:solidFill>
                  <a:schemeClr val="bg1"/>
                </a:solidFill>
                <a:cs typeface="+mn-ea"/>
                <a:sym typeface="+mn-lt"/>
              </a:rPr>
              <a:t>科大零食网</a:t>
            </a:r>
          </a:p>
        </p:txBody>
      </p:sp>
      <p:sp>
        <p:nvSpPr>
          <p:cNvPr id="23" name="Freeform 5"/>
          <p:cNvSpPr/>
          <p:nvPr/>
        </p:nvSpPr>
        <p:spPr bwMode="auto">
          <a:xfrm>
            <a:off x="903045" y="1733111"/>
            <a:ext cx="3694096" cy="2874520"/>
          </a:xfrm>
          <a:custGeom>
            <a:avLst/>
            <a:gdLst>
              <a:gd name="T0" fmla="*/ 243 w 892"/>
              <a:gd name="T1" fmla="*/ 694 h 694"/>
              <a:gd name="T2" fmla="*/ 237 w 892"/>
              <a:gd name="T3" fmla="*/ 694 h 694"/>
              <a:gd name="T4" fmla="*/ 2 w 892"/>
              <a:gd name="T5" fmla="*/ 694 h 694"/>
              <a:gd name="T6" fmla="*/ 2 w 892"/>
              <a:gd name="T7" fmla="*/ 459 h 694"/>
              <a:gd name="T8" fmla="*/ 2 w 892"/>
              <a:gd name="T9" fmla="*/ 261 h 694"/>
              <a:gd name="T10" fmla="*/ 2 w 892"/>
              <a:gd name="T11" fmla="*/ 257 h 694"/>
              <a:gd name="T12" fmla="*/ 2 w 892"/>
              <a:gd name="T13" fmla="*/ 0 h 694"/>
              <a:gd name="T14" fmla="*/ 33 w 892"/>
              <a:gd name="T15" fmla="*/ 1 h 694"/>
              <a:gd name="T16" fmla="*/ 244 w 892"/>
              <a:gd name="T17" fmla="*/ 1 h 694"/>
              <a:gd name="T18" fmla="*/ 244 w 892"/>
              <a:gd name="T19" fmla="*/ 1 h 694"/>
              <a:gd name="T20" fmla="*/ 244 w 892"/>
              <a:gd name="T21" fmla="*/ 1 h 694"/>
              <a:gd name="T22" fmla="*/ 443 w 892"/>
              <a:gd name="T23" fmla="*/ 1 h 694"/>
              <a:gd name="T24" fmla="*/ 564 w 892"/>
              <a:gd name="T25" fmla="*/ 1 h 694"/>
              <a:gd name="T26" fmla="*/ 564 w 892"/>
              <a:gd name="T27" fmla="*/ 0 h 694"/>
              <a:gd name="T28" fmla="*/ 655 w 892"/>
              <a:gd name="T29" fmla="*/ 0 h 694"/>
              <a:gd name="T30" fmla="*/ 696 w 892"/>
              <a:gd name="T31" fmla="*/ 0 h 694"/>
              <a:gd name="T32" fmla="*/ 696 w 892"/>
              <a:gd name="T33" fmla="*/ 254 h 694"/>
              <a:gd name="T34" fmla="*/ 696 w 892"/>
              <a:gd name="T35" fmla="*/ 260 h 694"/>
              <a:gd name="T36" fmla="*/ 697 w 892"/>
              <a:gd name="T37" fmla="*/ 260 h 694"/>
              <a:gd name="T38" fmla="*/ 697 w 892"/>
              <a:gd name="T39" fmla="*/ 262 h 694"/>
              <a:gd name="T40" fmla="*/ 710 w 892"/>
              <a:gd name="T41" fmla="*/ 261 h 694"/>
              <a:gd name="T42" fmla="*/ 712 w 892"/>
              <a:gd name="T43" fmla="*/ 261 h 694"/>
              <a:gd name="T44" fmla="*/ 697 w 892"/>
              <a:gd name="T45" fmla="*/ 262 h 694"/>
              <a:gd name="T46" fmla="*/ 741 w 892"/>
              <a:gd name="T47" fmla="*/ 308 h 694"/>
              <a:gd name="T48" fmla="*/ 765 w 892"/>
              <a:gd name="T49" fmla="*/ 302 h 694"/>
              <a:gd name="T50" fmla="*/ 827 w 892"/>
              <a:gd name="T51" fmla="*/ 281 h 694"/>
              <a:gd name="T52" fmla="*/ 892 w 892"/>
              <a:gd name="T53" fmla="*/ 356 h 694"/>
              <a:gd name="T54" fmla="*/ 827 w 892"/>
              <a:gd name="T55" fmla="*/ 432 h 694"/>
              <a:gd name="T56" fmla="*/ 765 w 892"/>
              <a:gd name="T57" fmla="*/ 411 h 694"/>
              <a:gd name="T58" fmla="*/ 741 w 892"/>
              <a:gd name="T59" fmla="*/ 405 h 694"/>
              <a:gd name="T60" fmla="*/ 697 w 892"/>
              <a:gd name="T61" fmla="*/ 453 h 694"/>
              <a:gd name="T62" fmla="*/ 696 w 892"/>
              <a:gd name="T63" fmla="*/ 454 h 694"/>
              <a:gd name="T64" fmla="*/ 696 w 892"/>
              <a:gd name="T65" fmla="*/ 459 h 694"/>
              <a:gd name="T66" fmla="*/ 696 w 892"/>
              <a:gd name="T67" fmla="*/ 694 h 694"/>
              <a:gd name="T68" fmla="*/ 649 w 892"/>
              <a:gd name="T69" fmla="*/ 694 h 694"/>
              <a:gd name="T70" fmla="*/ 649 w 892"/>
              <a:gd name="T71" fmla="*/ 694 h 694"/>
              <a:gd name="T72" fmla="*/ 442 w 892"/>
              <a:gd name="T73" fmla="*/ 694 h 694"/>
              <a:gd name="T74" fmla="*/ 435 w 892"/>
              <a:gd name="T75" fmla="*/ 694 h 694"/>
              <a:gd name="T76" fmla="*/ 435 w 892"/>
              <a:gd name="T77" fmla="*/ 694 h 694"/>
              <a:gd name="T78" fmla="*/ 416 w 892"/>
              <a:gd name="T79" fmla="*/ 684 h 694"/>
              <a:gd name="T80" fmla="*/ 418 w 892"/>
              <a:gd name="T81" fmla="*/ 663 h 694"/>
              <a:gd name="T82" fmla="*/ 441 w 892"/>
              <a:gd name="T83" fmla="*/ 590 h 694"/>
              <a:gd name="T84" fmla="*/ 340 w 892"/>
              <a:gd name="T85" fmla="*/ 499 h 694"/>
              <a:gd name="T86" fmla="*/ 240 w 892"/>
              <a:gd name="T87" fmla="*/ 590 h 694"/>
              <a:gd name="T88" fmla="*/ 263 w 892"/>
              <a:gd name="T89" fmla="*/ 663 h 694"/>
              <a:gd name="T90" fmla="*/ 264 w 892"/>
              <a:gd name="T91" fmla="*/ 684 h 694"/>
              <a:gd name="T92" fmla="*/ 244 w 892"/>
              <a:gd name="T93" fmla="*/ 694 h 694"/>
              <a:gd name="T94" fmla="*/ 243 w 892"/>
              <a:gd name="T95" fmla="*/ 694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92" h="694">
                <a:moveTo>
                  <a:pt x="243" y="694"/>
                </a:moveTo>
                <a:cubicBezTo>
                  <a:pt x="237" y="694"/>
                  <a:pt x="237" y="694"/>
                  <a:pt x="237" y="694"/>
                </a:cubicBezTo>
                <a:cubicBezTo>
                  <a:pt x="2" y="694"/>
                  <a:pt x="2" y="694"/>
                  <a:pt x="2" y="694"/>
                </a:cubicBezTo>
                <a:cubicBezTo>
                  <a:pt x="2" y="459"/>
                  <a:pt x="2" y="459"/>
                  <a:pt x="2" y="459"/>
                </a:cubicBezTo>
                <a:cubicBezTo>
                  <a:pt x="2" y="458"/>
                  <a:pt x="0" y="294"/>
                  <a:pt x="2" y="261"/>
                </a:cubicBezTo>
                <a:cubicBezTo>
                  <a:pt x="2" y="260"/>
                  <a:pt x="2" y="258"/>
                  <a:pt x="2" y="257"/>
                </a:cubicBezTo>
                <a:cubicBezTo>
                  <a:pt x="2" y="0"/>
                  <a:pt x="2" y="0"/>
                  <a:pt x="2" y="0"/>
                </a:cubicBezTo>
                <a:cubicBezTo>
                  <a:pt x="33" y="1"/>
                  <a:pt x="33" y="1"/>
                  <a:pt x="33" y="1"/>
                </a:cubicBezTo>
                <a:cubicBezTo>
                  <a:pt x="244" y="1"/>
                  <a:pt x="244" y="1"/>
                  <a:pt x="244" y="1"/>
                </a:cubicBezTo>
                <a:cubicBezTo>
                  <a:pt x="244" y="1"/>
                  <a:pt x="244" y="1"/>
                  <a:pt x="244" y="1"/>
                </a:cubicBezTo>
                <a:cubicBezTo>
                  <a:pt x="244" y="1"/>
                  <a:pt x="244" y="1"/>
                  <a:pt x="244" y="1"/>
                </a:cubicBezTo>
                <a:cubicBezTo>
                  <a:pt x="443" y="1"/>
                  <a:pt x="443" y="1"/>
                  <a:pt x="443" y="1"/>
                </a:cubicBezTo>
                <a:cubicBezTo>
                  <a:pt x="564" y="1"/>
                  <a:pt x="564" y="1"/>
                  <a:pt x="564" y="1"/>
                </a:cubicBezTo>
                <a:cubicBezTo>
                  <a:pt x="564" y="0"/>
                  <a:pt x="564" y="0"/>
                  <a:pt x="564" y="0"/>
                </a:cubicBezTo>
                <a:cubicBezTo>
                  <a:pt x="655" y="0"/>
                  <a:pt x="655" y="0"/>
                  <a:pt x="655" y="0"/>
                </a:cubicBezTo>
                <a:cubicBezTo>
                  <a:pt x="658" y="0"/>
                  <a:pt x="681" y="0"/>
                  <a:pt x="696" y="0"/>
                </a:cubicBezTo>
                <a:cubicBezTo>
                  <a:pt x="696" y="254"/>
                  <a:pt x="696" y="254"/>
                  <a:pt x="696" y="254"/>
                </a:cubicBezTo>
                <a:cubicBezTo>
                  <a:pt x="696" y="257"/>
                  <a:pt x="696" y="259"/>
                  <a:pt x="696" y="260"/>
                </a:cubicBezTo>
                <a:cubicBezTo>
                  <a:pt x="697" y="260"/>
                  <a:pt x="697" y="260"/>
                  <a:pt x="697" y="260"/>
                </a:cubicBezTo>
                <a:cubicBezTo>
                  <a:pt x="697" y="261"/>
                  <a:pt x="697" y="261"/>
                  <a:pt x="697" y="262"/>
                </a:cubicBezTo>
                <a:cubicBezTo>
                  <a:pt x="710" y="261"/>
                  <a:pt x="710" y="261"/>
                  <a:pt x="710" y="261"/>
                </a:cubicBezTo>
                <a:cubicBezTo>
                  <a:pt x="712" y="261"/>
                  <a:pt x="712" y="261"/>
                  <a:pt x="712" y="261"/>
                </a:cubicBezTo>
                <a:cubicBezTo>
                  <a:pt x="697" y="262"/>
                  <a:pt x="697" y="262"/>
                  <a:pt x="697" y="262"/>
                </a:cubicBezTo>
                <a:cubicBezTo>
                  <a:pt x="700" y="290"/>
                  <a:pt x="717" y="308"/>
                  <a:pt x="741" y="308"/>
                </a:cubicBezTo>
                <a:cubicBezTo>
                  <a:pt x="748" y="308"/>
                  <a:pt x="756" y="306"/>
                  <a:pt x="765" y="302"/>
                </a:cubicBezTo>
                <a:cubicBezTo>
                  <a:pt x="781" y="294"/>
                  <a:pt x="812" y="281"/>
                  <a:pt x="827" y="281"/>
                </a:cubicBezTo>
                <a:cubicBezTo>
                  <a:pt x="863" y="281"/>
                  <a:pt x="892" y="315"/>
                  <a:pt x="892" y="356"/>
                </a:cubicBezTo>
                <a:cubicBezTo>
                  <a:pt x="892" y="398"/>
                  <a:pt x="863" y="432"/>
                  <a:pt x="827" y="432"/>
                </a:cubicBezTo>
                <a:cubicBezTo>
                  <a:pt x="812" y="432"/>
                  <a:pt x="781" y="419"/>
                  <a:pt x="765" y="411"/>
                </a:cubicBezTo>
                <a:cubicBezTo>
                  <a:pt x="756" y="407"/>
                  <a:pt x="748" y="405"/>
                  <a:pt x="741" y="405"/>
                </a:cubicBezTo>
                <a:cubicBezTo>
                  <a:pt x="716" y="405"/>
                  <a:pt x="699" y="424"/>
                  <a:pt x="697" y="453"/>
                </a:cubicBezTo>
                <a:cubicBezTo>
                  <a:pt x="696" y="454"/>
                  <a:pt x="696" y="454"/>
                  <a:pt x="696" y="454"/>
                </a:cubicBezTo>
                <a:cubicBezTo>
                  <a:pt x="696" y="459"/>
                  <a:pt x="696" y="459"/>
                  <a:pt x="696" y="459"/>
                </a:cubicBezTo>
                <a:cubicBezTo>
                  <a:pt x="696" y="694"/>
                  <a:pt x="696" y="694"/>
                  <a:pt x="696" y="694"/>
                </a:cubicBezTo>
                <a:cubicBezTo>
                  <a:pt x="649" y="694"/>
                  <a:pt x="649" y="694"/>
                  <a:pt x="649" y="694"/>
                </a:cubicBezTo>
                <a:cubicBezTo>
                  <a:pt x="649" y="694"/>
                  <a:pt x="649" y="694"/>
                  <a:pt x="649" y="694"/>
                </a:cubicBezTo>
                <a:cubicBezTo>
                  <a:pt x="442" y="694"/>
                  <a:pt x="442" y="694"/>
                  <a:pt x="442" y="694"/>
                </a:cubicBezTo>
                <a:cubicBezTo>
                  <a:pt x="439" y="694"/>
                  <a:pt x="436" y="694"/>
                  <a:pt x="435" y="694"/>
                </a:cubicBezTo>
                <a:cubicBezTo>
                  <a:pt x="435" y="694"/>
                  <a:pt x="435" y="694"/>
                  <a:pt x="435" y="694"/>
                </a:cubicBezTo>
                <a:cubicBezTo>
                  <a:pt x="426" y="693"/>
                  <a:pt x="419" y="689"/>
                  <a:pt x="416" y="684"/>
                </a:cubicBezTo>
                <a:cubicBezTo>
                  <a:pt x="413" y="677"/>
                  <a:pt x="415" y="669"/>
                  <a:pt x="418" y="663"/>
                </a:cubicBezTo>
                <a:cubicBezTo>
                  <a:pt x="420" y="658"/>
                  <a:pt x="441" y="615"/>
                  <a:pt x="441" y="590"/>
                </a:cubicBezTo>
                <a:cubicBezTo>
                  <a:pt x="441" y="540"/>
                  <a:pt x="396" y="499"/>
                  <a:pt x="340" y="499"/>
                </a:cubicBezTo>
                <a:cubicBezTo>
                  <a:pt x="285" y="499"/>
                  <a:pt x="240" y="540"/>
                  <a:pt x="240" y="590"/>
                </a:cubicBezTo>
                <a:cubicBezTo>
                  <a:pt x="240" y="615"/>
                  <a:pt x="261" y="658"/>
                  <a:pt x="263" y="663"/>
                </a:cubicBezTo>
                <a:cubicBezTo>
                  <a:pt x="267" y="671"/>
                  <a:pt x="267" y="679"/>
                  <a:pt x="264" y="684"/>
                </a:cubicBezTo>
                <a:cubicBezTo>
                  <a:pt x="261" y="690"/>
                  <a:pt x="254" y="693"/>
                  <a:pt x="244" y="694"/>
                </a:cubicBezTo>
                <a:cubicBezTo>
                  <a:pt x="244" y="694"/>
                  <a:pt x="243" y="694"/>
                  <a:pt x="243" y="694"/>
                </a:cubicBezTo>
              </a:path>
            </a:pathLst>
          </a:custGeom>
          <a:solidFill>
            <a:schemeClr val="accent1"/>
          </a:solidFill>
          <a:ln>
            <a:noFill/>
          </a:ln>
        </p:spPr>
        <p:txBody>
          <a:bodyPr vert="horz" wrap="square" lIns="45714" tIns="22857" rIns="45714" bIns="22857" numCol="1" anchor="t" anchorCtr="0" compatLnSpc="1"/>
          <a:lstStyle/>
          <a:p>
            <a:endParaRPr lang="en-US" sz="700" b="1">
              <a:solidFill>
                <a:schemeClr val="bg1"/>
              </a:solidFill>
              <a:cs typeface="+mn-ea"/>
              <a:sym typeface="+mn-lt"/>
            </a:endParaRPr>
          </a:p>
        </p:txBody>
      </p:sp>
      <p:sp>
        <p:nvSpPr>
          <p:cNvPr id="24" name="Freeform 6"/>
          <p:cNvSpPr/>
          <p:nvPr/>
        </p:nvSpPr>
        <p:spPr bwMode="auto">
          <a:xfrm>
            <a:off x="7754699" y="1745106"/>
            <a:ext cx="3694096" cy="2878517"/>
          </a:xfrm>
          <a:custGeom>
            <a:avLst/>
            <a:gdLst>
              <a:gd name="T0" fmla="*/ 648 w 892"/>
              <a:gd name="T1" fmla="*/ 695 h 695"/>
              <a:gd name="T2" fmla="*/ 628 w 892"/>
              <a:gd name="T3" fmla="*/ 684 h 695"/>
              <a:gd name="T4" fmla="*/ 629 w 892"/>
              <a:gd name="T5" fmla="*/ 663 h 695"/>
              <a:gd name="T6" fmla="*/ 652 w 892"/>
              <a:gd name="T7" fmla="*/ 590 h 695"/>
              <a:gd name="T8" fmla="*/ 552 w 892"/>
              <a:gd name="T9" fmla="*/ 499 h 695"/>
              <a:gd name="T10" fmla="*/ 451 w 892"/>
              <a:gd name="T11" fmla="*/ 590 h 695"/>
              <a:gd name="T12" fmla="*/ 474 w 892"/>
              <a:gd name="T13" fmla="*/ 663 h 695"/>
              <a:gd name="T14" fmla="*/ 476 w 892"/>
              <a:gd name="T15" fmla="*/ 684 h 695"/>
              <a:gd name="T16" fmla="*/ 457 w 892"/>
              <a:gd name="T17" fmla="*/ 694 h 695"/>
              <a:gd name="T18" fmla="*/ 457 w 892"/>
              <a:gd name="T19" fmla="*/ 694 h 695"/>
              <a:gd name="T20" fmla="*/ 450 w 892"/>
              <a:gd name="T21" fmla="*/ 694 h 695"/>
              <a:gd name="T22" fmla="*/ 243 w 892"/>
              <a:gd name="T23" fmla="*/ 694 h 695"/>
              <a:gd name="T24" fmla="*/ 230 w 892"/>
              <a:gd name="T25" fmla="*/ 694 h 695"/>
              <a:gd name="T26" fmla="*/ 196 w 892"/>
              <a:gd name="T27" fmla="*/ 694 h 695"/>
              <a:gd name="T28" fmla="*/ 196 w 892"/>
              <a:gd name="T29" fmla="*/ 459 h 695"/>
              <a:gd name="T30" fmla="*/ 196 w 892"/>
              <a:gd name="T31" fmla="*/ 453 h 695"/>
              <a:gd name="T32" fmla="*/ 195 w 892"/>
              <a:gd name="T33" fmla="*/ 453 h 695"/>
              <a:gd name="T34" fmla="*/ 196 w 892"/>
              <a:gd name="T35" fmla="*/ 453 h 695"/>
              <a:gd name="T36" fmla="*/ 152 w 892"/>
              <a:gd name="T37" fmla="*/ 405 h 695"/>
              <a:gd name="T38" fmla="*/ 127 w 892"/>
              <a:gd name="T39" fmla="*/ 411 h 695"/>
              <a:gd name="T40" fmla="*/ 65 w 892"/>
              <a:gd name="T41" fmla="*/ 432 h 695"/>
              <a:gd name="T42" fmla="*/ 0 w 892"/>
              <a:gd name="T43" fmla="*/ 357 h 695"/>
              <a:gd name="T44" fmla="*/ 65 w 892"/>
              <a:gd name="T45" fmla="*/ 281 h 695"/>
              <a:gd name="T46" fmla="*/ 127 w 892"/>
              <a:gd name="T47" fmla="*/ 302 h 695"/>
              <a:gd name="T48" fmla="*/ 151 w 892"/>
              <a:gd name="T49" fmla="*/ 308 h 695"/>
              <a:gd name="T50" fmla="*/ 195 w 892"/>
              <a:gd name="T51" fmla="*/ 262 h 695"/>
              <a:gd name="T52" fmla="*/ 184 w 892"/>
              <a:gd name="T53" fmla="*/ 262 h 695"/>
              <a:gd name="T54" fmla="*/ 186 w 892"/>
              <a:gd name="T55" fmla="*/ 262 h 695"/>
              <a:gd name="T56" fmla="*/ 195 w 892"/>
              <a:gd name="T57" fmla="*/ 262 h 695"/>
              <a:gd name="T58" fmla="*/ 195 w 892"/>
              <a:gd name="T59" fmla="*/ 261 h 695"/>
              <a:gd name="T60" fmla="*/ 196 w 892"/>
              <a:gd name="T61" fmla="*/ 261 h 695"/>
              <a:gd name="T62" fmla="*/ 196 w 892"/>
              <a:gd name="T63" fmla="*/ 260 h 695"/>
              <a:gd name="T64" fmla="*/ 196 w 892"/>
              <a:gd name="T65" fmla="*/ 255 h 695"/>
              <a:gd name="T66" fmla="*/ 196 w 892"/>
              <a:gd name="T67" fmla="*/ 0 h 695"/>
              <a:gd name="T68" fmla="*/ 237 w 892"/>
              <a:gd name="T69" fmla="*/ 1 h 695"/>
              <a:gd name="T70" fmla="*/ 330 w 892"/>
              <a:gd name="T71" fmla="*/ 1 h 695"/>
              <a:gd name="T72" fmla="*/ 341 w 892"/>
              <a:gd name="T73" fmla="*/ 1 h 695"/>
              <a:gd name="T74" fmla="*/ 449 w 892"/>
              <a:gd name="T75" fmla="*/ 1 h 695"/>
              <a:gd name="T76" fmla="*/ 648 w 892"/>
              <a:gd name="T77" fmla="*/ 1 h 695"/>
              <a:gd name="T78" fmla="*/ 648 w 892"/>
              <a:gd name="T79" fmla="*/ 1 h 695"/>
              <a:gd name="T80" fmla="*/ 649 w 892"/>
              <a:gd name="T81" fmla="*/ 1 h 695"/>
              <a:gd name="T82" fmla="*/ 859 w 892"/>
              <a:gd name="T83" fmla="*/ 1 h 695"/>
              <a:gd name="T84" fmla="*/ 890 w 892"/>
              <a:gd name="T85" fmla="*/ 1 h 695"/>
              <a:gd name="T86" fmla="*/ 890 w 892"/>
              <a:gd name="T87" fmla="*/ 257 h 695"/>
              <a:gd name="T88" fmla="*/ 890 w 892"/>
              <a:gd name="T89" fmla="*/ 261 h 695"/>
              <a:gd name="T90" fmla="*/ 890 w 892"/>
              <a:gd name="T91" fmla="*/ 459 h 695"/>
              <a:gd name="T92" fmla="*/ 890 w 892"/>
              <a:gd name="T93" fmla="*/ 694 h 695"/>
              <a:gd name="T94" fmla="*/ 655 w 892"/>
              <a:gd name="T95" fmla="*/ 694 h 695"/>
              <a:gd name="T96" fmla="*/ 650 w 892"/>
              <a:gd name="T97" fmla="*/ 694 h 695"/>
              <a:gd name="T98" fmla="*/ 648 w 892"/>
              <a:gd name="T99" fmla="*/ 695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92" h="695">
                <a:moveTo>
                  <a:pt x="648" y="695"/>
                </a:moveTo>
                <a:cubicBezTo>
                  <a:pt x="638" y="693"/>
                  <a:pt x="631" y="690"/>
                  <a:pt x="628" y="684"/>
                </a:cubicBezTo>
                <a:cubicBezTo>
                  <a:pt x="625" y="679"/>
                  <a:pt x="625" y="671"/>
                  <a:pt x="629" y="663"/>
                </a:cubicBezTo>
                <a:cubicBezTo>
                  <a:pt x="631" y="659"/>
                  <a:pt x="652" y="615"/>
                  <a:pt x="652" y="590"/>
                </a:cubicBezTo>
                <a:cubicBezTo>
                  <a:pt x="652" y="540"/>
                  <a:pt x="607" y="499"/>
                  <a:pt x="552" y="499"/>
                </a:cubicBezTo>
                <a:cubicBezTo>
                  <a:pt x="496" y="499"/>
                  <a:pt x="451" y="540"/>
                  <a:pt x="451" y="590"/>
                </a:cubicBezTo>
                <a:cubicBezTo>
                  <a:pt x="451" y="615"/>
                  <a:pt x="472" y="659"/>
                  <a:pt x="474" y="663"/>
                </a:cubicBezTo>
                <a:cubicBezTo>
                  <a:pt x="477" y="669"/>
                  <a:pt x="479" y="677"/>
                  <a:pt x="476" y="684"/>
                </a:cubicBezTo>
                <a:cubicBezTo>
                  <a:pt x="473" y="689"/>
                  <a:pt x="466" y="693"/>
                  <a:pt x="457" y="694"/>
                </a:cubicBezTo>
                <a:cubicBezTo>
                  <a:pt x="457" y="694"/>
                  <a:pt x="457" y="694"/>
                  <a:pt x="457" y="694"/>
                </a:cubicBezTo>
                <a:cubicBezTo>
                  <a:pt x="456" y="694"/>
                  <a:pt x="453" y="694"/>
                  <a:pt x="450" y="694"/>
                </a:cubicBezTo>
                <a:cubicBezTo>
                  <a:pt x="243" y="694"/>
                  <a:pt x="243" y="694"/>
                  <a:pt x="243" y="694"/>
                </a:cubicBezTo>
                <a:cubicBezTo>
                  <a:pt x="230" y="694"/>
                  <a:pt x="230" y="694"/>
                  <a:pt x="230" y="694"/>
                </a:cubicBezTo>
                <a:cubicBezTo>
                  <a:pt x="196" y="694"/>
                  <a:pt x="196" y="694"/>
                  <a:pt x="196" y="694"/>
                </a:cubicBezTo>
                <a:cubicBezTo>
                  <a:pt x="196" y="459"/>
                  <a:pt x="196" y="459"/>
                  <a:pt x="196" y="459"/>
                </a:cubicBezTo>
                <a:cubicBezTo>
                  <a:pt x="196" y="453"/>
                  <a:pt x="196" y="453"/>
                  <a:pt x="196" y="453"/>
                </a:cubicBezTo>
                <a:cubicBezTo>
                  <a:pt x="195" y="453"/>
                  <a:pt x="195" y="453"/>
                  <a:pt x="195" y="453"/>
                </a:cubicBezTo>
                <a:cubicBezTo>
                  <a:pt x="196" y="453"/>
                  <a:pt x="196" y="453"/>
                  <a:pt x="196" y="453"/>
                </a:cubicBezTo>
                <a:cubicBezTo>
                  <a:pt x="193" y="424"/>
                  <a:pt x="176" y="405"/>
                  <a:pt x="152" y="405"/>
                </a:cubicBezTo>
                <a:cubicBezTo>
                  <a:pt x="144" y="405"/>
                  <a:pt x="136" y="407"/>
                  <a:pt x="127" y="411"/>
                </a:cubicBezTo>
                <a:cubicBezTo>
                  <a:pt x="111" y="419"/>
                  <a:pt x="80" y="432"/>
                  <a:pt x="65" y="432"/>
                </a:cubicBezTo>
                <a:cubicBezTo>
                  <a:pt x="29" y="432"/>
                  <a:pt x="0" y="398"/>
                  <a:pt x="0" y="357"/>
                </a:cubicBezTo>
                <a:cubicBezTo>
                  <a:pt x="0" y="315"/>
                  <a:pt x="29" y="281"/>
                  <a:pt x="65" y="281"/>
                </a:cubicBezTo>
                <a:cubicBezTo>
                  <a:pt x="80" y="281"/>
                  <a:pt x="111" y="294"/>
                  <a:pt x="127" y="302"/>
                </a:cubicBezTo>
                <a:cubicBezTo>
                  <a:pt x="136" y="306"/>
                  <a:pt x="144" y="308"/>
                  <a:pt x="151" y="308"/>
                </a:cubicBezTo>
                <a:cubicBezTo>
                  <a:pt x="175" y="308"/>
                  <a:pt x="192" y="290"/>
                  <a:pt x="195" y="262"/>
                </a:cubicBezTo>
                <a:cubicBezTo>
                  <a:pt x="184" y="262"/>
                  <a:pt x="184" y="262"/>
                  <a:pt x="184" y="262"/>
                </a:cubicBezTo>
                <a:cubicBezTo>
                  <a:pt x="186" y="262"/>
                  <a:pt x="186" y="262"/>
                  <a:pt x="186" y="262"/>
                </a:cubicBezTo>
                <a:cubicBezTo>
                  <a:pt x="195" y="262"/>
                  <a:pt x="195" y="262"/>
                  <a:pt x="195" y="262"/>
                </a:cubicBezTo>
                <a:cubicBezTo>
                  <a:pt x="195" y="261"/>
                  <a:pt x="195" y="261"/>
                  <a:pt x="195" y="261"/>
                </a:cubicBezTo>
                <a:cubicBezTo>
                  <a:pt x="196" y="261"/>
                  <a:pt x="196" y="261"/>
                  <a:pt x="196" y="261"/>
                </a:cubicBezTo>
                <a:cubicBezTo>
                  <a:pt x="196" y="260"/>
                  <a:pt x="196" y="260"/>
                  <a:pt x="196" y="260"/>
                </a:cubicBezTo>
                <a:cubicBezTo>
                  <a:pt x="196" y="259"/>
                  <a:pt x="196" y="257"/>
                  <a:pt x="196" y="255"/>
                </a:cubicBezTo>
                <a:cubicBezTo>
                  <a:pt x="196" y="0"/>
                  <a:pt x="196" y="0"/>
                  <a:pt x="196" y="0"/>
                </a:cubicBezTo>
                <a:cubicBezTo>
                  <a:pt x="211" y="0"/>
                  <a:pt x="234" y="1"/>
                  <a:pt x="237" y="1"/>
                </a:cubicBezTo>
                <a:cubicBezTo>
                  <a:pt x="330" y="1"/>
                  <a:pt x="330" y="1"/>
                  <a:pt x="330" y="1"/>
                </a:cubicBezTo>
                <a:cubicBezTo>
                  <a:pt x="341" y="1"/>
                  <a:pt x="341" y="1"/>
                  <a:pt x="341" y="1"/>
                </a:cubicBezTo>
                <a:cubicBezTo>
                  <a:pt x="449" y="1"/>
                  <a:pt x="449" y="1"/>
                  <a:pt x="449" y="1"/>
                </a:cubicBezTo>
                <a:cubicBezTo>
                  <a:pt x="648" y="1"/>
                  <a:pt x="648" y="1"/>
                  <a:pt x="648" y="1"/>
                </a:cubicBezTo>
                <a:cubicBezTo>
                  <a:pt x="648" y="1"/>
                  <a:pt x="648" y="1"/>
                  <a:pt x="648" y="1"/>
                </a:cubicBezTo>
                <a:cubicBezTo>
                  <a:pt x="649" y="1"/>
                  <a:pt x="649" y="1"/>
                  <a:pt x="649" y="1"/>
                </a:cubicBezTo>
                <a:cubicBezTo>
                  <a:pt x="859" y="1"/>
                  <a:pt x="859" y="1"/>
                  <a:pt x="859" y="1"/>
                </a:cubicBezTo>
                <a:cubicBezTo>
                  <a:pt x="890" y="1"/>
                  <a:pt x="890" y="1"/>
                  <a:pt x="890" y="1"/>
                </a:cubicBezTo>
                <a:cubicBezTo>
                  <a:pt x="890" y="257"/>
                  <a:pt x="890" y="257"/>
                  <a:pt x="890" y="257"/>
                </a:cubicBezTo>
                <a:cubicBezTo>
                  <a:pt x="890" y="258"/>
                  <a:pt x="890" y="260"/>
                  <a:pt x="890" y="261"/>
                </a:cubicBezTo>
                <a:cubicBezTo>
                  <a:pt x="892" y="294"/>
                  <a:pt x="890" y="458"/>
                  <a:pt x="890" y="459"/>
                </a:cubicBezTo>
                <a:cubicBezTo>
                  <a:pt x="890" y="694"/>
                  <a:pt x="890" y="694"/>
                  <a:pt x="890" y="694"/>
                </a:cubicBezTo>
                <a:cubicBezTo>
                  <a:pt x="655" y="694"/>
                  <a:pt x="655" y="694"/>
                  <a:pt x="655" y="694"/>
                </a:cubicBezTo>
                <a:cubicBezTo>
                  <a:pt x="650" y="694"/>
                  <a:pt x="650" y="694"/>
                  <a:pt x="650" y="694"/>
                </a:cubicBezTo>
                <a:cubicBezTo>
                  <a:pt x="649" y="694"/>
                  <a:pt x="648" y="695"/>
                  <a:pt x="648" y="695"/>
                </a:cubicBezTo>
                <a:close/>
              </a:path>
            </a:pathLst>
          </a:custGeom>
          <a:solidFill>
            <a:srgbClr val="4A4A49"/>
          </a:solidFill>
          <a:ln>
            <a:noFill/>
          </a:ln>
        </p:spPr>
        <p:txBody>
          <a:bodyPr vert="horz" wrap="square" lIns="45714" tIns="22857" rIns="45714" bIns="22857" numCol="1" anchor="t" anchorCtr="0" compatLnSpc="1"/>
          <a:lstStyle/>
          <a:p>
            <a:endParaRPr lang="en-US" sz="700" b="1">
              <a:solidFill>
                <a:schemeClr val="bg1"/>
              </a:solidFill>
              <a:cs typeface="+mn-ea"/>
              <a:sym typeface="+mn-lt"/>
            </a:endParaRPr>
          </a:p>
        </p:txBody>
      </p:sp>
      <p:sp>
        <p:nvSpPr>
          <p:cNvPr id="25" name="Freeform 11"/>
          <p:cNvSpPr/>
          <p:nvPr/>
        </p:nvSpPr>
        <p:spPr bwMode="auto">
          <a:xfrm>
            <a:off x="4672567" y="1709123"/>
            <a:ext cx="3014447" cy="2878517"/>
          </a:xfrm>
          <a:custGeom>
            <a:avLst/>
            <a:gdLst>
              <a:gd name="T0" fmla="*/ 252 w 728"/>
              <a:gd name="T1" fmla="*/ 694 h 695"/>
              <a:gd name="T2" fmla="*/ 247 w 728"/>
              <a:gd name="T3" fmla="*/ 694 h 695"/>
              <a:gd name="T4" fmla="*/ 0 w 728"/>
              <a:gd name="T5" fmla="*/ 694 h 695"/>
              <a:gd name="T6" fmla="*/ 0 w 728"/>
              <a:gd name="T7" fmla="*/ 459 h 695"/>
              <a:gd name="T8" fmla="*/ 0 w 728"/>
              <a:gd name="T9" fmla="*/ 455 h 695"/>
              <a:gd name="T10" fmla="*/ 0 w 728"/>
              <a:gd name="T11" fmla="*/ 455 h 695"/>
              <a:gd name="T12" fmla="*/ 20 w 728"/>
              <a:gd name="T13" fmla="*/ 431 h 695"/>
              <a:gd name="T14" fmla="*/ 33 w 728"/>
              <a:gd name="T15" fmla="*/ 434 h 695"/>
              <a:gd name="T16" fmla="*/ 110 w 728"/>
              <a:gd name="T17" fmla="*/ 457 h 695"/>
              <a:gd name="T18" fmla="*/ 206 w 728"/>
              <a:gd name="T19" fmla="*/ 357 h 695"/>
              <a:gd name="T20" fmla="*/ 110 w 728"/>
              <a:gd name="T21" fmla="*/ 256 h 695"/>
              <a:gd name="T22" fmla="*/ 33 w 728"/>
              <a:gd name="T23" fmla="*/ 279 h 695"/>
              <a:gd name="T24" fmla="*/ 20 w 728"/>
              <a:gd name="T25" fmla="*/ 283 h 695"/>
              <a:gd name="T26" fmla="*/ 1 w 728"/>
              <a:gd name="T27" fmla="*/ 260 h 695"/>
              <a:gd name="T28" fmla="*/ 0 w 728"/>
              <a:gd name="T29" fmla="*/ 259 h 695"/>
              <a:gd name="T30" fmla="*/ 0 w 728"/>
              <a:gd name="T31" fmla="*/ 259 h 695"/>
              <a:gd name="T32" fmla="*/ 0 w 728"/>
              <a:gd name="T33" fmla="*/ 255 h 695"/>
              <a:gd name="T34" fmla="*/ 0 w 728"/>
              <a:gd name="T35" fmla="*/ 1 h 695"/>
              <a:gd name="T36" fmla="*/ 33 w 728"/>
              <a:gd name="T37" fmla="*/ 1 h 695"/>
              <a:gd name="T38" fmla="*/ 253 w 728"/>
              <a:gd name="T39" fmla="*/ 1 h 695"/>
              <a:gd name="T40" fmla="*/ 254 w 728"/>
              <a:gd name="T41" fmla="*/ 1 h 695"/>
              <a:gd name="T42" fmla="*/ 254 w 728"/>
              <a:gd name="T43" fmla="*/ 1 h 695"/>
              <a:gd name="T44" fmla="*/ 463 w 728"/>
              <a:gd name="T45" fmla="*/ 1 h 695"/>
              <a:gd name="T46" fmla="*/ 589 w 728"/>
              <a:gd name="T47" fmla="*/ 1 h 695"/>
              <a:gd name="T48" fmla="*/ 589 w 728"/>
              <a:gd name="T49" fmla="*/ 0 h 695"/>
              <a:gd name="T50" fmla="*/ 685 w 728"/>
              <a:gd name="T51" fmla="*/ 0 h 695"/>
              <a:gd name="T52" fmla="*/ 728 w 728"/>
              <a:gd name="T53" fmla="*/ 0 h 695"/>
              <a:gd name="T54" fmla="*/ 728 w 728"/>
              <a:gd name="T55" fmla="*/ 255 h 695"/>
              <a:gd name="T56" fmla="*/ 728 w 728"/>
              <a:gd name="T57" fmla="*/ 260 h 695"/>
              <a:gd name="T58" fmla="*/ 709 w 728"/>
              <a:gd name="T59" fmla="*/ 282 h 695"/>
              <a:gd name="T60" fmla="*/ 695 w 728"/>
              <a:gd name="T61" fmla="*/ 279 h 695"/>
              <a:gd name="T62" fmla="*/ 619 w 728"/>
              <a:gd name="T63" fmla="*/ 256 h 695"/>
              <a:gd name="T64" fmla="*/ 523 w 728"/>
              <a:gd name="T65" fmla="*/ 356 h 695"/>
              <a:gd name="T66" fmla="*/ 619 w 728"/>
              <a:gd name="T67" fmla="*/ 457 h 695"/>
              <a:gd name="T68" fmla="*/ 695 w 728"/>
              <a:gd name="T69" fmla="*/ 434 h 695"/>
              <a:gd name="T70" fmla="*/ 709 w 728"/>
              <a:gd name="T71" fmla="*/ 431 h 695"/>
              <a:gd name="T72" fmla="*/ 728 w 728"/>
              <a:gd name="T73" fmla="*/ 454 h 695"/>
              <a:gd name="T74" fmla="*/ 728 w 728"/>
              <a:gd name="T75" fmla="*/ 459 h 695"/>
              <a:gd name="T76" fmla="*/ 728 w 728"/>
              <a:gd name="T77" fmla="*/ 694 h 695"/>
              <a:gd name="T78" fmla="*/ 679 w 728"/>
              <a:gd name="T79" fmla="*/ 694 h 695"/>
              <a:gd name="T80" fmla="*/ 679 w 728"/>
              <a:gd name="T81" fmla="*/ 694 h 695"/>
              <a:gd name="T82" fmla="*/ 461 w 728"/>
              <a:gd name="T83" fmla="*/ 694 h 695"/>
              <a:gd name="T84" fmla="*/ 454 w 728"/>
              <a:gd name="T85" fmla="*/ 694 h 695"/>
              <a:gd name="T86" fmla="*/ 454 w 728"/>
              <a:gd name="T87" fmla="*/ 694 h 695"/>
              <a:gd name="T88" fmla="*/ 434 w 728"/>
              <a:gd name="T89" fmla="*/ 684 h 695"/>
              <a:gd name="T90" fmla="*/ 436 w 728"/>
              <a:gd name="T91" fmla="*/ 663 h 695"/>
              <a:gd name="T92" fmla="*/ 461 w 728"/>
              <a:gd name="T93" fmla="*/ 590 h 695"/>
              <a:gd name="T94" fmla="*/ 355 w 728"/>
              <a:gd name="T95" fmla="*/ 499 h 695"/>
              <a:gd name="T96" fmla="*/ 249 w 728"/>
              <a:gd name="T97" fmla="*/ 590 h 695"/>
              <a:gd name="T98" fmla="*/ 274 w 728"/>
              <a:gd name="T99" fmla="*/ 663 h 695"/>
              <a:gd name="T100" fmla="*/ 275 w 728"/>
              <a:gd name="T101" fmla="*/ 684 h 695"/>
              <a:gd name="T102" fmla="*/ 254 w 728"/>
              <a:gd name="T103" fmla="*/ 695 h 695"/>
              <a:gd name="T104" fmla="*/ 252 w 728"/>
              <a:gd name="T105" fmla="*/ 694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28" h="695">
                <a:moveTo>
                  <a:pt x="252" y="694"/>
                </a:moveTo>
                <a:cubicBezTo>
                  <a:pt x="247" y="694"/>
                  <a:pt x="247" y="694"/>
                  <a:pt x="247" y="694"/>
                </a:cubicBezTo>
                <a:cubicBezTo>
                  <a:pt x="0" y="694"/>
                  <a:pt x="0" y="694"/>
                  <a:pt x="0" y="694"/>
                </a:cubicBezTo>
                <a:cubicBezTo>
                  <a:pt x="0" y="459"/>
                  <a:pt x="0" y="459"/>
                  <a:pt x="0" y="459"/>
                </a:cubicBezTo>
                <a:cubicBezTo>
                  <a:pt x="0" y="455"/>
                  <a:pt x="0" y="455"/>
                  <a:pt x="0" y="455"/>
                </a:cubicBezTo>
                <a:cubicBezTo>
                  <a:pt x="0" y="455"/>
                  <a:pt x="0" y="455"/>
                  <a:pt x="0" y="455"/>
                </a:cubicBezTo>
                <a:cubicBezTo>
                  <a:pt x="1" y="449"/>
                  <a:pt x="4" y="431"/>
                  <a:pt x="20" y="431"/>
                </a:cubicBezTo>
                <a:cubicBezTo>
                  <a:pt x="24" y="431"/>
                  <a:pt x="28" y="432"/>
                  <a:pt x="33" y="434"/>
                </a:cubicBezTo>
                <a:cubicBezTo>
                  <a:pt x="38" y="436"/>
                  <a:pt x="84" y="457"/>
                  <a:pt x="110" y="457"/>
                </a:cubicBezTo>
                <a:cubicBezTo>
                  <a:pt x="163" y="457"/>
                  <a:pt x="206" y="412"/>
                  <a:pt x="206" y="357"/>
                </a:cubicBezTo>
                <a:cubicBezTo>
                  <a:pt x="206" y="301"/>
                  <a:pt x="163" y="256"/>
                  <a:pt x="110" y="256"/>
                </a:cubicBezTo>
                <a:cubicBezTo>
                  <a:pt x="84" y="256"/>
                  <a:pt x="38" y="277"/>
                  <a:pt x="33" y="279"/>
                </a:cubicBezTo>
                <a:cubicBezTo>
                  <a:pt x="28" y="281"/>
                  <a:pt x="24" y="283"/>
                  <a:pt x="20" y="283"/>
                </a:cubicBezTo>
                <a:cubicBezTo>
                  <a:pt x="5" y="283"/>
                  <a:pt x="1" y="267"/>
                  <a:pt x="1" y="260"/>
                </a:cubicBezTo>
                <a:cubicBezTo>
                  <a:pt x="0" y="259"/>
                  <a:pt x="0" y="259"/>
                  <a:pt x="0" y="259"/>
                </a:cubicBezTo>
                <a:cubicBezTo>
                  <a:pt x="0" y="259"/>
                  <a:pt x="0" y="259"/>
                  <a:pt x="0" y="259"/>
                </a:cubicBezTo>
                <a:cubicBezTo>
                  <a:pt x="0" y="258"/>
                  <a:pt x="0" y="255"/>
                  <a:pt x="0" y="255"/>
                </a:cubicBezTo>
                <a:cubicBezTo>
                  <a:pt x="0" y="1"/>
                  <a:pt x="0" y="1"/>
                  <a:pt x="0" y="1"/>
                </a:cubicBezTo>
                <a:cubicBezTo>
                  <a:pt x="33" y="1"/>
                  <a:pt x="33" y="1"/>
                  <a:pt x="33" y="1"/>
                </a:cubicBezTo>
                <a:cubicBezTo>
                  <a:pt x="253" y="1"/>
                  <a:pt x="253" y="1"/>
                  <a:pt x="253" y="1"/>
                </a:cubicBezTo>
                <a:cubicBezTo>
                  <a:pt x="254" y="1"/>
                  <a:pt x="254" y="1"/>
                  <a:pt x="254" y="1"/>
                </a:cubicBezTo>
                <a:cubicBezTo>
                  <a:pt x="254" y="1"/>
                  <a:pt x="254" y="1"/>
                  <a:pt x="254" y="1"/>
                </a:cubicBezTo>
                <a:cubicBezTo>
                  <a:pt x="463" y="1"/>
                  <a:pt x="463" y="1"/>
                  <a:pt x="463" y="1"/>
                </a:cubicBezTo>
                <a:cubicBezTo>
                  <a:pt x="589" y="1"/>
                  <a:pt x="589" y="1"/>
                  <a:pt x="589" y="1"/>
                </a:cubicBezTo>
                <a:cubicBezTo>
                  <a:pt x="589" y="0"/>
                  <a:pt x="589" y="0"/>
                  <a:pt x="589" y="0"/>
                </a:cubicBezTo>
                <a:cubicBezTo>
                  <a:pt x="685" y="0"/>
                  <a:pt x="685" y="0"/>
                  <a:pt x="685" y="0"/>
                </a:cubicBezTo>
                <a:cubicBezTo>
                  <a:pt x="688" y="0"/>
                  <a:pt x="712" y="0"/>
                  <a:pt x="728" y="0"/>
                </a:cubicBezTo>
                <a:cubicBezTo>
                  <a:pt x="728" y="255"/>
                  <a:pt x="728" y="255"/>
                  <a:pt x="728" y="255"/>
                </a:cubicBezTo>
                <a:cubicBezTo>
                  <a:pt x="728" y="257"/>
                  <a:pt x="728" y="259"/>
                  <a:pt x="728" y="260"/>
                </a:cubicBezTo>
                <a:cubicBezTo>
                  <a:pt x="727" y="266"/>
                  <a:pt x="724" y="282"/>
                  <a:pt x="709" y="282"/>
                </a:cubicBezTo>
                <a:cubicBezTo>
                  <a:pt x="705" y="282"/>
                  <a:pt x="700" y="281"/>
                  <a:pt x="695" y="279"/>
                </a:cubicBezTo>
                <a:cubicBezTo>
                  <a:pt x="690" y="277"/>
                  <a:pt x="645" y="256"/>
                  <a:pt x="619" y="256"/>
                </a:cubicBezTo>
                <a:cubicBezTo>
                  <a:pt x="566" y="256"/>
                  <a:pt x="523" y="301"/>
                  <a:pt x="523" y="356"/>
                </a:cubicBezTo>
                <a:cubicBezTo>
                  <a:pt x="523" y="412"/>
                  <a:pt x="566" y="457"/>
                  <a:pt x="619" y="457"/>
                </a:cubicBezTo>
                <a:cubicBezTo>
                  <a:pt x="645" y="457"/>
                  <a:pt x="690" y="436"/>
                  <a:pt x="695" y="434"/>
                </a:cubicBezTo>
                <a:cubicBezTo>
                  <a:pt x="700" y="432"/>
                  <a:pt x="705" y="431"/>
                  <a:pt x="709" y="431"/>
                </a:cubicBezTo>
                <a:cubicBezTo>
                  <a:pt x="724" y="431"/>
                  <a:pt x="728" y="447"/>
                  <a:pt x="728" y="454"/>
                </a:cubicBezTo>
                <a:cubicBezTo>
                  <a:pt x="728" y="459"/>
                  <a:pt x="728" y="459"/>
                  <a:pt x="728" y="459"/>
                </a:cubicBezTo>
                <a:cubicBezTo>
                  <a:pt x="728" y="694"/>
                  <a:pt x="728" y="694"/>
                  <a:pt x="728" y="694"/>
                </a:cubicBezTo>
                <a:cubicBezTo>
                  <a:pt x="679" y="694"/>
                  <a:pt x="679" y="694"/>
                  <a:pt x="679" y="694"/>
                </a:cubicBezTo>
                <a:cubicBezTo>
                  <a:pt x="679" y="694"/>
                  <a:pt x="679" y="694"/>
                  <a:pt x="679" y="694"/>
                </a:cubicBezTo>
                <a:cubicBezTo>
                  <a:pt x="461" y="694"/>
                  <a:pt x="461" y="694"/>
                  <a:pt x="461" y="694"/>
                </a:cubicBezTo>
                <a:cubicBezTo>
                  <a:pt x="458" y="694"/>
                  <a:pt x="455" y="694"/>
                  <a:pt x="454" y="694"/>
                </a:cubicBezTo>
                <a:cubicBezTo>
                  <a:pt x="454" y="694"/>
                  <a:pt x="454" y="694"/>
                  <a:pt x="454" y="694"/>
                </a:cubicBezTo>
                <a:cubicBezTo>
                  <a:pt x="445" y="693"/>
                  <a:pt x="438" y="689"/>
                  <a:pt x="434" y="684"/>
                </a:cubicBezTo>
                <a:cubicBezTo>
                  <a:pt x="431" y="677"/>
                  <a:pt x="433" y="669"/>
                  <a:pt x="436" y="663"/>
                </a:cubicBezTo>
                <a:cubicBezTo>
                  <a:pt x="439" y="659"/>
                  <a:pt x="461" y="615"/>
                  <a:pt x="461" y="590"/>
                </a:cubicBezTo>
                <a:cubicBezTo>
                  <a:pt x="461" y="540"/>
                  <a:pt x="413" y="499"/>
                  <a:pt x="355" y="499"/>
                </a:cubicBezTo>
                <a:cubicBezTo>
                  <a:pt x="296" y="499"/>
                  <a:pt x="249" y="540"/>
                  <a:pt x="249" y="590"/>
                </a:cubicBezTo>
                <a:cubicBezTo>
                  <a:pt x="249" y="615"/>
                  <a:pt x="271" y="659"/>
                  <a:pt x="274" y="663"/>
                </a:cubicBezTo>
                <a:cubicBezTo>
                  <a:pt x="278" y="671"/>
                  <a:pt x="278" y="679"/>
                  <a:pt x="275" y="684"/>
                </a:cubicBezTo>
                <a:cubicBezTo>
                  <a:pt x="272" y="690"/>
                  <a:pt x="264" y="693"/>
                  <a:pt x="254" y="695"/>
                </a:cubicBezTo>
                <a:cubicBezTo>
                  <a:pt x="253" y="694"/>
                  <a:pt x="252" y="694"/>
                  <a:pt x="252" y="694"/>
                </a:cubicBezTo>
              </a:path>
            </a:pathLst>
          </a:custGeom>
          <a:solidFill>
            <a:schemeClr val="accent2"/>
          </a:solidFill>
          <a:ln>
            <a:noFill/>
          </a:ln>
        </p:spPr>
        <p:txBody>
          <a:bodyPr vert="horz" wrap="square" lIns="45714" tIns="22857" rIns="45714" bIns="22857" numCol="1" anchor="t" anchorCtr="0" compatLnSpc="1"/>
          <a:lstStyle/>
          <a:p>
            <a:endParaRPr lang="en-US" sz="700" b="1">
              <a:solidFill>
                <a:schemeClr val="bg1"/>
              </a:solidFill>
              <a:cs typeface="+mn-ea"/>
              <a:sym typeface="+mn-lt"/>
            </a:endParaRPr>
          </a:p>
        </p:txBody>
      </p:sp>
      <p:sp>
        <p:nvSpPr>
          <p:cNvPr id="27" name="Rectangle 26"/>
          <p:cNvSpPr/>
          <p:nvPr/>
        </p:nvSpPr>
        <p:spPr>
          <a:xfrm>
            <a:off x="1838862" y="2459911"/>
            <a:ext cx="1362874" cy="1015534"/>
          </a:xfrm>
          <a:prstGeom prst="rect">
            <a:avLst/>
          </a:prstGeom>
        </p:spPr>
        <p:txBody>
          <a:bodyPr wrap="none">
            <a:spAutoFit/>
          </a:bodyPr>
          <a:lstStyle/>
          <a:p>
            <a:r>
              <a:rPr lang="en-US" sz="6000" b="1" dirty="0">
                <a:solidFill>
                  <a:schemeClr val="bg1"/>
                </a:solidFill>
                <a:cs typeface="+mn-ea"/>
                <a:sym typeface="+mn-lt"/>
              </a:rPr>
              <a:t>01 </a:t>
            </a:r>
            <a:endParaRPr lang="en-US" sz="6000" dirty="0">
              <a:solidFill>
                <a:schemeClr val="bg1"/>
              </a:solidFill>
              <a:cs typeface="+mn-ea"/>
              <a:sym typeface="+mn-lt"/>
            </a:endParaRPr>
          </a:p>
        </p:txBody>
      </p:sp>
      <p:sp>
        <p:nvSpPr>
          <p:cNvPr id="28" name="Rectangle 27"/>
          <p:cNvSpPr/>
          <p:nvPr/>
        </p:nvSpPr>
        <p:spPr>
          <a:xfrm>
            <a:off x="5687200" y="2459911"/>
            <a:ext cx="1362874" cy="1015534"/>
          </a:xfrm>
          <a:prstGeom prst="rect">
            <a:avLst/>
          </a:prstGeom>
        </p:spPr>
        <p:txBody>
          <a:bodyPr wrap="none">
            <a:spAutoFit/>
          </a:bodyPr>
          <a:lstStyle/>
          <a:p>
            <a:r>
              <a:rPr lang="en-US" sz="6000" b="1" dirty="0">
                <a:solidFill>
                  <a:schemeClr val="bg1"/>
                </a:solidFill>
                <a:cs typeface="+mn-ea"/>
                <a:sym typeface="+mn-lt"/>
              </a:rPr>
              <a:t>02 </a:t>
            </a:r>
            <a:endParaRPr lang="en-US" sz="6000" dirty="0">
              <a:solidFill>
                <a:schemeClr val="bg1"/>
              </a:solidFill>
              <a:cs typeface="+mn-ea"/>
              <a:sym typeface="+mn-lt"/>
            </a:endParaRPr>
          </a:p>
        </p:txBody>
      </p:sp>
      <p:sp>
        <p:nvSpPr>
          <p:cNvPr id="29" name="Rectangle 28"/>
          <p:cNvSpPr/>
          <p:nvPr/>
        </p:nvSpPr>
        <p:spPr>
          <a:xfrm>
            <a:off x="9458570" y="2459911"/>
            <a:ext cx="1362874" cy="1015534"/>
          </a:xfrm>
          <a:prstGeom prst="rect">
            <a:avLst/>
          </a:prstGeom>
        </p:spPr>
        <p:txBody>
          <a:bodyPr wrap="none">
            <a:spAutoFit/>
          </a:bodyPr>
          <a:lstStyle/>
          <a:p>
            <a:r>
              <a:rPr lang="en-US" sz="6000" b="1" dirty="0">
                <a:solidFill>
                  <a:schemeClr val="bg1"/>
                </a:solidFill>
                <a:cs typeface="+mn-ea"/>
                <a:sym typeface="+mn-lt"/>
              </a:rPr>
              <a:t>03 </a:t>
            </a:r>
            <a:endParaRPr lang="en-US" sz="6000" dirty="0">
              <a:solidFill>
                <a:schemeClr val="bg1"/>
              </a:solidFill>
              <a:cs typeface="+mn-ea"/>
              <a:sym typeface="+mn-lt"/>
            </a:endParaRPr>
          </a:p>
        </p:txBody>
      </p:sp>
      <p:sp>
        <p:nvSpPr>
          <p:cNvPr id="31" name="TextBox 30"/>
          <p:cNvSpPr txBox="1"/>
          <p:nvPr/>
        </p:nvSpPr>
        <p:spPr>
          <a:xfrm>
            <a:off x="4886068" y="5176879"/>
            <a:ext cx="2603003" cy="1033145"/>
          </a:xfrm>
          <a:prstGeom prst="rect">
            <a:avLst/>
          </a:prstGeom>
          <a:noFill/>
        </p:spPr>
        <p:txBody>
          <a:bodyPr wrap="square" lIns="0" tIns="0" rIns="0" bIns="0" rtlCol="0">
            <a:spAutoFit/>
          </a:bodyPr>
          <a:lstStyle>
            <a:defPPr>
              <a:defRPr lang="zh-CN"/>
            </a:defPPr>
            <a:lvl1pPr lvl="0" algn="ctr">
              <a:lnSpc>
                <a:spcPct val="120000"/>
              </a:lnSpc>
              <a:defRPr sz="1600">
                <a:cs typeface="+mn-ea"/>
              </a:defRPr>
            </a:lvl1pPr>
          </a:lstStyle>
          <a:p>
            <a:pPr algn="ctr"/>
            <a:r>
              <a:rPr lang="zh-CN" altLang="en-US" sz="2000" b="1" dirty="0">
                <a:solidFill>
                  <a:schemeClr val="bg1"/>
                </a:solidFill>
                <a:sym typeface="+mn-lt"/>
              </a:rPr>
              <a:t>确定各成员分工任务</a:t>
            </a:r>
          </a:p>
          <a:p>
            <a:pPr algn="ctr"/>
            <a:r>
              <a:rPr lang="zh-CN" altLang="en-US" sz="2000" b="1" dirty="0">
                <a:solidFill>
                  <a:schemeClr val="bg1"/>
                </a:solidFill>
                <a:sym typeface="+mn-lt"/>
              </a:rPr>
              <a:t>组长提出各任务要求</a:t>
            </a:r>
          </a:p>
          <a:p>
            <a:endParaRPr lang="en-US" altLang="zh-CN" dirty="0">
              <a:solidFill>
                <a:schemeClr val="bg1"/>
              </a:solidFill>
              <a:sym typeface="+mn-lt"/>
            </a:endParaRPr>
          </a:p>
        </p:txBody>
      </p:sp>
      <p:sp>
        <p:nvSpPr>
          <p:cNvPr id="33" name="TextBox 32"/>
          <p:cNvSpPr txBox="1"/>
          <p:nvPr/>
        </p:nvSpPr>
        <p:spPr>
          <a:xfrm>
            <a:off x="8676676" y="5176879"/>
            <a:ext cx="2603003" cy="738505"/>
          </a:xfrm>
          <a:prstGeom prst="rect">
            <a:avLst/>
          </a:prstGeom>
          <a:noFill/>
        </p:spPr>
        <p:txBody>
          <a:bodyPr wrap="square" lIns="0" tIns="0" rIns="0" bIns="0" rtlCol="0">
            <a:spAutoFit/>
          </a:bodyPr>
          <a:lstStyle>
            <a:defPPr>
              <a:defRPr lang="zh-CN"/>
            </a:defPPr>
            <a:lvl1pPr lvl="0" algn="ctr">
              <a:lnSpc>
                <a:spcPct val="120000"/>
              </a:lnSpc>
              <a:defRPr sz="1600">
                <a:cs typeface="+mn-ea"/>
              </a:defRPr>
            </a:lvl1pPr>
          </a:lstStyle>
          <a:p>
            <a:r>
              <a:rPr lang="zh-CN" altLang="en-US" sz="2000" b="1" dirty="0">
                <a:solidFill>
                  <a:schemeClr val="bg1"/>
                </a:solidFill>
                <a:sym typeface="+mn-lt"/>
              </a:rPr>
              <a:t>开始工作</a:t>
            </a:r>
          </a:p>
          <a:p>
            <a:r>
              <a:rPr lang="zh-CN" altLang="en-US" sz="2000" b="1" dirty="0">
                <a:solidFill>
                  <a:schemeClr val="bg1"/>
                </a:solidFill>
                <a:sym typeface="+mn-lt"/>
              </a:rPr>
              <a:t>并随时交流进度</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38" name="矩形 37"/>
          <p:cNvSpPr/>
          <p:nvPr/>
        </p:nvSpPr>
        <p:spPr>
          <a:xfrm>
            <a:off x="0" y="0"/>
            <a:ext cx="121920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9" name="箭头: V 形 38"/>
          <p:cNvSpPr/>
          <p:nvPr/>
        </p:nvSpPr>
        <p:spPr>
          <a:xfrm>
            <a:off x="0" y="0"/>
            <a:ext cx="4762500" cy="914400"/>
          </a:xfrm>
          <a:prstGeom prst="chevron">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0" name="文本框 39"/>
          <p:cNvSpPr txBox="1"/>
          <p:nvPr/>
        </p:nvSpPr>
        <p:spPr>
          <a:xfrm>
            <a:off x="479476" y="195590"/>
            <a:ext cx="3482924" cy="521970"/>
          </a:xfrm>
          <a:prstGeom prst="rect">
            <a:avLst/>
          </a:prstGeom>
          <a:noFill/>
        </p:spPr>
        <p:txBody>
          <a:bodyPr wrap="square" rtlCol="0">
            <a:spAutoFit/>
          </a:bodyPr>
          <a:lstStyle/>
          <a:p>
            <a:r>
              <a:rPr lang="zh-CN" altLang="en-US" sz="2800" b="1" dirty="0">
                <a:solidFill>
                  <a:schemeClr val="bg1"/>
                </a:solidFill>
              </a:rPr>
              <a:t>项目任务分配</a:t>
            </a:r>
          </a:p>
        </p:txBody>
      </p:sp>
      <p:sp>
        <p:nvSpPr>
          <p:cNvPr id="20" name="Shape 1035"/>
          <p:cNvSpPr/>
          <p:nvPr/>
        </p:nvSpPr>
        <p:spPr>
          <a:xfrm>
            <a:off x="2272834" y="3592615"/>
            <a:ext cx="2065223" cy="2065223"/>
          </a:xfrm>
          <a:custGeom>
            <a:avLst/>
            <a:gdLst/>
            <a:ahLst/>
            <a:cxnLst/>
            <a:rect l="0" t="0" r="0" b="0"/>
            <a:pathLst>
              <a:path w="120000" h="120000" extrusionOk="0">
                <a:moveTo>
                  <a:pt x="85176" y="19132"/>
                </a:moveTo>
                <a:lnTo>
                  <a:pt x="94510" y="11299"/>
                </a:lnTo>
                <a:lnTo>
                  <a:pt x="101967" y="17557"/>
                </a:lnTo>
                <a:lnTo>
                  <a:pt x="95874" y="28109"/>
                </a:lnTo>
                <a:cubicBezTo>
                  <a:pt x="100207" y="32982"/>
                  <a:pt x="103500" y="38688"/>
                  <a:pt x="105555" y="44876"/>
                </a:cubicBezTo>
                <a:lnTo>
                  <a:pt x="117740" y="44876"/>
                </a:lnTo>
                <a:lnTo>
                  <a:pt x="119430" y="54462"/>
                </a:lnTo>
                <a:lnTo>
                  <a:pt x="107980" y="58630"/>
                </a:lnTo>
                <a:cubicBezTo>
                  <a:pt x="108166" y="65148"/>
                  <a:pt x="107022" y="71636"/>
                  <a:pt x="104618" y="77697"/>
                </a:cubicBezTo>
                <a:lnTo>
                  <a:pt x="113952" y="85529"/>
                </a:lnTo>
                <a:lnTo>
                  <a:pt x="109085" y="93959"/>
                </a:lnTo>
                <a:lnTo>
                  <a:pt x="97635" y="89791"/>
                </a:lnTo>
                <a:cubicBezTo>
                  <a:pt x="93588" y="94904"/>
                  <a:pt x="88541" y="99139"/>
                  <a:pt x="82803" y="102237"/>
                </a:cubicBezTo>
                <a:lnTo>
                  <a:pt x="84920" y="114237"/>
                </a:lnTo>
                <a:lnTo>
                  <a:pt x="75772" y="117566"/>
                </a:lnTo>
                <a:lnTo>
                  <a:pt x="69680" y="107013"/>
                </a:lnTo>
                <a:cubicBezTo>
                  <a:pt x="63293" y="108328"/>
                  <a:pt x="56706" y="108328"/>
                  <a:pt x="50319" y="107013"/>
                </a:cubicBezTo>
                <a:lnTo>
                  <a:pt x="44227" y="117566"/>
                </a:lnTo>
                <a:lnTo>
                  <a:pt x="35079" y="114237"/>
                </a:lnTo>
                <a:lnTo>
                  <a:pt x="37196" y="102237"/>
                </a:lnTo>
                <a:cubicBezTo>
                  <a:pt x="31458" y="99139"/>
                  <a:pt x="26411" y="94904"/>
                  <a:pt x="22364" y="89791"/>
                </a:cubicBezTo>
                <a:lnTo>
                  <a:pt x="10914" y="93959"/>
                </a:lnTo>
                <a:lnTo>
                  <a:pt x="6047" y="85529"/>
                </a:lnTo>
                <a:lnTo>
                  <a:pt x="15381" y="77697"/>
                </a:lnTo>
                <a:cubicBezTo>
                  <a:pt x="12977" y="71636"/>
                  <a:pt x="11833" y="65148"/>
                  <a:pt x="12019" y="58630"/>
                </a:cubicBezTo>
                <a:lnTo>
                  <a:pt x="569" y="54462"/>
                </a:lnTo>
                <a:lnTo>
                  <a:pt x="2259" y="44876"/>
                </a:lnTo>
                <a:lnTo>
                  <a:pt x="14444" y="44876"/>
                </a:lnTo>
                <a:cubicBezTo>
                  <a:pt x="16499" y="38688"/>
                  <a:pt x="19792" y="32983"/>
                  <a:pt x="24125" y="28109"/>
                </a:cubicBezTo>
                <a:lnTo>
                  <a:pt x="18032" y="17557"/>
                </a:lnTo>
                <a:lnTo>
                  <a:pt x="25489" y="11299"/>
                </a:lnTo>
                <a:lnTo>
                  <a:pt x="34823" y="19132"/>
                </a:lnTo>
                <a:cubicBezTo>
                  <a:pt x="40375" y="15712"/>
                  <a:pt x="46565" y="13459"/>
                  <a:pt x="53017" y="12510"/>
                </a:cubicBezTo>
                <a:lnTo>
                  <a:pt x="55132" y="510"/>
                </a:lnTo>
                <a:lnTo>
                  <a:pt x="64867" y="510"/>
                </a:lnTo>
                <a:lnTo>
                  <a:pt x="66982" y="12510"/>
                </a:lnTo>
                <a:cubicBezTo>
                  <a:pt x="73434" y="13459"/>
                  <a:pt x="79624" y="15712"/>
                  <a:pt x="85176" y="19132"/>
                </a:cubicBezTo>
                <a:close/>
              </a:path>
            </a:pathLst>
          </a:custGeom>
          <a:solidFill>
            <a:schemeClr val="accent2"/>
          </a:solidFill>
          <a:ln w="25400" cap="flat" cmpd="sng">
            <a:noFill/>
            <a:prstDash val="solid"/>
            <a:round/>
            <a:headEnd type="none" w="med" len="med"/>
            <a:tailEnd type="none" w="med" len="med"/>
          </a:ln>
        </p:spPr>
        <p:txBody>
          <a:bodyPr lIns="432133" tIns="500700" rIns="432133" bIns="536800" anchor="ctr" anchorCtr="0">
            <a:noAutofit/>
          </a:bodyPr>
          <a:lstStyle/>
          <a:p>
            <a:pPr algn="ctr" rtl="1">
              <a:lnSpc>
                <a:spcPct val="90000"/>
              </a:lnSpc>
              <a:spcAft>
                <a:spcPts val="465"/>
              </a:spcAft>
            </a:pPr>
            <a:endParaRPr sz="1335">
              <a:solidFill>
                <a:schemeClr val="bg1"/>
              </a:solidFill>
              <a:cs typeface="+mn-ea"/>
              <a:sym typeface="+mn-lt"/>
            </a:endParaRPr>
          </a:p>
        </p:txBody>
      </p:sp>
      <p:sp>
        <p:nvSpPr>
          <p:cNvPr id="21" name="Shape 1036"/>
          <p:cNvSpPr/>
          <p:nvPr/>
        </p:nvSpPr>
        <p:spPr>
          <a:xfrm>
            <a:off x="1071247" y="3104470"/>
            <a:ext cx="1501981" cy="1501981"/>
          </a:xfrm>
          <a:custGeom>
            <a:avLst/>
            <a:gdLst/>
            <a:ahLst/>
            <a:cxnLst/>
            <a:rect l="0" t="0" r="0" b="0"/>
            <a:pathLst>
              <a:path w="120000" h="120000" extrusionOk="0">
                <a:moveTo>
                  <a:pt x="89789" y="30392"/>
                </a:moveTo>
                <a:lnTo>
                  <a:pt x="107493" y="25057"/>
                </a:lnTo>
                <a:lnTo>
                  <a:pt x="114008" y="36340"/>
                </a:lnTo>
                <a:lnTo>
                  <a:pt x="100535" y="49004"/>
                </a:lnTo>
                <a:cubicBezTo>
                  <a:pt x="102488" y="56204"/>
                  <a:pt x="102488" y="63795"/>
                  <a:pt x="100535" y="70995"/>
                </a:cubicBezTo>
                <a:lnTo>
                  <a:pt x="114008" y="83659"/>
                </a:lnTo>
                <a:lnTo>
                  <a:pt x="107493" y="94942"/>
                </a:lnTo>
                <a:lnTo>
                  <a:pt x="89789" y="89607"/>
                </a:lnTo>
                <a:cubicBezTo>
                  <a:pt x="84530" y="94898"/>
                  <a:pt x="77957" y="98693"/>
                  <a:pt x="70745" y="100602"/>
                </a:cubicBezTo>
                <a:lnTo>
                  <a:pt x="66514" y="118602"/>
                </a:lnTo>
                <a:lnTo>
                  <a:pt x="53485" y="118602"/>
                </a:lnTo>
                <a:lnTo>
                  <a:pt x="49254" y="100602"/>
                </a:lnTo>
                <a:cubicBezTo>
                  <a:pt x="42042" y="98693"/>
                  <a:pt x="35469" y="94898"/>
                  <a:pt x="30210" y="89607"/>
                </a:cubicBezTo>
                <a:lnTo>
                  <a:pt x="12506" y="94942"/>
                </a:lnTo>
                <a:lnTo>
                  <a:pt x="5991" y="83659"/>
                </a:lnTo>
                <a:lnTo>
                  <a:pt x="19464" y="70995"/>
                </a:lnTo>
                <a:cubicBezTo>
                  <a:pt x="17511" y="63795"/>
                  <a:pt x="17511" y="56204"/>
                  <a:pt x="19464" y="49004"/>
                </a:cubicBezTo>
                <a:lnTo>
                  <a:pt x="5991" y="36340"/>
                </a:lnTo>
                <a:lnTo>
                  <a:pt x="12506" y="25057"/>
                </a:lnTo>
                <a:lnTo>
                  <a:pt x="30210" y="30392"/>
                </a:lnTo>
                <a:cubicBezTo>
                  <a:pt x="35469" y="25101"/>
                  <a:pt x="42042" y="21306"/>
                  <a:pt x="49254" y="19397"/>
                </a:cubicBezTo>
                <a:lnTo>
                  <a:pt x="53485" y="1397"/>
                </a:lnTo>
                <a:lnTo>
                  <a:pt x="66514" y="1397"/>
                </a:lnTo>
                <a:lnTo>
                  <a:pt x="70745" y="19397"/>
                </a:lnTo>
                <a:cubicBezTo>
                  <a:pt x="77957" y="21306"/>
                  <a:pt x="84530" y="25101"/>
                  <a:pt x="89789" y="30392"/>
                </a:cubicBezTo>
                <a:lnTo>
                  <a:pt x="89789" y="30392"/>
                </a:lnTo>
                <a:close/>
              </a:path>
            </a:pathLst>
          </a:custGeom>
          <a:solidFill>
            <a:schemeClr val="accent5"/>
          </a:solidFill>
          <a:ln w="25400" cap="flat" cmpd="sng">
            <a:noFill/>
            <a:prstDash val="solid"/>
            <a:round/>
            <a:headEnd type="none" w="med" len="med"/>
            <a:tailEnd type="none" w="med" len="med"/>
          </a:ln>
        </p:spPr>
        <p:txBody>
          <a:bodyPr lIns="395033" tIns="397333" rIns="395033" bIns="397333" anchor="ctr" anchorCtr="0">
            <a:noAutofit/>
          </a:bodyPr>
          <a:lstStyle/>
          <a:p>
            <a:pPr algn="ctr" rtl="1">
              <a:lnSpc>
                <a:spcPct val="90000"/>
              </a:lnSpc>
              <a:spcAft>
                <a:spcPts val="465"/>
              </a:spcAft>
            </a:pPr>
            <a:endParaRPr sz="1335">
              <a:solidFill>
                <a:schemeClr val="bg1"/>
              </a:solidFill>
              <a:cs typeface="+mn-ea"/>
              <a:sym typeface="+mn-lt"/>
            </a:endParaRPr>
          </a:p>
        </p:txBody>
      </p:sp>
      <p:sp>
        <p:nvSpPr>
          <p:cNvPr id="22" name="Shape 1037"/>
          <p:cNvSpPr/>
          <p:nvPr/>
        </p:nvSpPr>
        <p:spPr>
          <a:xfrm>
            <a:off x="1747140" y="1902884"/>
            <a:ext cx="1802377" cy="1802377"/>
          </a:xfrm>
          <a:custGeom>
            <a:avLst/>
            <a:gdLst/>
            <a:ahLst/>
            <a:cxnLst/>
            <a:rect l="0" t="0" r="0" b="0"/>
            <a:pathLst>
              <a:path w="120000" h="120000" extrusionOk="0">
                <a:moveTo>
                  <a:pt x="77237" y="30354"/>
                </a:moveTo>
                <a:lnTo>
                  <a:pt x="90072" y="22405"/>
                </a:lnTo>
                <a:lnTo>
                  <a:pt x="97595" y="29927"/>
                </a:lnTo>
                <a:lnTo>
                  <a:pt x="89645" y="42762"/>
                </a:lnTo>
                <a:cubicBezTo>
                  <a:pt x="92707" y="48028"/>
                  <a:pt x="94311" y="54014"/>
                  <a:pt x="94292" y="60105"/>
                </a:cubicBezTo>
                <a:lnTo>
                  <a:pt x="107594" y="67246"/>
                </a:lnTo>
                <a:lnTo>
                  <a:pt x="104841" y="77521"/>
                </a:lnTo>
                <a:lnTo>
                  <a:pt x="89751" y="77054"/>
                </a:lnTo>
                <a:cubicBezTo>
                  <a:pt x="86721" y="82339"/>
                  <a:pt x="82339" y="86721"/>
                  <a:pt x="77055" y="89750"/>
                </a:cubicBezTo>
                <a:lnTo>
                  <a:pt x="77521" y="104841"/>
                </a:lnTo>
                <a:lnTo>
                  <a:pt x="67246" y="107594"/>
                </a:lnTo>
                <a:lnTo>
                  <a:pt x="60105" y="94292"/>
                </a:lnTo>
                <a:cubicBezTo>
                  <a:pt x="54014" y="94311"/>
                  <a:pt x="48028" y="92707"/>
                  <a:pt x="42762" y="89645"/>
                </a:cubicBezTo>
                <a:lnTo>
                  <a:pt x="29927" y="97594"/>
                </a:lnTo>
                <a:lnTo>
                  <a:pt x="22404" y="90072"/>
                </a:lnTo>
                <a:lnTo>
                  <a:pt x="30354" y="77237"/>
                </a:lnTo>
                <a:cubicBezTo>
                  <a:pt x="27292" y="71971"/>
                  <a:pt x="25688" y="65985"/>
                  <a:pt x="25707" y="59894"/>
                </a:cubicBezTo>
                <a:lnTo>
                  <a:pt x="12405" y="52753"/>
                </a:lnTo>
                <a:lnTo>
                  <a:pt x="15158" y="42478"/>
                </a:lnTo>
                <a:lnTo>
                  <a:pt x="30248" y="42945"/>
                </a:lnTo>
                <a:cubicBezTo>
                  <a:pt x="33278" y="37660"/>
                  <a:pt x="37660" y="33278"/>
                  <a:pt x="42944" y="30249"/>
                </a:cubicBezTo>
                <a:lnTo>
                  <a:pt x="42478" y="15158"/>
                </a:lnTo>
                <a:lnTo>
                  <a:pt x="52753" y="12405"/>
                </a:lnTo>
                <a:lnTo>
                  <a:pt x="59894" y="25707"/>
                </a:lnTo>
                <a:cubicBezTo>
                  <a:pt x="65985" y="25688"/>
                  <a:pt x="71971" y="27292"/>
                  <a:pt x="77237" y="30354"/>
                </a:cubicBezTo>
                <a:lnTo>
                  <a:pt x="77237" y="30354"/>
                </a:lnTo>
                <a:close/>
              </a:path>
            </a:pathLst>
          </a:custGeom>
          <a:solidFill>
            <a:schemeClr val="accent4"/>
          </a:solidFill>
          <a:ln w="25400" cap="flat" cmpd="sng">
            <a:noFill/>
            <a:prstDash val="solid"/>
            <a:round/>
            <a:headEnd type="none" w="med" len="med"/>
            <a:tailEnd type="none" w="med" len="med"/>
          </a:ln>
        </p:spPr>
        <p:txBody>
          <a:bodyPr lIns="505067" tIns="505067" rIns="505067" bIns="505067" anchor="ctr" anchorCtr="0">
            <a:noAutofit/>
          </a:bodyPr>
          <a:lstStyle/>
          <a:p>
            <a:pPr algn="ctr" rtl="1">
              <a:lnSpc>
                <a:spcPct val="90000"/>
              </a:lnSpc>
              <a:spcAft>
                <a:spcPts val="465"/>
              </a:spcAft>
            </a:pPr>
            <a:endParaRPr sz="1335">
              <a:solidFill>
                <a:schemeClr val="bg1"/>
              </a:solidFill>
              <a:cs typeface="+mn-ea"/>
              <a:sym typeface="+mn-lt"/>
            </a:endParaRPr>
          </a:p>
        </p:txBody>
      </p:sp>
      <p:sp>
        <p:nvSpPr>
          <p:cNvPr id="23" name="Shape 1038"/>
          <p:cNvSpPr/>
          <p:nvPr/>
        </p:nvSpPr>
        <p:spPr>
          <a:xfrm>
            <a:off x="2094717" y="3291805"/>
            <a:ext cx="2643487" cy="2643487"/>
          </a:xfrm>
          <a:custGeom>
            <a:avLst/>
            <a:gdLst/>
            <a:ahLst/>
            <a:cxnLst/>
            <a:rect l="0" t="0" r="0" b="0"/>
            <a:pathLst>
              <a:path w="120000" h="120000" extrusionOk="0">
                <a:moveTo>
                  <a:pt x="56125" y="3884"/>
                </a:moveTo>
                <a:lnTo>
                  <a:pt x="56125" y="3884"/>
                </a:lnTo>
                <a:cubicBezTo>
                  <a:pt x="78889" y="2312"/>
                  <a:pt x="100347" y="14648"/>
                  <a:pt x="110443" y="35111"/>
                </a:cubicBezTo>
                <a:cubicBezTo>
                  <a:pt x="120539" y="55574"/>
                  <a:pt x="117273" y="80109"/>
                  <a:pt x="102175" y="97218"/>
                </a:cubicBezTo>
                <a:lnTo>
                  <a:pt x="104766" y="99916"/>
                </a:lnTo>
                <a:lnTo>
                  <a:pt x="97012" y="98543"/>
                </a:lnTo>
                <a:lnTo>
                  <a:pt x="95675" y="90449"/>
                </a:lnTo>
                <a:lnTo>
                  <a:pt x="98265" y="93146"/>
                </a:lnTo>
                <a:cubicBezTo>
                  <a:pt x="111655" y="77687"/>
                  <a:pt x="114429" y="55690"/>
                  <a:pt x="105296" y="37391"/>
                </a:cubicBezTo>
                <a:cubicBezTo>
                  <a:pt x="96162" y="19092"/>
                  <a:pt x="76916" y="8086"/>
                  <a:pt x="56513" y="9495"/>
                </a:cubicBezTo>
                <a:close/>
              </a:path>
            </a:pathLst>
          </a:custGeom>
          <a:solidFill>
            <a:schemeClr val="accent2"/>
          </a:solidFill>
          <a:ln>
            <a:noFill/>
          </a:ln>
        </p:spPr>
        <p:txBody>
          <a:bodyPr lIns="121900" tIns="121900" rIns="121900" bIns="121900" anchor="ctr" anchorCtr="0">
            <a:noAutofit/>
          </a:bodyPr>
          <a:lstStyle/>
          <a:p>
            <a:endParaRPr sz="2400">
              <a:solidFill>
                <a:schemeClr val="bg1"/>
              </a:solidFill>
              <a:cs typeface="+mn-ea"/>
              <a:sym typeface="+mn-lt"/>
            </a:endParaRPr>
          </a:p>
        </p:txBody>
      </p:sp>
      <p:sp>
        <p:nvSpPr>
          <p:cNvPr id="24" name="Shape 1039"/>
          <p:cNvSpPr/>
          <p:nvPr/>
        </p:nvSpPr>
        <p:spPr>
          <a:xfrm>
            <a:off x="805249" y="2780023"/>
            <a:ext cx="1920659" cy="1920659"/>
          </a:xfrm>
          <a:custGeom>
            <a:avLst/>
            <a:gdLst/>
            <a:ahLst/>
            <a:cxnLst/>
            <a:rect l="0" t="0" r="0" b="0"/>
            <a:pathLst>
              <a:path w="120000" h="120000" extrusionOk="0">
                <a:moveTo>
                  <a:pt x="38834" y="9410"/>
                </a:moveTo>
                <a:lnTo>
                  <a:pt x="41822" y="16552"/>
                </a:lnTo>
                <a:lnTo>
                  <a:pt x="41822" y="16552"/>
                </a:lnTo>
                <a:cubicBezTo>
                  <a:pt x="23032" y="24414"/>
                  <a:pt x="11425" y="43464"/>
                  <a:pt x="13054" y="63767"/>
                </a:cubicBezTo>
                <a:lnTo>
                  <a:pt x="18064" y="62671"/>
                </a:lnTo>
                <a:lnTo>
                  <a:pt x="10211" y="70899"/>
                </a:lnTo>
                <a:lnTo>
                  <a:pt x="417" y="66534"/>
                </a:lnTo>
                <a:lnTo>
                  <a:pt x="5431" y="65436"/>
                </a:lnTo>
                <a:lnTo>
                  <a:pt x="5431" y="65436"/>
                </a:lnTo>
                <a:cubicBezTo>
                  <a:pt x="3041" y="41449"/>
                  <a:pt x="16596" y="18714"/>
                  <a:pt x="38834" y="9410"/>
                </a:cubicBezTo>
                <a:close/>
              </a:path>
            </a:pathLst>
          </a:custGeom>
          <a:solidFill>
            <a:schemeClr val="accent5"/>
          </a:solidFill>
          <a:ln>
            <a:noFill/>
          </a:ln>
        </p:spPr>
        <p:txBody>
          <a:bodyPr lIns="121900" tIns="121900" rIns="121900" bIns="121900" anchor="ctr" anchorCtr="0">
            <a:noAutofit/>
          </a:bodyPr>
          <a:lstStyle/>
          <a:p>
            <a:endParaRPr sz="2400">
              <a:solidFill>
                <a:schemeClr val="bg1"/>
              </a:solidFill>
              <a:cs typeface="+mn-ea"/>
              <a:sym typeface="+mn-lt"/>
            </a:endParaRPr>
          </a:p>
        </p:txBody>
      </p:sp>
      <p:sp>
        <p:nvSpPr>
          <p:cNvPr id="25" name="Shape 1040"/>
          <p:cNvSpPr/>
          <p:nvPr/>
        </p:nvSpPr>
        <p:spPr>
          <a:xfrm>
            <a:off x="1572105" y="1753798"/>
            <a:ext cx="2070856" cy="2070856"/>
          </a:xfrm>
          <a:custGeom>
            <a:avLst/>
            <a:gdLst/>
            <a:ahLst/>
            <a:cxnLst/>
            <a:rect l="0" t="0" r="0" b="0"/>
            <a:pathLst>
              <a:path w="120000" h="120000" extrusionOk="0">
                <a:moveTo>
                  <a:pt x="4985" y="64680"/>
                </a:moveTo>
                <a:lnTo>
                  <a:pt x="4985" y="64680"/>
                </a:lnTo>
                <a:cubicBezTo>
                  <a:pt x="3682" y="49360"/>
                  <a:pt x="8826" y="34190"/>
                  <a:pt x="19179" y="22822"/>
                </a:cubicBezTo>
                <a:lnTo>
                  <a:pt x="16020" y="19255"/>
                </a:lnTo>
                <a:lnTo>
                  <a:pt x="25770" y="21357"/>
                </a:lnTo>
                <a:lnTo>
                  <a:pt x="27129" y="31797"/>
                </a:lnTo>
                <a:lnTo>
                  <a:pt x="23972" y="28233"/>
                </a:lnTo>
                <a:lnTo>
                  <a:pt x="23972" y="28233"/>
                </a:lnTo>
                <a:cubicBezTo>
                  <a:pt x="15303" y="38064"/>
                  <a:pt x="11029" y="51011"/>
                  <a:pt x="12140" y="64071"/>
                </a:cubicBezTo>
                <a:close/>
              </a:path>
            </a:pathLst>
          </a:custGeom>
          <a:solidFill>
            <a:schemeClr val="accent4"/>
          </a:solidFill>
          <a:ln>
            <a:noFill/>
          </a:ln>
        </p:spPr>
        <p:txBody>
          <a:bodyPr lIns="121900" tIns="121900" rIns="121900" bIns="121900" anchor="ctr" anchorCtr="0">
            <a:noAutofit/>
          </a:bodyPr>
          <a:lstStyle/>
          <a:p>
            <a:endParaRPr sz="2400">
              <a:solidFill>
                <a:schemeClr val="bg1"/>
              </a:solidFill>
              <a:cs typeface="+mn-ea"/>
              <a:sym typeface="+mn-lt"/>
            </a:endParaRPr>
          </a:p>
        </p:txBody>
      </p:sp>
      <p:sp>
        <p:nvSpPr>
          <p:cNvPr id="26" name="Shape 1041"/>
          <p:cNvSpPr/>
          <p:nvPr/>
        </p:nvSpPr>
        <p:spPr>
          <a:xfrm>
            <a:off x="5688573" y="1869017"/>
            <a:ext cx="609600" cy="609600"/>
          </a:xfrm>
          <a:prstGeom prst="ellipse">
            <a:avLst/>
          </a:prstGeom>
          <a:solidFill>
            <a:schemeClr val="accent2"/>
          </a:solidFill>
          <a:ln>
            <a:noFill/>
          </a:ln>
        </p:spPr>
        <p:txBody>
          <a:bodyPr lIns="121900" tIns="60933" rIns="121900" bIns="60933" anchor="ctr" anchorCtr="0">
            <a:noAutofit/>
          </a:bodyPr>
          <a:lstStyle/>
          <a:p>
            <a:pPr algn="ctr"/>
            <a:endParaRPr>
              <a:solidFill>
                <a:schemeClr val="bg1"/>
              </a:solidFill>
              <a:cs typeface="+mn-ea"/>
              <a:sym typeface="+mn-lt"/>
            </a:endParaRPr>
          </a:p>
        </p:txBody>
      </p:sp>
      <p:sp>
        <p:nvSpPr>
          <p:cNvPr id="27" name="Shape 1043"/>
          <p:cNvSpPr txBox="1"/>
          <p:nvPr/>
        </p:nvSpPr>
        <p:spPr>
          <a:xfrm>
            <a:off x="6703290" y="1902928"/>
            <a:ext cx="4639729" cy="418576"/>
          </a:xfrm>
          <a:prstGeom prst="rect">
            <a:avLst/>
          </a:prstGeom>
          <a:noFill/>
          <a:ln>
            <a:noFill/>
          </a:ln>
        </p:spPr>
        <p:txBody>
          <a:bodyPr lIns="0" tIns="0" rIns="0" bIns="0" anchor="t" anchorCtr="0">
            <a:noAutofit/>
          </a:bodyPr>
          <a:lstStyle/>
          <a:p>
            <a:pPr algn="just">
              <a:lnSpc>
                <a:spcPct val="120000"/>
              </a:lnSpc>
              <a:spcAft>
                <a:spcPts val="1600"/>
              </a:spcAft>
              <a:buSzPct val="25000"/>
            </a:pPr>
            <a:r>
              <a:rPr lang="zh-CN" altLang="en-US" sz="2400" b="1" dirty="0">
                <a:solidFill>
                  <a:schemeClr val="bg1"/>
                </a:solidFill>
                <a:cs typeface="+mn-ea"/>
                <a:sym typeface="+mn-lt"/>
              </a:rPr>
              <a:t>项目主页：杨远林，岳泽建</a:t>
            </a:r>
          </a:p>
          <a:p>
            <a:pPr algn="just">
              <a:lnSpc>
                <a:spcPct val="120000"/>
              </a:lnSpc>
              <a:spcAft>
                <a:spcPts val="1600"/>
              </a:spcAft>
              <a:buSzPct val="25000"/>
            </a:pPr>
            <a:r>
              <a:rPr lang="zh-CN" altLang="en-US" sz="2400" b="1" dirty="0">
                <a:solidFill>
                  <a:schemeClr val="bg1"/>
                </a:solidFill>
                <a:cs typeface="+mn-ea"/>
                <a:sym typeface="+mn-lt"/>
              </a:rPr>
              <a:t>项目后端：杨远林</a:t>
            </a:r>
          </a:p>
        </p:txBody>
      </p:sp>
      <p:sp>
        <p:nvSpPr>
          <p:cNvPr id="28" name="Shape 1044"/>
          <p:cNvSpPr/>
          <p:nvPr/>
        </p:nvSpPr>
        <p:spPr>
          <a:xfrm>
            <a:off x="5688573" y="5074650"/>
            <a:ext cx="609600" cy="609600"/>
          </a:xfrm>
          <a:prstGeom prst="ellipse">
            <a:avLst/>
          </a:prstGeom>
          <a:solidFill>
            <a:schemeClr val="accent5"/>
          </a:solidFill>
          <a:ln>
            <a:noFill/>
          </a:ln>
        </p:spPr>
        <p:txBody>
          <a:bodyPr lIns="121900" tIns="60933" rIns="121900" bIns="60933" anchor="ctr" anchorCtr="0">
            <a:noAutofit/>
          </a:bodyPr>
          <a:lstStyle/>
          <a:p>
            <a:pPr algn="ctr"/>
            <a:endParaRPr>
              <a:solidFill>
                <a:schemeClr val="bg1"/>
              </a:solidFill>
              <a:cs typeface="+mn-ea"/>
              <a:sym typeface="+mn-lt"/>
            </a:endParaRPr>
          </a:p>
        </p:txBody>
      </p:sp>
      <p:sp>
        <p:nvSpPr>
          <p:cNvPr id="29" name="Shape 1046"/>
          <p:cNvSpPr txBox="1"/>
          <p:nvPr/>
        </p:nvSpPr>
        <p:spPr>
          <a:xfrm>
            <a:off x="6703290" y="5150373"/>
            <a:ext cx="4639729" cy="418576"/>
          </a:xfrm>
          <a:prstGeom prst="rect">
            <a:avLst/>
          </a:prstGeom>
          <a:noFill/>
          <a:ln>
            <a:noFill/>
          </a:ln>
        </p:spPr>
        <p:txBody>
          <a:bodyPr lIns="0" tIns="0" rIns="0" bIns="0" anchor="t" anchorCtr="0">
            <a:noAutofit/>
          </a:bodyPr>
          <a:lstStyle/>
          <a:p>
            <a:pPr algn="just">
              <a:lnSpc>
                <a:spcPct val="120000"/>
              </a:lnSpc>
              <a:spcAft>
                <a:spcPts val="1600"/>
              </a:spcAft>
              <a:buSzPct val="25000"/>
            </a:pPr>
            <a:r>
              <a:rPr lang="zh-CN" altLang="en-US" sz="2400" b="1" dirty="0">
                <a:solidFill>
                  <a:schemeClr val="bg1"/>
                </a:solidFill>
                <a:cs typeface="+mn-ea"/>
                <a:sym typeface="+mn-lt"/>
              </a:rPr>
              <a:t>数据录入：杨远林，</a:t>
            </a:r>
            <a:r>
              <a:rPr lang="zh-CN" altLang="ru-RU" sz="2400" b="1" dirty="0">
                <a:solidFill>
                  <a:schemeClr val="bg1"/>
                </a:solidFill>
                <a:sym typeface="+mn-lt"/>
              </a:rPr>
              <a:t>赵鹏程，李玉龙，岳泽健，李庚，王松，马庆驰王子茵</a:t>
            </a:r>
            <a:endParaRPr lang="en-US" sz="2400" b="1" dirty="0">
              <a:solidFill>
                <a:schemeClr val="bg1"/>
              </a:solidFill>
              <a:cs typeface="+mn-ea"/>
              <a:sym typeface="+mn-lt"/>
            </a:endParaRPr>
          </a:p>
        </p:txBody>
      </p:sp>
      <p:sp>
        <p:nvSpPr>
          <p:cNvPr id="30" name="Shape 1047"/>
          <p:cNvSpPr/>
          <p:nvPr/>
        </p:nvSpPr>
        <p:spPr>
          <a:xfrm>
            <a:off x="5688573" y="3471834"/>
            <a:ext cx="609600" cy="609600"/>
          </a:xfrm>
          <a:prstGeom prst="ellipse">
            <a:avLst/>
          </a:prstGeom>
          <a:solidFill>
            <a:schemeClr val="accent4"/>
          </a:solidFill>
          <a:ln>
            <a:noFill/>
          </a:ln>
        </p:spPr>
        <p:txBody>
          <a:bodyPr lIns="121900" tIns="60933" rIns="121900" bIns="60933" anchor="ctr" anchorCtr="0">
            <a:noAutofit/>
          </a:bodyPr>
          <a:lstStyle/>
          <a:p>
            <a:pPr algn="ctr"/>
            <a:endParaRPr>
              <a:solidFill>
                <a:schemeClr val="bg1"/>
              </a:solidFill>
              <a:cs typeface="+mn-ea"/>
              <a:sym typeface="+mn-lt"/>
            </a:endParaRPr>
          </a:p>
        </p:txBody>
      </p:sp>
      <p:sp>
        <p:nvSpPr>
          <p:cNvPr id="31" name="Shape 1049"/>
          <p:cNvSpPr txBox="1"/>
          <p:nvPr/>
        </p:nvSpPr>
        <p:spPr>
          <a:xfrm>
            <a:off x="6703290" y="3471440"/>
            <a:ext cx="4639729" cy="418576"/>
          </a:xfrm>
          <a:prstGeom prst="rect">
            <a:avLst/>
          </a:prstGeom>
          <a:noFill/>
          <a:ln>
            <a:noFill/>
          </a:ln>
        </p:spPr>
        <p:txBody>
          <a:bodyPr lIns="0" tIns="0" rIns="0" bIns="0" anchor="t" anchorCtr="0">
            <a:noAutofit/>
          </a:bodyPr>
          <a:lstStyle/>
          <a:p>
            <a:pPr algn="just">
              <a:lnSpc>
                <a:spcPct val="120000"/>
              </a:lnSpc>
              <a:spcAft>
                <a:spcPts val="1600"/>
              </a:spcAft>
              <a:buSzPct val="25000"/>
            </a:pPr>
            <a:r>
              <a:rPr lang="zh-CN" altLang="en-US" sz="2400" b="1" dirty="0">
                <a:solidFill>
                  <a:schemeClr val="bg1"/>
                </a:solidFill>
                <a:cs typeface="+mn-ea"/>
                <a:sym typeface="+mn-lt"/>
              </a:rPr>
              <a:t>登陆页面：赵鹏程</a:t>
            </a:r>
          </a:p>
          <a:p>
            <a:pPr algn="just">
              <a:lnSpc>
                <a:spcPct val="120000"/>
              </a:lnSpc>
              <a:spcAft>
                <a:spcPts val="1600"/>
              </a:spcAft>
              <a:buSzPct val="25000"/>
            </a:pPr>
            <a:r>
              <a:rPr lang="zh-CN" altLang="en-US" sz="2400" b="1" dirty="0">
                <a:solidFill>
                  <a:schemeClr val="bg1"/>
                </a:solidFill>
                <a:cs typeface="+mn-ea"/>
                <a:sym typeface="+mn-lt"/>
              </a:rPr>
              <a:t>注册页面：李玉龙</a:t>
            </a:r>
          </a:p>
        </p:txBody>
      </p:sp>
      <p:sp>
        <p:nvSpPr>
          <p:cNvPr id="32" name="Shape 1051"/>
          <p:cNvSpPr/>
          <p:nvPr/>
        </p:nvSpPr>
        <p:spPr>
          <a:xfrm>
            <a:off x="5797865" y="1972716"/>
            <a:ext cx="393713" cy="393716"/>
          </a:xfrm>
          <a:custGeom>
            <a:avLst/>
            <a:gdLst/>
            <a:ahLst/>
            <a:cxnLst/>
            <a:rect l="0" t="0" r="0" b="0"/>
            <a:pathLst>
              <a:path w="120000" h="120000" extrusionOk="0">
                <a:moveTo>
                  <a:pt x="0" y="61851"/>
                </a:moveTo>
                <a:lnTo>
                  <a:pt x="0" y="61481"/>
                </a:lnTo>
                <a:lnTo>
                  <a:pt x="0" y="61481"/>
                </a:lnTo>
                <a:lnTo>
                  <a:pt x="0" y="60740"/>
                </a:lnTo>
                <a:lnTo>
                  <a:pt x="0" y="60740"/>
                </a:lnTo>
                <a:lnTo>
                  <a:pt x="0" y="60000"/>
                </a:lnTo>
                <a:lnTo>
                  <a:pt x="0" y="60000"/>
                </a:lnTo>
                <a:lnTo>
                  <a:pt x="370" y="54074"/>
                </a:lnTo>
                <a:lnTo>
                  <a:pt x="1111" y="47777"/>
                </a:lnTo>
                <a:lnTo>
                  <a:pt x="2592" y="42222"/>
                </a:lnTo>
                <a:lnTo>
                  <a:pt x="4444" y="37037"/>
                </a:lnTo>
                <a:lnTo>
                  <a:pt x="7037" y="31851"/>
                </a:lnTo>
                <a:lnTo>
                  <a:pt x="10000" y="27037"/>
                </a:lnTo>
                <a:lnTo>
                  <a:pt x="13333" y="22222"/>
                </a:lnTo>
                <a:lnTo>
                  <a:pt x="17407" y="17407"/>
                </a:lnTo>
                <a:lnTo>
                  <a:pt x="17407" y="17407"/>
                </a:lnTo>
                <a:lnTo>
                  <a:pt x="22222" y="13333"/>
                </a:lnTo>
                <a:lnTo>
                  <a:pt x="27037" y="10000"/>
                </a:lnTo>
                <a:lnTo>
                  <a:pt x="31851" y="6666"/>
                </a:lnTo>
                <a:lnTo>
                  <a:pt x="37037" y="4444"/>
                </a:lnTo>
                <a:lnTo>
                  <a:pt x="42222" y="2592"/>
                </a:lnTo>
                <a:lnTo>
                  <a:pt x="47777" y="1111"/>
                </a:lnTo>
                <a:lnTo>
                  <a:pt x="54074" y="370"/>
                </a:lnTo>
                <a:lnTo>
                  <a:pt x="60000" y="0"/>
                </a:lnTo>
                <a:lnTo>
                  <a:pt x="60000" y="0"/>
                </a:lnTo>
                <a:lnTo>
                  <a:pt x="66296" y="370"/>
                </a:lnTo>
                <a:lnTo>
                  <a:pt x="71851" y="1111"/>
                </a:lnTo>
                <a:lnTo>
                  <a:pt x="77407" y="2592"/>
                </a:lnTo>
                <a:lnTo>
                  <a:pt x="83333" y="4444"/>
                </a:lnTo>
                <a:lnTo>
                  <a:pt x="88518" y="6666"/>
                </a:lnTo>
                <a:lnTo>
                  <a:pt x="93333" y="10000"/>
                </a:lnTo>
                <a:lnTo>
                  <a:pt x="97777" y="13333"/>
                </a:lnTo>
                <a:lnTo>
                  <a:pt x="102222" y="17407"/>
                </a:lnTo>
                <a:lnTo>
                  <a:pt x="102222" y="17407"/>
                </a:lnTo>
                <a:lnTo>
                  <a:pt x="106296" y="22222"/>
                </a:lnTo>
                <a:lnTo>
                  <a:pt x="110000" y="27037"/>
                </a:lnTo>
                <a:lnTo>
                  <a:pt x="113333" y="31851"/>
                </a:lnTo>
                <a:lnTo>
                  <a:pt x="115925" y="37037"/>
                </a:lnTo>
                <a:lnTo>
                  <a:pt x="117777" y="42222"/>
                </a:lnTo>
                <a:lnTo>
                  <a:pt x="118888" y="47777"/>
                </a:lnTo>
                <a:lnTo>
                  <a:pt x="120000" y="54074"/>
                </a:lnTo>
                <a:lnTo>
                  <a:pt x="120000" y="60000"/>
                </a:lnTo>
                <a:lnTo>
                  <a:pt x="120000" y="60000"/>
                </a:lnTo>
                <a:lnTo>
                  <a:pt x="120000" y="60740"/>
                </a:lnTo>
                <a:lnTo>
                  <a:pt x="120000" y="60740"/>
                </a:lnTo>
                <a:lnTo>
                  <a:pt x="120000" y="61481"/>
                </a:lnTo>
                <a:lnTo>
                  <a:pt x="120000" y="61851"/>
                </a:lnTo>
                <a:lnTo>
                  <a:pt x="120000" y="61851"/>
                </a:lnTo>
                <a:lnTo>
                  <a:pt x="120000" y="62592"/>
                </a:lnTo>
                <a:lnTo>
                  <a:pt x="120000" y="62592"/>
                </a:lnTo>
                <a:lnTo>
                  <a:pt x="119259" y="68518"/>
                </a:lnTo>
                <a:lnTo>
                  <a:pt x="118518" y="74074"/>
                </a:lnTo>
                <a:lnTo>
                  <a:pt x="117037" y="79259"/>
                </a:lnTo>
                <a:lnTo>
                  <a:pt x="114814" y="84814"/>
                </a:lnTo>
                <a:lnTo>
                  <a:pt x="111851" y="89629"/>
                </a:lnTo>
                <a:lnTo>
                  <a:pt x="108888" y="94444"/>
                </a:lnTo>
                <a:lnTo>
                  <a:pt x="105555" y="98888"/>
                </a:lnTo>
                <a:lnTo>
                  <a:pt x="101481" y="102962"/>
                </a:lnTo>
                <a:lnTo>
                  <a:pt x="101481" y="102962"/>
                </a:lnTo>
                <a:lnTo>
                  <a:pt x="97037" y="107037"/>
                </a:lnTo>
                <a:lnTo>
                  <a:pt x="92592" y="110370"/>
                </a:lnTo>
                <a:lnTo>
                  <a:pt x="87777" y="113333"/>
                </a:lnTo>
                <a:lnTo>
                  <a:pt x="82592" y="115925"/>
                </a:lnTo>
                <a:lnTo>
                  <a:pt x="77037" y="117777"/>
                </a:lnTo>
                <a:lnTo>
                  <a:pt x="71481" y="118888"/>
                </a:lnTo>
                <a:lnTo>
                  <a:pt x="65925" y="119629"/>
                </a:lnTo>
                <a:lnTo>
                  <a:pt x="60000" y="120000"/>
                </a:lnTo>
                <a:lnTo>
                  <a:pt x="60000" y="120000"/>
                </a:lnTo>
                <a:lnTo>
                  <a:pt x="54074" y="119629"/>
                </a:lnTo>
                <a:lnTo>
                  <a:pt x="48148" y="118888"/>
                </a:lnTo>
                <a:lnTo>
                  <a:pt x="42962" y="117777"/>
                </a:lnTo>
                <a:lnTo>
                  <a:pt x="37407" y="115925"/>
                </a:lnTo>
                <a:lnTo>
                  <a:pt x="32592" y="113333"/>
                </a:lnTo>
                <a:lnTo>
                  <a:pt x="27777" y="110370"/>
                </a:lnTo>
                <a:lnTo>
                  <a:pt x="23333" y="107037"/>
                </a:lnTo>
                <a:lnTo>
                  <a:pt x="18518" y="102962"/>
                </a:lnTo>
                <a:lnTo>
                  <a:pt x="18518" y="102962"/>
                </a:lnTo>
                <a:lnTo>
                  <a:pt x="14444" y="98888"/>
                </a:lnTo>
                <a:lnTo>
                  <a:pt x="10740" y="94444"/>
                </a:lnTo>
                <a:lnTo>
                  <a:pt x="7777" y="89629"/>
                </a:lnTo>
                <a:lnTo>
                  <a:pt x="5185" y="84814"/>
                </a:lnTo>
                <a:lnTo>
                  <a:pt x="3333" y="79259"/>
                </a:lnTo>
                <a:lnTo>
                  <a:pt x="1851" y="74074"/>
                </a:lnTo>
                <a:lnTo>
                  <a:pt x="740" y="68518"/>
                </a:lnTo>
                <a:lnTo>
                  <a:pt x="370" y="62592"/>
                </a:lnTo>
                <a:lnTo>
                  <a:pt x="370" y="62592"/>
                </a:lnTo>
                <a:lnTo>
                  <a:pt x="0" y="61851"/>
                </a:lnTo>
                <a:lnTo>
                  <a:pt x="0" y="61851"/>
                </a:lnTo>
                <a:close/>
                <a:moveTo>
                  <a:pt x="3703" y="60000"/>
                </a:moveTo>
                <a:lnTo>
                  <a:pt x="18518" y="60000"/>
                </a:lnTo>
                <a:lnTo>
                  <a:pt x="18518" y="60000"/>
                </a:lnTo>
                <a:lnTo>
                  <a:pt x="18888" y="53333"/>
                </a:lnTo>
                <a:lnTo>
                  <a:pt x="19629" y="46296"/>
                </a:lnTo>
                <a:lnTo>
                  <a:pt x="21481" y="39629"/>
                </a:lnTo>
                <a:lnTo>
                  <a:pt x="23333" y="33333"/>
                </a:lnTo>
                <a:lnTo>
                  <a:pt x="23333" y="33333"/>
                </a:lnTo>
                <a:lnTo>
                  <a:pt x="18148" y="30740"/>
                </a:lnTo>
                <a:lnTo>
                  <a:pt x="13703" y="28148"/>
                </a:lnTo>
                <a:lnTo>
                  <a:pt x="13703" y="28148"/>
                </a:lnTo>
                <a:lnTo>
                  <a:pt x="11481" y="31481"/>
                </a:lnTo>
                <a:lnTo>
                  <a:pt x="9259" y="35185"/>
                </a:lnTo>
                <a:lnTo>
                  <a:pt x="7777" y="39259"/>
                </a:lnTo>
                <a:lnTo>
                  <a:pt x="6296" y="42962"/>
                </a:lnTo>
                <a:lnTo>
                  <a:pt x="5185" y="47037"/>
                </a:lnTo>
                <a:lnTo>
                  <a:pt x="4444" y="51481"/>
                </a:lnTo>
                <a:lnTo>
                  <a:pt x="4074" y="55925"/>
                </a:lnTo>
                <a:lnTo>
                  <a:pt x="3703" y="60000"/>
                </a:lnTo>
                <a:lnTo>
                  <a:pt x="3703" y="60000"/>
                </a:lnTo>
                <a:close/>
                <a:moveTo>
                  <a:pt x="18888" y="63703"/>
                </a:moveTo>
                <a:lnTo>
                  <a:pt x="4074" y="63703"/>
                </a:lnTo>
                <a:lnTo>
                  <a:pt x="4074" y="63703"/>
                </a:lnTo>
                <a:lnTo>
                  <a:pt x="4444" y="67777"/>
                </a:lnTo>
                <a:lnTo>
                  <a:pt x="4814" y="71481"/>
                </a:lnTo>
                <a:lnTo>
                  <a:pt x="5925" y="74814"/>
                </a:lnTo>
                <a:lnTo>
                  <a:pt x="7037" y="78518"/>
                </a:lnTo>
                <a:lnTo>
                  <a:pt x="8148" y="81851"/>
                </a:lnTo>
                <a:lnTo>
                  <a:pt x="10000" y="85555"/>
                </a:lnTo>
                <a:lnTo>
                  <a:pt x="11851" y="88888"/>
                </a:lnTo>
                <a:lnTo>
                  <a:pt x="13703" y="92222"/>
                </a:lnTo>
                <a:lnTo>
                  <a:pt x="13703" y="92222"/>
                </a:lnTo>
                <a:lnTo>
                  <a:pt x="18148" y="89259"/>
                </a:lnTo>
                <a:lnTo>
                  <a:pt x="23333" y="86666"/>
                </a:lnTo>
                <a:lnTo>
                  <a:pt x="23333" y="86666"/>
                </a:lnTo>
                <a:lnTo>
                  <a:pt x="21851" y="81111"/>
                </a:lnTo>
                <a:lnTo>
                  <a:pt x="20000" y="75555"/>
                </a:lnTo>
                <a:lnTo>
                  <a:pt x="19259" y="69629"/>
                </a:lnTo>
                <a:lnTo>
                  <a:pt x="18888" y="63703"/>
                </a:lnTo>
                <a:lnTo>
                  <a:pt x="18888" y="63703"/>
                </a:lnTo>
                <a:close/>
                <a:moveTo>
                  <a:pt x="15925" y="24814"/>
                </a:moveTo>
                <a:lnTo>
                  <a:pt x="15925" y="24814"/>
                </a:lnTo>
                <a:lnTo>
                  <a:pt x="20740" y="27407"/>
                </a:lnTo>
                <a:lnTo>
                  <a:pt x="24444" y="30000"/>
                </a:lnTo>
                <a:lnTo>
                  <a:pt x="24444" y="30000"/>
                </a:lnTo>
                <a:lnTo>
                  <a:pt x="27777" y="23333"/>
                </a:lnTo>
                <a:lnTo>
                  <a:pt x="31481" y="17037"/>
                </a:lnTo>
                <a:lnTo>
                  <a:pt x="35555" y="11851"/>
                </a:lnTo>
                <a:lnTo>
                  <a:pt x="37777" y="9629"/>
                </a:lnTo>
                <a:lnTo>
                  <a:pt x="40000" y="7407"/>
                </a:lnTo>
                <a:lnTo>
                  <a:pt x="40000" y="7407"/>
                </a:lnTo>
                <a:lnTo>
                  <a:pt x="36666" y="8888"/>
                </a:lnTo>
                <a:lnTo>
                  <a:pt x="33333" y="10370"/>
                </a:lnTo>
                <a:lnTo>
                  <a:pt x="30000" y="12222"/>
                </a:lnTo>
                <a:lnTo>
                  <a:pt x="27037" y="14444"/>
                </a:lnTo>
                <a:lnTo>
                  <a:pt x="24074" y="16666"/>
                </a:lnTo>
                <a:lnTo>
                  <a:pt x="21481" y="19629"/>
                </a:lnTo>
                <a:lnTo>
                  <a:pt x="18518" y="22222"/>
                </a:lnTo>
                <a:lnTo>
                  <a:pt x="15925" y="24814"/>
                </a:lnTo>
                <a:lnTo>
                  <a:pt x="15925" y="24814"/>
                </a:lnTo>
                <a:close/>
                <a:moveTo>
                  <a:pt x="40000" y="112222"/>
                </a:moveTo>
                <a:lnTo>
                  <a:pt x="40000" y="112222"/>
                </a:lnTo>
                <a:lnTo>
                  <a:pt x="37777" y="110370"/>
                </a:lnTo>
                <a:lnTo>
                  <a:pt x="35555" y="108148"/>
                </a:lnTo>
                <a:lnTo>
                  <a:pt x="31481" y="102962"/>
                </a:lnTo>
                <a:lnTo>
                  <a:pt x="27777" y="97037"/>
                </a:lnTo>
                <a:lnTo>
                  <a:pt x="24444" y="90370"/>
                </a:lnTo>
                <a:lnTo>
                  <a:pt x="24444" y="90370"/>
                </a:lnTo>
                <a:lnTo>
                  <a:pt x="20740" y="92592"/>
                </a:lnTo>
                <a:lnTo>
                  <a:pt x="15925" y="95185"/>
                </a:lnTo>
                <a:lnTo>
                  <a:pt x="15925" y="95185"/>
                </a:lnTo>
                <a:lnTo>
                  <a:pt x="18518" y="98148"/>
                </a:lnTo>
                <a:lnTo>
                  <a:pt x="21481" y="100740"/>
                </a:lnTo>
                <a:lnTo>
                  <a:pt x="24074" y="102962"/>
                </a:lnTo>
                <a:lnTo>
                  <a:pt x="27037" y="105185"/>
                </a:lnTo>
                <a:lnTo>
                  <a:pt x="30000" y="107407"/>
                </a:lnTo>
                <a:lnTo>
                  <a:pt x="33333" y="109259"/>
                </a:lnTo>
                <a:lnTo>
                  <a:pt x="36666" y="110740"/>
                </a:lnTo>
                <a:lnTo>
                  <a:pt x="40000" y="112222"/>
                </a:lnTo>
                <a:lnTo>
                  <a:pt x="40000" y="112222"/>
                </a:lnTo>
                <a:close/>
                <a:moveTo>
                  <a:pt x="26666" y="34814"/>
                </a:moveTo>
                <a:lnTo>
                  <a:pt x="26666" y="34814"/>
                </a:lnTo>
                <a:lnTo>
                  <a:pt x="24814" y="40740"/>
                </a:lnTo>
                <a:lnTo>
                  <a:pt x="23703" y="46666"/>
                </a:lnTo>
                <a:lnTo>
                  <a:pt x="22962" y="53703"/>
                </a:lnTo>
                <a:lnTo>
                  <a:pt x="22592" y="60000"/>
                </a:lnTo>
                <a:lnTo>
                  <a:pt x="41111" y="60000"/>
                </a:lnTo>
                <a:lnTo>
                  <a:pt x="41111" y="60000"/>
                </a:lnTo>
                <a:lnTo>
                  <a:pt x="41481" y="49629"/>
                </a:lnTo>
                <a:lnTo>
                  <a:pt x="42222" y="39259"/>
                </a:lnTo>
                <a:lnTo>
                  <a:pt x="42222" y="39259"/>
                </a:lnTo>
                <a:lnTo>
                  <a:pt x="34444" y="37407"/>
                </a:lnTo>
                <a:lnTo>
                  <a:pt x="26666" y="34814"/>
                </a:lnTo>
                <a:lnTo>
                  <a:pt x="26666" y="34814"/>
                </a:lnTo>
                <a:close/>
                <a:moveTo>
                  <a:pt x="22962" y="63703"/>
                </a:moveTo>
                <a:lnTo>
                  <a:pt x="22962" y="63703"/>
                </a:lnTo>
                <a:lnTo>
                  <a:pt x="23333" y="69259"/>
                </a:lnTo>
                <a:lnTo>
                  <a:pt x="24074" y="74814"/>
                </a:lnTo>
                <a:lnTo>
                  <a:pt x="25185" y="80000"/>
                </a:lnTo>
                <a:lnTo>
                  <a:pt x="26666" y="85555"/>
                </a:lnTo>
                <a:lnTo>
                  <a:pt x="26666" y="85555"/>
                </a:lnTo>
                <a:lnTo>
                  <a:pt x="34444" y="82592"/>
                </a:lnTo>
                <a:lnTo>
                  <a:pt x="42222" y="80370"/>
                </a:lnTo>
                <a:lnTo>
                  <a:pt x="42222" y="80370"/>
                </a:lnTo>
                <a:lnTo>
                  <a:pt x="41481" y="72222"/>
                </a:lnTo>
                <a:lnTo>
                  <a:pt x="41111" y="63703"/>
                </a:lnTo>
                <a:lnTo>
                  <a:pt x="22962" y="63703"/>
                </a:lnTo>
                <a:close/>
                <a:moveTo>
                  <a:pt x="52592" y="4814"/>
                </a:moveTo>
                <a:lnTo>
                  <a:pt x="52592" y="4814"/>
                </a:lnTo>
                <a:lnTo>
                  <a:pt x="48518" y="6296"/>
                </a:lnTo>
                <a:lnTo>
                  <a:pt x="44814" y="8518"/>
                </a:lnTo>
                <a:lnTo>
                  <a:pt x="41481" y="11111"/>
                </a:lnTo>
                <a:lnTo>
                  <a:pt x="38148" y="14444"/>
                </a:lnTo>
                <a:lnTo>
                  <a:pt x="38148" y="14444"/>
                </a:lnTo>
                <a:lnTo>
                  <a:pt x="35185" y="17777"/>
                </a:lnTo>
                <a:lnTo>
                  <a:pt x="32592" y="22222"/>
                </a:lnTo>
                <a:lnTo>
                  <a:pt x="30000" y="26666"/>
                </a:lnTo>
                <a:lnTo>
                  <a:pt x="28148" y="31111"/>
                </a:lnTo>
                <a:lnTo>
                  <a:pt x="28148" y="31111"/>
                </a:lnTo>
                <a:lnTo>
                  <a:pt x="35185" y="33703"/>
                </a:lnTo>
                <a:lnTo>
                  <a:pt x="42962" y="35925"/>
                </a:lnTo>
                <a:lnTo>
                  <a:pt x="42962" y="35925"/>
                </a:lnTo>
                <a:lnTo>
                  <a:pt x="44444" y="25925"/>
                </a:lnTo>
                <a:lnTo>
                  <a:pt x="46666" y="17037"/>
                </a:lnTo>
                <a:lnTo>
                  <a:pt x="47777" y="13333"/>
                </a:lnTo>
                <a:lnTo>
                  <a:pt x="49259" y="10370"/>
                </a:lnTo>
                <a:lnTo>
                  <a:pt x="50370" y="7407"/>
                </a:lnTo>
                <a:lnTo>
                  <a:pt x="52592" y="4814"/>
                </a:lnTo>
                <a:lnTo>
                  <a:pt x="52592" y="4814"/>
                </a:lnTo>
                <a:close/>
                <a:moveTo>
                  <a:pt x="42962" y="84444"/>
                </a:moveTo>
                <a:lnTo>
                  <a:pt x="42962" y="84444"/>
                </a:lnTo>
                <a:lnTo>
                  <a:pt x="35185" y="86296"/>
                </a:lnTo>
                <a:lnTo>
                  <a:pt x="28148" y="88888"/>
                </a:lnTo>
                <a:lnTo>
                  <a:pt x="28148" y="88888"/>
                </a:lnTo>
                <a:lnTo>
                  <a:pt x="30000" y="93703"/>
                </a:lnTo>
                <a:lnTo>
                  <a:pt x="32592" y="97777"/>
                </a:lnTo>
                <a:lnTo>
                  <a:pt x="35185" y="101851"/>
                </a:lnTo>
                <a:lnTo>
                  <a:pt x="38148" y="105555"/>
                </a:lnTo>
                <a:lnTo>
                  <a:pt x="38148" y="105555"/>
                </a:lnTo>
                <a:lnTo>
                  <a:pt x="41481" y="108518"/>
                </a:lnTo>
                <a:lnTo>
                  <a:pt x="44814" y="111111"/>
                </a:lnTo>
                <a:lnTo>
                  <a:pt x="48518" y="113333"/>
                </a:lnTo>
                <a:lnTo>
                  <a:pt x="52592" y="115185"/>
                </a:lnTo>
                <a:lnTo>
                  <a:pt x="52592" y="115185"/>
                </a:lnTo>
                <a:lnTo>
                  <a:pt x="50370" y="112222"/>
                </a:lnTo>
                <a:lnTo>
                  <a:pt x="49259" y="109629"/>
                </a:lnTo>
                <a:lnTo>
                  <a:pt x="47777" y="106296"/>
                </a:lnTo>
                <a:lnTo>
                  <a:pt x="46666" y="102592"/>
                </a:lnTo>
                <a:lnTo>
                  <a:pt x="44444" y="94444"/>
                </a:lnTo>
                <a:lnTo>
                  <a:pt x="42962" y="84444"/>
                </a:lnTo>
                <a:lnTo>
                  <a:pt x="42962" y="84444"/>
                </a:lnTo>
                <a:close/>
                <a:moveTo>
                  <a:pt x="44814" y="60000"/>
                </a:moveTo>
                <a:lnTo>
                  <a:pt x="74814" y="60000"/>
                </a:lnTo>
                <a:lnTo>
                  <a:pt x="74814" y="60000"/>
                </a:lnTo>
                <a:lnTo>
                  <a:pt x="74814" y="49629"/>
                </a:lnTo>
                <a:lnTo>
                  <a:pt x="74074" y="40000"/>
                </a:lnTo>
                <a:lnTo>
                  <a:pt x="74074" y="40000"/>
                </a:lnTo>
                <a:lnTo>
                  <a:pt x="67037" y="40740"/>
                </a:lnTo>
                <a:lnTo>
                  <a:pt x="60000" y="41111"/>
                </a:lnTo>
                <a:lnTo>
                  <a:pt x="60000" y="41111"/>
                </a:lnTo>
                <a:lnTo>
                  <a:pt x="53333" y="40740"/>
                </a:lnTo>
                <a:lnTo>
                  <a:pt x="45925" y="40000"/>
                </a:lnTo>
                <a:lnTo>
                  <a:pt x="45925" y="40000"/>
                </a:lnTo>
                <a:lnTo>
                  <a:pt x="45185" y="49629"/>
                </a:lnTo>
                <a:lnTo>
                  <a:pt x="44814" y="60000"/>
                </a:lnTo>
                <a:lnTo>
                  <a:pt x="44814" y="60000"/>
                </a:lnTo>
                <a:close/>
                <a:moveTo>
                  <a:pt x="44814" y="63703"/>
                </a:moveTo>
                <a:lnTo>
                  <a:pt x="44814" y="63703"/>
                </a:lnTo>
                <a:lnTo>
                  <a:pt x="45185" y="71851"/>
                </a:lnTo>
                <a:lnTo>
                  <a:pt x="45925" y="79629"/>
                </a:lnTo>
                <a:lnTo>
                  <a:pt x="45925" y="79629"/>
                </a:lnTo>
                <a:lnTo>
                  <a:pt x="53333" y="78888"/>
                </a:lnTo>
                <a:lnTo>
                  <a:pt x="60000" y="78518"/>
                </a:lnTo>
                <a:lnTo>
                  <a:pt x="60000" y="78518"/>
                </a:lnTo>
                <a:lnTo>
                  <a:pt x="67037" y="78888"/>
                </a:lnTo>
                <a:lnTo>
                  <a:pt x="74074" y="79629"/>
                </a:lnTo>
                <a:lnTo>
                  <a:pt x="74074" y="79629"/>
                </a:lnTo>
                <a:lnTo>
                  <a:pt x="74444" y="71851"/>
                </a:lnTo>
                <a:lnTo>
                  <a:pt x="74814" y="63703"/>
                </a:lnTo>
                <a:lnTo>
                  <a:pt x="44814" y="63703"/>
                </a:lnTo>
                <a:close/>
                <a:moveTo>
                  <a:pt x="67777" y="12592"/>
                </a:moveTo>
                <a:lnTo>
                  <a:pt x="67777" y="12592"/>
                </a:lnTo>
                <a:lnTo>
                  <a:pt x="65925" y="8888"/>
                </a:lnTo>
                <a:lnTo>
                  <a:pt x="64074" y="5925"/>
                </a:lnTo>
                <a:lnTo>
                  <a:pt x="62222" y="4444"/>
                </a:lnTo>
                <a:lnTo>
                  <a:pt x="61111" y="4074"/>
                </a:lnTo>
                <a:lnTo>
                  <a:pt x="60000" y="3703"/>
                </a:lnTo>
                <a:lnTo>
                  <a:pt x="60000" y="3703"/>
                </a:lnTo>
                <a:lnTo>
                  <a:pt x="59259" y="4074"/>
                </a:lnTo>
                <a:lnTo>
                  <a:pt x="58148" y="4444"/>
                </a:lnTo>
                <a:lnTo>
                  <a:pt x="56296" y="5925"/>
                </a:lnTo>
                <a:lnTo>
                  <a:pt x="54444" y="8888"/>
                </a:lnTo>
                <a:lnTo>
                  <a:pt x="52222" y="12592"/>
                </a:lnTo>
                <a:lnTo>
                  <a:pt x="52222" y="12592"/>
                </a:lnTo>
                <a:lnTo>
                  <a:pt x="50370" y="17407"/>
                </a:lnTo>
                <a:lnTo>
                  <a:pt x="48518" y="23333"/>
                </a:lnTo>
                <a:lnTo>
                  <a:pt x="47407" y="29629"/>
                </a:lnTo>
                <a:lnTo>
                  <a:pt x="46296" y="36296"/>
                </a:lnTo>
                <a:lnTo>
                  <a:pt x="46296" y="36296"/>
                </a:lnTo>
                <a:lnTo>
                  <a:pt x="53333" y="37037"/>
                </a:lnTo>
                <a:lnTo>
                  <a:pt x="60000" y="37407"/>
                </a:lnTo>
                <a:lnTo>
                  <a:pt x="60000" y="37407"/>
                </a:lnTo>
                <a:lnTo>
                  <a:pt x="66666" y="37037"/>
                </a:lnTo>
                <a:lnTo>
                  <a:pt x="73703" y="36296"/>
                </a:lnTo>
                <a:lnTo>
                  <a:pt x="73703" y="36296"/>
                </a:lnTo>
                <a:lnTo>
                  <a:pt x="72592" y="29629"/>
                </a:lnTo>
                <a:lnTo>
                  <a:pt x="71111" y="23333"/>
                </a:lnTo>
                <a:lnTo>
                  <a:pt x="69629" y="17407"/>
                </a:lnTo>
                <a:lnTo>
                  <a:pt x="67777" y="12592"/>
                </a:lnTo>
                <a:lnTo>
                  <a:pt x="67777" y="12592"/>
                </a:lnTo>
                <a:close/>
                <a:moveTo>
                  <a:pt x="52222" y="107037"/>
                </a:moveTo>
                <a:lnTo>
                  <a:pt x="52222" y="107037"/>
                </a:lnTo>
                <a:lnTo>
                  <a:pt x="54444" y="111111"/>
                </a:lnTo>
                <a:lnTo>
                  <a:pt x="56296" y="113703"/>
                </a:lnTo>
                <a:lnTo>
                  <a:pt x="58148" y="115925"/>
                </a:lnTo>
                <a:lnTo>
                  <a:pt x="59259" y="116296"/>
                </a:lnTo>
                <a:lnTo>
                  <a:pt x="60000" y="116296"/>
                </a:lnTo>
                <a:lnTo>
                  <a:pt x="60000" y="116296"/>
                </a:lnTo>
                <a:lnTo>
                  <a:pt x="61111" y="116296"/>
                </a:lnTo>
                <a:lnTo>
                  <a:pt x="62222" y="115925"/>
                </a:lnTo>
                <a:lnTo>
                  <a:pt x="64074" y="113703"/>
                </a:lnTo>
                <a:lnTo>
                  <a:pt x="65925" y="111111"/>
                </a:lnTo>
                <a:lnTo>
                  <a:pt x="67777" y="107037"/>
                </a:lnTo>
                <a:lnTo>
                  <a:pt x="67777" y="107037"/>
                </a:lnTo>
                <a:lnTo>
                  <a:pt x="69629" y="102222"/>
                </a:lnTo>
                <a:lnTo>
                  <a:pt x="71111" y="96666"/>
                </a:lnTo>
                <a:lnTo>
                  <a:pt x="72592" y="90740"/>
                </a:lnTo>
                <a:lnTo>
                  <a:pt x="73703" y="83703"/>
                </a:lnTo>
                <a:lnTo>
                  <a:pt x="73703" y="83703"/>
                </a:lnTo>
                <a:lnTo>
                  <a:pt x="66666" y="82962"/>
                </a:lnTo>
                <a:lnTo>
                  <a:pt x="60000" y="82592"/>
                </a:lnTo>
                <a:lnTo>
                  <a:pt x="60000" y="82592"/>
                </a:lnTo>
                <a:lnTo>
                  <a:pt x="53333" y="82962"/>
                </a:lnTo>
                <a:lnTo>
                  <a:pt x="46296" y="83703"/>
                </a:lnTo>
                <a:lnTo>
                  <a:pt x="46296" y="83703"/>
                </a:lnTo>
                <a:lnTo>
                  <a:pt x="47407" y="90740"/>
                </a:lnTo>
                <a:lnTo>
                  <a:pt x="48518" y="96666"/>
                </a:lnTo>
                <a:lnTo>
                  <a:pt x="50370" y="102222"/>
                </a:lnTo>
                <a:lnTo>
                  <a:pt x="52222" y="107037"/>
                </a:lnTo>
                <a:lnTo>
                  <a:pt x="52222" y="107037"/>
                </a:lnTo>
                <a:close/>
                <a:moveTo>
                  <a:pt x="92222" y="31111"/>
                </a:moveTo>
                <a:lnTo>
                  <a:pt x="92222" y="31111"/>
                </a:lnTo>
                <a:lnTo>
                  <a:pt x="90000" y="26666"/>
                </a:lnTo>
                <a:lnTo>
                  <a:pt x="87777" y="22222"/>
                </a:lnTo>
                <a:lnTo>
                  <a:pt x="84814" y="17777"/>
                </a:lnTo>
                <a:lnTo>
                  <a:pt x="81481" y="14444"/>
                </a:lnTo>
                <a:lnTo>
                  <a:pt x="81481" y="14444"/>
                </a:lnTo>
                <a:lnTo>
                  <a:pt x="78518" y="11111"/>
                </a:lnTo>
                <a:lnTo>
                  <a:pt x="75185" y="8518"/>
                </a:lnTo>
                <a:lnTo>
                  <a:pt x="71481" y="6296"/>
                </a:lnTo>
                <a:lnTo>
                  <a:pt x="67777" y="4814"/>
                </a:lnTo>
                <a:lnTo>
                  <a:pt x="67777" y="4814"/>
                </a:lnTo>
                <a:lnTo>
                  <a:pt x="69259" y="7407"/>
                </a:lnTo>
                <a:lnTo>
                  <a:pt x="70740" y="10370"/>
                </a:lnTo>
                <a:lnTo>
                  <a:pt x="72222" y="13333"/>
                </a:lnTo>
                <a:lnTo>
                  <a:pt x="73333" y="17037"/>
                </a:lnTo>
                <a:lnTo>
                  <a:pt x="75555" y="25925"/>
                </a:lnTo>
                <a:lnTo>
                  <a:pt x="77037" y="35925"/>
                </a:lnTo>
                <a:lnTo>
                  <a:pt x="77037" y="35925"/>
                </a:lnTo>
                <a:lnTo>
                  <a:pt x="85185" y="33703"/>
                </a:lnTo>
                <a:lnTo>
                  <a:pt x="92222" y="31111"/>
                </a:lnTo>
                <a:lnTo>
                  <a:pt x="92222" y="31111"/>
                </a:lnTo>
                <a:close/>
                <a:moveTo>
                  <a:pt x="67777" y="115185"/>
                </a:moveTo>
                <a:lnTo>
                  <a:pt x="67777" y="115185"/>
                </a:lnTo>
                <a:lnTo>
                  <a:pt x="71481" y="113333"/>
                </a:lnTo>
                <a:lnTo>
                  <a:pt x="75185" y="111111"/>
                </a:lnTo>
                <a:lnTo>
                  <a:pt x="78518" y="108518"/>
                </a:lnTo>
                <a:lnTo>
                  <a:pt x="81481" y="105555"/>
                </a:lnTo>
                <a:lnTo>
                  <a:pt x="81481" y="105555"/>
                </a:lnTo>
                <a:lnTo>
                  <a:pt x="84814" y="101851"/>
                </a:lnTo>
                <a:lnTo>
                  <a:pt x="87777" y="97777"/>
                </a:lnTo>
                <a:lnTo>
                  <a:pt x="90000" y="93703"/>
                </a:lnTo>
                <a:lnTo>
                  <a:pt x="92222" y="88888"/>
                </a:lnTo>
                <a:lnTo>
                  <a:pt x="92222" y="88888"/>
                </a:lnTo>
                <a:lnTo>
                  <a:pt x="85185" y="86296"/>
                </a:lnTo>
                <a:lnTo>
                  <a:pt x="77037" y="84444"/>
                </a:lnTo>
                <a:lnTo>
                  <a:pt x="77037" y="84444"/>
                </a:lnTo>
                <a:lnTo>
                  <a:pt x="75555" y="94444"/>
                </a:lnTo>
                <a:lnTo>
                  <a:pt x="73333" y="102592"/>
                </a:lnTo>
                <a:lnTo>
                  <a:pt x="72222" y="106296"/>
                </a:lnTo>
                <a:lnTo>
                  <a:pt x="70740" y="109629"/>
                </a:lnTo>
                <a:lnTo>
                  <a:pt x="69259" y="112222"/>
                </a:lnTo>
                <a:lnTo>
                  <a:pt x="67777" y="115185"/>
                </a:lnTo>
                <a:lnTo>
                  <a:pt x="67777" y="115185"/>
                </a:lnTo>
                <a:close/>
                <a:moveTo>
                  <a:pt x="97407" y="60000"/>
                </a:moveTo>
                <a:lnTo>
                  <a:pt x="97407" y="60000"/>
                </a:lnTo>
                <a:lnTo>
                  <a:pt x="97407" y="53703"/>
                </a:lnTo>
                <a:lnTo>
                  <a:pt x="96666" y="46666"/>
                </a:lnTo>
                <a:lnTo>
                  <a:pt x="95185" y="40740"/>
                </a:lnTo>
                <a:lnTo>
                  <a:pt x="93703" y="34814"/>
                </a:lnTo>
                <a:lnTo>
                  <a:pt x="93703" y="34814"/>
                </a:lnTo>
                <a:lnTo>
                  <a:pt x="85925" y="37407"/>
                </a:lnTo>
                <a:lnTo>
                  <a:pt x="77407" y="39259"/>
                </a:lnTo>
                <a:lnTo>
                  <a:pt x="77407" y="39259"/>
                </a:lnTo>
                <a:lnTo>
                  <a:pt x="78518" y="49629"/>
                </a:lnTo>
                <a:lnTo>
                  <a:pt x="78518" y="60000"/>
                </a:lnTo>
                <a:lnTo>
                  <a:pt x="97407" y="60000"/>
                </a:lnTo>
                <a:close/>
                <a:moveTo>
                  <a:pt x="97407" y="63703"/>
                </a:moveTo>
                <a:lnTo>
                  <a:pt x="78518" y="63703"/>
                </a:lnTo>
                <a:lnTo>
                  <a:pt x="78518" y="63703"/>
                </a:lnTo>
                <a:lnTo>
                  <a:pt x="78148" y="72222"/>
                </a:lnTo>
                <a:lnTo>
                  <a:pt x="77407" y="80370"/>
                </a:lnTo>
                <a:lnTo>
                  <a:pt x="77407" y="80370"/>
                </a:lnTo>
                <a:lnTo>
                  <a:pt x="85925" y="82592"/>
                </a:lnTo>
                <a:lnTo>
                  <a:pt x="93703" y="85555"/>
                </a:lnTo>
                <a:lnTo>
                  <a:pt x="93703" y="85555"/>
                </a:lnTo>
                <a:lnTo>
                  <a:pt x="95185" y="80000"/>
                </a:lnTo>
                <a:lnTo>
                  <a:pt x="96296" y="74814"/>
                </a:lnTo>
                <a:lnTo>
                  <a:pt x="97037" y="69259"/>
                </a:lnTo>
                <a:lnTo>
                  <a:pt x="97407" y="63703"/>
                </a:lnTo>
                <a:lnTo>
                  <a:pt x="97407" y="63703"/>
                </a:lnTo>
                <a:close/>
                <a:moveTo>
                  <a:pt x="79629" y="7407"/>
                </a:moveTo>
                <a:lnTo>
                  <a:pt x="79629" y="7407"/>
                </a:lnTo>
                <a:lnTo>
                  <a:pt x="82592" y="9629"/>
                </a:lnTo>
                <a:lnTo>
                  <a:pt x="84814" y="11851"/>
                </a:lnTo>
                <a:lnTo>
                  <a:pt x="88888" y="17037"/>
                </a:lnTo>
                <a:lnTo>
                  <a:pt x="92592" y="23333"/>
                </a:lnTo>
                <a:lnTo>
                  <a:pt x="95555" y="30000"/>
                </a:lnTo>
                <a:lnTo>
                  <a:pt x="95555" y="30000"/>
                </a:lnTo>
                <a:lnTo>
                  <a:pt x="99629" y="27407"/>
                </a:lnTo>
                <a:lnTo>
                  <a:pt x="103703" y="24814"/>
                </a:lnTo>
                <a:lnTo>
                  <a:pt x="103703" y="24814"/>
                </a:lnTo>
                <a:lnTo>
                  <a:pt x="101481" y="22222"/>
                </a:lnTo>
                <a:lnTo>
                  <a:pt x="98888" y="19629"/>
                </a:lnTo>
                <a:lnTo>
                  <a:pt x="95925" y="16666"/>
                </a:lnTo>
                <a:lnTo>
                  <a:pt x="92962" y="14444"/>
                </a:lnTo>
                <a:lnTo>
                  <a:pt x="90000" y="12222"/>
                </a:lnTo>
                <a:lnTo>
                  <a:pt x="87037" y="10370"/>
                </a:lnTo>
                <a:lnTo>
                  <a:pt x="83703" y="8888"/>
                </a:lnTo>
                <a:lnTo>
                  <a:pt x="79629" y="7407"/>
                </a:lnTo>
                <a:lnTo>
                  <a:pt x="79629" y="7407"/>
                </a:lnTo>
                <a:close/>
                <a:moveTo>
                  <a:pt x="103703" y="95185"/>
                </a:moveTo>
                <a:lnTo>
                  <a:pt x="103703" y="95185"/>
                </a:lnTo>
                <a:lnTo>
                  <a:pt x="99629" y="92592"/>
                </a:lnTo>
                <a:lnTo>
                  <a:pt x="95555" y="90370"/>
                </a:lnTo>
                <a:lnTo>
                  <a:pt x="95555" y="90370"/>
                </a:lnTo>
                <a:lnTo>
                  <a:pt x="92592" y="97037"/>
                </a:lnTo>
                <a:lnTo>
                  <a:pt x="88888" y="102962"/>
                </a:lnTo>
                <a:lnTo>
                  <a:pt x="84814" y="108148"/>
                </a:lnTo>
                <a:lnTo>
                  <a:pt x="82592" y="110370"/>
                </a:lnTo>
                <a:lnTo>
                  <a:pt x="79629" y="112222"/>
                </a:lnTo>
                <a:lnTo>
                  <a:pt x="79629" y="112222"/>
                </a:lnTo>
                <a:lnTo>
                  <a:pt x="83703" y="110740"/>
                </a:lnTo>
                <a:lnTo>
                  <a:pt x="87037" y="109259"/>
                </a:lnTo>
                <a:lnTo>
                  <a:pt x="90000" y="107407"/>
                </a:lnTo>
                <a:lnTo>
                  <a:pt x="92962" y="105185"/>
                </a:lnTo>
                <a:lnTo>
                  <a:pt x="95925" y="102962"/>
                </a:lnTo>
                <a:lnTo>
                  <a:pt x="98888" y="100740"/>
                </a:lnTo>
                <a:lnTo>
                  <a:pt x="101481" y="98148"/>
                </a:lnTo>
                <a:lnTo>
                  <a:pt x="103703" y="95185"/>
                </a:lnTo>
                <a:lnTo>
                  <a:pt x="103703" y="95185"/>
                </a:lnTo>
                <a:close/>
                <a:moveTo>
                  <a:pt x="116296" y="60000"/>
                </a:moveTo>
                <a:lnTo>
                  <a:pt x="116296" y="60000"/>
                </a:lnTo>
                <a:lnTo>
                  <a:pt x="116296" y="55925"/>
                </a:lnTo>
                <a:lnTo>
                  <a:pt x="115925" y="51481"/>
                </a:lnTo>
                <a:lnTo>
                  <a:pt x="115185" y="47037"/>
                </a:lnTo>
                <a:lnTo>
                  <a:pt x="114074" y="42962"/>
                </a:lnTo>
                <a:lnTo>
                  <a:pt x="112222" y="39259"/>
                </a:lnTo>
                <a:lnTo>
                  <a:pt x="110370" y="35185"/>
                </a:lnTo>
                <a:lnTo>
                  <a:pt x="108518" y="31481"/>
                </a:lnTo>
                <a:lnTo>
                  <a:pt x="105925" y="28148"/>
                </a:lnTo>
                <a:lnTo>
                  <a:pt x="105925" y="28148"/>
                </a:lnTo>
                <a:lnTo>
                  <a:pt x="101481" y="30740"/>
                </a:lnTo>
                <a:lnTo>
                  <a:pt x="96666" y="33333"/>
                </a:lnTo>
                <a:lnTo>
                  <a:pt x="96666" y="33333"/>
                </a:lnTo>
                <a:lnTo>
                  <a:pt x="98888" y="39629"/>
                </a:lnTo>
                <a:lnTo>
                  <a:pt x="100000" y="46296"/>
                </a:lnTo>
                <a:lnTo>
                  <a:pt x="101111" y="53333"/>
                </a:lnTo>
                <a:lnTo>
                  <a:pt x="101111" y="60000"/>
                </a:lnTo>
                <a:lnTo>
                  <a:pt x="116296" y="60000"/>
                </a:lnTo>
                <a:close/>
                <a:moveTo>
                  <a:pt x="96666" y="86666"/>
                </a:moveTo>
                <a:lnTo>
                  <a:pt x="96666" y="86666"/>
                </a:lnTo>
                <a:lnTo>
                  <a:pt x="101481" y="89259"/>
                </a:lnTo>
                <a:lnTo>
                  <a:pt x="105925" y="92222"/>
                </a:lnTo>
                <a:lnTo>
                  <a:pt x="105925" y="92222"/>
                </a:lnTo>
                <a:lnTo>
                  <a:pt x="108148" y="88888"/>
                </a:lnTo>
                <a:lnTo>
                  <a:pt x="110000" y="85555"/>
                </a:lnTo>
                <a:lnTo>
                  <a:pt x="111481" y="81851"/>
                </a:lnTo>
                <a:lnTo>
                  <a:pt x="113333" y="78518"/>
                </a:lnTo>
                <a:lnTo>
                  <a:pt x="114444" y="74814"/>
                </a:lnTo>
                <a:lnTo>
                  <a:pt x="115185" y="71481"/>
                </a:lnTo>
                <a:lnTo>
                  <a:pt x="115925" y="67777"/>
                </a:lnTo>
                <a:lnTo>
                  <a:pt x="116296" y="63703"/>
                </a:lnTo>
                <a:lnTo>
                  <a:pt x="101111" y="63703"/>
                </a:lnTo>
                <a:lnTo>
                  <a:pt x="101111" y="63703"/>
                </a:lnTo>
                <a:lnTo>
                  <a:pt x="100370" y="69629"/>
                </a:lnTo>
                <a:lnTo>
                  <a:pt x="99629" y="75555"/>
                </a:lnTo>
                <a:lnTo>
                  <a:pt x="98518" y="81111"/>
                </a:lnTo>
                <a:lnTo>
                  <a:pt x="96666" y="86666"/>
                </a:lnTo>
                <a:lnTo>
                  <a:pt x="96666" y="86666"/>
                </a:lnTo>
                <a:close/>
              </a:path>
            </a:pathLst>
          </a:custGeom>
          <a:solidFill>
            <a:schemeClr val="lt1"/>
          </a:solidFill>
          <a:ln>
            <a:noFill/>
          </a:ln>
        </p:spPr>
        <p:txBody>
          <a:bodyPr lIns="121900" tIns="60933" rIns="121900" bIns="60933" anchor="t" anchorCtr="0">
            <a:noAutofit/>
          </a:bodyPr>
          <a:lstStyle/>
          <a:p>
            <a:endParaRPr>
              <a:solidFill>
                <a:schemeClr val="bg1"/>
              </a:solidFill>
              <a:cs typeface="+mn-ea"/>
              <a:sym typeface="+mn-lt"/>
            </a:endParaRPr>
          </a:p>
        </p:txBody>
      </p:sp>
      <p:sp>
        <p:nvSpPr>
          <p:cNvPr id="33" name="Shape 1052"/>
          <p:cNvSpPr/>
          <p:nvPr/>
        </p:nvSpPr>
        <p:spPr>
          <a:xfrm>
            <a:off x="5797865" y="3576451"/>
            <a:ext cx="393713" cy="393716"/>
          </a:xfrm>
          <a:custGeom>
            <a:avLst/>
            <a:gdLst/>
            <a:ahLst/>
            <a:cxnLst/>
            <a:rect l="0" t="0" r="0" b="0"/>
            <a:pathLst>
              <a:path w="120000" h="120000" extrusionOk="0">
                <a:moveTo>
                  <a:pt x="60000" y="0"/>
                </a:moveTo>
                <a:lnTo>
                  <a:pt x="60000" y="0"/>
                </a:lnTo>
                <a:lnTo>
                  <a:pt x="66296" y="370"/>
                </a:lnTo>
                <a:lnTo>
                  <a:pt x="71851" y="1111"/>
                </a:lnTo>
                <a:lnTo>
                  <a:pt x="77407" y="2592"/>
                </a:lnTo>
                <a:lnTo>
                  <a:pt x="82962" y="4444"/>
                </a:lnTo>
                <a:lnTo>
                  <a:pt x="88518" y="6666"/>
                </a:lnTo>
                <a:lnTo>
                  <a:pt x="93333" y="10000"/>
                </a:lnTo>
                <a:lnTo>
                  <a:pt x="97777" y="13333"/>
                </a:lnTo>
                <a:lnTo>
                  <a:pt x="102222" y="17407"/>
                </a:lnTo>
                <a:lnTo>
                  <a:pt x="102222" y="17407"/>
                </a:lnTo>
                <a:lnTo>
                  <a:pt x="106296" y="22222"/>
                </a:lnTo>
                <a:lnTo>
                  <a:pt x="110000" y="27037"/>
                </a:lnTo>
                <a:lnTo>
                  <a:pt x="112962" y="31851"/>
                </a:lnTo>
                <a:lnTo>
                  <a:pt x="115555" y="37037"/>
                </a:lnTo>
                <a:lnTo>
                  <a:pt x="117777" y="42222"/>
                </a:lnTo>
                <a:lnTo>
                  <a:pt x="118888" y="47777"/>
                </a:lnTo>
                <a:lnTo>
                  <a:pt x="120000" y="54074"/>
                </a:lnTo>
                <a:lnTo>
                  <a:pt x="120000" y="60000"/>
                </a:lnTo>
                <a:lnTo>
                  <a:pt x="120000" y="60000"/>
                </a:lnTo>
                <a:lnTo>
                  <a:pt x="120000" y="65925"/>
                </a:lnTo>
                <a:lnTo>
                  <a:pt x="118888" y="71851"/>
                </a:lnTo>
                <a:lnTo>
                  <a:pt x="117777" y="77407"/>
                </a:lnTo>
                <a:lnTo>
                  <a:pt x="115555" y="83333"/>
                </a:lnTo>
                <a:lnTo>
                  <a:pt x="112962" y="88148"/>
                </a:lnTo>
                <a:lnTo>
                  <a:pt x="110000" y="93333"/>
                </a:lnTo>
                <a:lnTo>
                  <a:pt x="106296" y="97777"/>
                </a:lnTo>
                <a:lnTo>
                  <a:pt x="102222" y="102222"/>
                </a:lnTo>
                <a:lnTo>
                  <a:pt x="102222" y="102222"/>
                </a:lnTo>
                <a:lnTo>
                  <a:pt x="97777" y="106296"/>
                </a:lnTo>
                <a:lnTo>
                  <a:pt x="93333" y="110000"/>
                </a:lnTo>
                <a:lnTo>
                  <a:pt x="88518" y="112962"/>
                </a:lnTo>
                <a:lnTo>
                  <a:pt x="82962" y="115555"/>
                </a:lnTo>
                <a:lnTo>
                  <a:pt x="77407" y="117777"/>
                </a:lnTo>
                <a:lnTo>
                  <a:pt x="71851" y="118888"/>
                </a:lnTo>
                <a:lnTo>
                  <a:pt x="66296" y="119629"/>
                </a:lnTo>
                <a:lnTo>
                  <a:pt x="60000" y="120000"/>
                </a:lnTo>
                <a:lnTo>
                  <a:pt x="60000" y="120000"/>
                </a:lnTo>
                <a:lnTo>
                  <a:pt x="53703" y="119629"/>
                </a:lnTo>
                <a:lnTo>
                  <a:pt x="47777" y="118888"/>
                </a:lnTo>
                <a:lnTo>
                  <a:pt x="42222" y="117777"/>
                </a:lnTo>
                <a:lnTo>
                  <a:pt x="37037" y="115555"/>
                </a:lnTo>
                <a:lnTo>
                  <a:pt x="31851" y="112962"/>
                </a:lnTo>
                <a:lnTo>
                  <a:pt x="27037" y="110000"/>
                </a:lnTo>
                <a:lnTo>
                  <a:pt x="21851" y="106296"/>
                </a:lnTo>
                <a:lnTo>
                  <a:pt x="17407" y="102222"/>
                </a:lnTo>
                <a:lnTo>
                  <a:pt x="17407" y="102222"/>
                </a:lnTo>
                <a:lnTo>
                  <a:pt x="13333" y="97777"/>
                </a:lnTo>
                <a:lnTo>
                  <a:pt x="10000" y="93333"/>
                </a:lnTo>
                <a:lnTo>
                  <a:pt x="7037" y="88148"/>
                </a:lnTo>
                <a:lnTo>
                  <a:pt x="4444" y="83333"/>
                </a:lnTo>
                <a:lnTo>
                  <a:pt x="2592" y="77407"/>
                </a:lnTo>
                <a:lnTo>
                  <a:pt x="1111" y="71851"/>
                </a:lnTo>
                <a:lnTo>
                  <a:pt x="370" y="65925"/>
                </a:lnTo>
                <a:lnTo>
                  <a:pt x="0" y="60000"/>
                </a:lnTo>
                <a:lnTo>
                  <a:pt x="0" y="60000"/>
                </a:lnTo>
                <a:lnTo>
                  <a:pt x="370" y="54074"/>
                </a:lnTo>
                <a:lnTo>
                  <a:pt x="1111" y="47777"/>
                </a:lnTo>
                <a:lnTo>
                  <a:pt x="2592" y="42222"/>
                </a:lnTo>
                <a:lnTo>
                  <a:pt x="4444" y="37037"/>
                </a:lnTo>
                <a:lnTo>
                  <a:pt x="7037" y="31851"/>
                </a:lnTo>
                <a:lnTo>
                  <a:pt x="10000" y="27037"/>
                </a:lnTo>
                <a:lnTo>
                  <a:pt x="13333" y="22222"/>
                </a:lnTo>
                <a:lnTo>
                  <a:pt x="17407" y="17407"/>
                </a:lnTo>
                <a:lnTo>
                  <a:pt x="17407" y="17407"/>
                </a:lnTo>
                <a:lnTo>
                  <a:pt x="21851" y="13333"/>
                </a:lnTo>
                <a:lnTo>
                  <a:pt x="27037" y="10000"/>
                </a:lnTo>
                <a:lnTo>
                  <a:pt x="31851" y="6666"/>
                </a:lnTo>
                <a:lnTo>
                  <a:pt x="37037" y="4444"/>
                </a:lnTo>
                <a:lnTo>
                  <a:pt x="42222" y="2592"/>
                </a:lnTo>
                <a:lnTo>
                  <a:pt x="47777" y="1111"/>
                </a:lnTo>
                <a:lnTo>
                  <a:pt x="53703" y="370"/>
                </a:lnTo>
                <a:lnTo>
                  <a:pt x="60000" y="0"/>
                </a:lnTo>
                <a:lnTo>
                  <a:pt x="60000" y="0"/>
                </a:lnTo>
                <a:close/>
                <a:moveTo>
                  <a:pt x="3703" y="60000"/>
                </a:moveTo>
                <a:lnTo>
                  <a:pt x="3703" y="60000"/>
                </a:lnTo>
                <a:lnTo>
                  <a:pt x="4074" y="65555"/>
                </a:lnTo>
                <a:lnTo>
                  <a:pt x="4814" y="71111"/>
                </a:lnTo>
                <a:lnTo>
                  <a:pt x="6296" y="76296"/>
                </a:lnTo>
                <a:lnTo>
                  <a:pt x="7777" y="81481"/>
                </a:lnTo>
                <a:lnTo>
                  <a:pt x="10370" y="86666"/>
                </a:lnTo>
                <a:lnTo>
                  <a:pt x="12962" y="91111"/>
                </a:lnTo>
                <a:lnTo>
                  <a:pt x="16296" y="95555"/>
                </a:lnTo>
                <a:lnTo>
                  <a:pt x="20000" y="99629"/>
                </a:lnTo>
                <a:lnTo>
                  <a:pt x="20000" y="99629"/>
                </a:lnTo>
                <a:lnTo>
                  <a:pt x="24444" y="103333"/>
                </a:lnTo>
                <a:lnTo>
                  <a:pt x="29259" y="106666"/>
                </a:lnTo>
                <a:lnTo>
                  <a:pt x="33703" y="109629"/>
                </a:lnTo>
                <a:lnTo>
                  <a:pt x="38518" y="111851"/>
                </a:lnTo>
                <a:lnTo>
                  <a:pt x="43333" y="113703"/>
                </a:lnTo>
                <a:lnTo>
                  <a:pt x="48888" y="115185"/>
                </a:lnTo>
                <a:lnTo>
                  <a:pt x="54074" y="115925"/>
                </a:lnTo>
                <a:lnTo>
                  <a:pt x="60000" y="116296"/>
                </a:lnTo>
                <a:lnTo>
                  <a:pt x="60000" y="116296"/>
                </a:lnTo>
                <a:lnTo>
                  <a:pt x="65925" y="115925"/>
                </a:lnTo>
                <a:lnTo>
                  <a:pt x="71111" y="115185"/>
                </a:lnTo>
                <a:lnTo>
                  <a:pt x="76296" y="113703"/>
                </a:lnTo>
                <a:lnTo>
                  <a:pt x="81481" y="111851"/>
                </a:lnTo>
                <a:lnTo>
                  <a:pt x="86296" y="109629"/>
                </a:lnTo>
                <a:lnTo>
                  <a:pt x="91111" y="106666"/>
                </a:lnTo>
                <a:lnTo>
                  <a:pt x="95555" y="103333"/>
                </a:lnTo>
                <a:lnTo>
                  <a:pt x="99629" y="99629"/>
                </a:lnTo>
                <a:lnTo>
                  <a:pt x="99629" y="99629"/>
                </a:lnTo>
                <a:lnTo>
                  <a:pt x="103703" y="95555"/>
                </a:lnTo>
                <a:lnTo>
                  <a:pt x="107037" y="91111"/>
                </a:lnTo>
                <a:lnTo>
                  <a:pt x="109629" y="86666"/>
                </a:lnTo>
                <a:lnTo>
                  <a:pt x="111851" y="81481"/>
                </a:lnTo>
                <a:lnTo>
                  <a:pt x="113703" y="76296"/>
                </a:lnTo>
                <a:lnTo>
                  <a:pt x="115185" y="71111"/>
                </a:lnTo>
                <a:lnTo>
                  <a:pt x="115925" y="65555"/>
                </a:lnTo>
                <a:lnTo>
                  <a:pt x="115925" y="60000"/>
                </a:lnTo>
                <a:lnTo>
                  <a:pt x="115925" y="60000"/>
                </a:lnTo>
                <a:lnTo>
                  <a:pt x="115925" y="54444"/>
                </a:lnTo>
                <a:lnTo>
                  <a:pt x="115185" y="48518"/>
                </a:lnTo>
                <a:lnTo>
                  <a:pt x="113703" y="43333"/>
                </a:lnTo>
                <a:lnTo>
                  <a:pt x="111851" y="38518"/>
                </a:lnTo>
                <a:lnTo>
                  <a:pt x="109629" y="33703"/>
                </a:lnTo>
                <a:lnTo>
                  <a:pt x="107037" y="28888"/>
                </a:lnTo>
                <a:lnTo>
                  <a:pt x="103703" y="24814"/>
                </a:lnTo>
                <a:lnTo>
                  <a:pt x="99629" y="20370"/>
                </a:lnTo>
                <a:lnTo>
                  <a:pt x="99629" y="20370"/>
                </a:lnTo>
                <a:lnTo>
                  <a:pt x="95555" y="16296"/>
                </a:lnTo>
                <a:lnTo>
                  <a:pt x="91111" y="12962"/>
                </a:lnTo>
                <a:lnTo>
                  <a:pt x="86296" y="10000"/>
                </a:lnTo>
                <a:lnTo>
                  <a:pt x="81481" y="7777"/>
                </a:lnTo>
                <a:lnTo>
                  <a:pt x="76296" y="5925"/>
                </a:lnTo>
                <a:lnTo>
                  <a:pt x="71111" y="4814"/>
                </a:lnTo>
                <a:lnTo>
                  <a:pt x="65925" y="4074"/>
                </a:lnTo>
                <a:lnTo>
                  <a:pt x="60000" y="3703"/>
                </a:lnTo>
                <a:lnTo>
                  <a:pt x="60000" y="3703"/>
                </a:lnTo>
                <a:lnTo>
                  <a:pt x="54074" y="4074"/>
                </a:lnTo>
                <a:lnTo>
                  <a:pt x="48888" y="4814"/>
                </a:lnTo>
                <a:lnTo>
                  <a:pt x="43333" y="5925"/>
                </a:lnTo>
                <a:lnTo>
                  <a:pt x="38518" y="7777"/>
                </a:lnTo>
                <a:lnTo>
                  <a:pt x="33703" y="10000"/>
                </a:lnTo>
                <a:lnTo>
                  <a:pt x="29259" y="12962"/>
                </a:lnTo>
                <a:lnTo>
                  <a:pt x="24444" y="16296"/>
                </a:lnTo>
                <a:lnTo>
                  <a:pt x="20000" y="20370"/>
                </a:lnTo>
                <a:lnTo>
                  <a:pt x="20000" y="20370"/>
                </a:lnTo>
                <a:lnTo>
                  <a:pt x="16296" y="24814"/>
                </a:lnTo>
                <a:lnTo>
                  <a:pt x="12962" y="28888"/>
                </a:lnTo>
                <a:lnTo>
                  <a:pt x="10370" y="33703"/>
                </a:lnTo>
                <a:lnTo>
                  <a:pt x="7777" y="38518"/>
                </a:lnTo>
                <a:lnTo>
                  <a:pt x="6296" y="43333"/>
                </a:lnTo>
                <a:lnTo>
                  <a:pt x="4814" y="48518"/>
                </a:lnTo>
                <a:lnTo>
                  <a:pt x="4074" y="54444"/>
                </a:lnTo>
                <a:lnTo>
                  <a:pt x="3703" y="60000"/>
                </a:lnTo>
                <a:lnTo>
                  <a:pt x="3703" y="60000"/>
                </a:lnTo>
                <a:close/>
                <a:moveTo>
                  <a:pt x="11111" y="60000"/>
                </a:moveTo>
                <a:lnTo>
                  <a:pt x="11111" y="60000"/>
                </a:lnTo>
                <a:lnTo>
                  <a:pt x="11481" y="55185"/>
                </a:lnTo>
                <a:lnTo>
                  <a:pt x="12222" y="50000"/>
                </a:lnTo>
                <a:lnTo>
                  <a:pt x="13333" y="45555"/>
                </a:lnTo>
                <a:lnTo>
                  <a:pt x="14814" y="41111"/>
                </a:lnTo>
                <a:lnTo>
                  <a:pt x="16666" y="37037"/>
                </a:lnTo>
                <a:lnTo>
                  <a:pt x="19259" y="32962"/>
                </a:lnTo>
                <a:lnTo>
                  <a:pt x="22222" y="29259"/>
                </a:lnTo>
                <a:lnTo>
                  <a:pt x="25555" y="25555"/>
                </a:lnTo>
                <a:lnTo>
                  <a:pt x="25555" y="25555"/>
                </a:lnTo>
                <a:lnTo>
                  <a:pt x="29259" y="22222"/>
                </a:lnTo>
                <a:lnTo>
                  <a:pt x="33333" y="19629"/>
                </a:lnTo>
                <a:lnTo>
                  <a:pt x="37037" y="16666"/>
                </a:lnTo>
                <a:lnTo>
                  <a:pt x="41481" y="14814"/>
                </a:lnTo>
                <a:lnTo>
                  <a:pt x="45555" y="13333"/>
                </a:lnTo>
                <a:lnTo>
                  <a:pt x="50000" y="12222"/>
                </a:lnTo>
                <a:lnTo>
                  <a:pt x="54814" y="11481"/>
                </a:lnTo>
                <a:lnTo>
                  <a:pt x="60000" y="11111"/>
                </a:lnTo>
                <a:lnTo>
                  <a:pt x="60000" y="11111"/>
                </a:lnTo>
                <a:lnTo>
                  <a:pt x="65185" y="11481"/>
                </a:lnTo>
                <a:lnTo>
                  <a:pt x="69629" y="12222"/>
                </a:lnTo>
                <a:lnTo>
                  <a:pt x="74074" y="13333"/>
                </a:lnTo>
                <a:lnTo>
                  <a:pt x="78518" y="14814"/>
                </a:lnTo>
                <a:lnTo>
                  <a:pt x="82592" y="16666"/>
                </a:lnTo>
                <a:lnTo>
                  <a:pt x="87037" y="19629"/>
                </a:lnTo>
                <a:lnTo>
                  <a:pt x="90740" y="22222"/>
                </a:lnTo>
                <a:lnTo>
                  <a:pt x="94444" y="25555"/>
                </a:lnTo>
                <a:lnTo>
                  <a:pt x="94444" y="25555"/>
                </a:lnTo>
                <a:lnTo>
                  <a:pt x="97777" y="29259"/>
                </a:lnTo>
                <a:lnTo>
                  <a:pt x="100740" y="32962"/>
                </a:lnTo>
                <a:lnTo>
                  <a:pt x="102962" y="37037"/>
                </a:lnTo>
                <a:lnTo>
                  <a:pt x="105185" y="41111"/>
                </a:lnTo>
                <a:lnTo>
                  <a:pt x="106666" y="45555"/>
                </a:lnTo>
                <a:lnTo>
                  <a:pt x="107777" y="50000"/>
                </a:lnTo>
                <a:lnTo>
                  <a:pt x="108518" y="55185"/>
                </a:lnTo>
                <a:lnTo>
                  <a:pt x="108518" y="60000"/>
                </a:lnTo>
                <a:lnTo>
                  <a:pt x="108518" y="60000"/>
                </a:lnTo>
                <a:lnTo>
                  <a:pt x="108518" y="64814"/>
                </a:lnTo>
                <a:lnTo>
                  <a:pt x="107777" y="69629"/>
                </a:lnTo>
                <a:lnTo>
                  <a:pt x="106666" y="74074"/>
                </a:lnTo>
                <a:lnTo>
                  <a:pt x="105185" y="78518"/>
                </a:lnTo>
                <a:lnTo>
                  <a:pt x="102962" y="82962"/>
                </a:lnTo>
                <a:lnTo>
                  <a:pt x="100740" y="87037"/>
                </a:lnTo>
                <a:lnTo>
                  <a:pt x="97777" y="90740"/>
                </a:lnTo>
                <a:lnTo>
                  <a:pt x="94444" y="94444"/>
                </a:lnTo>
                <a:lnTo>
                  <a:pt x="94444" y="94444"/>
                </a:lnTo>
                <a:lnTo>
                  <a:pt x="90740" y="97777"/>
                </a:lnTo>
                <a:lnTo>
                  <a:pt x="87037" y="100740"/>
                </a:lnTo>
                <a:lnTo>
                  <a:pt x="82592" y="102962"/>
                </a:lnTo>
                <a:lnTo>
                  <a:pt x="78518" y="105185"/>
                </a:lnTo>
                <a:lnTo>
                  <a:pt x="74074" y="106666"/>
                </a:lnTo>
                <a:lnTo>
                  <a:pt x="69629" y="107777"/>
                </a:lnTo>
                <a:lnTo>
                  <a:pt x="65185" y="108518"/>
                </a:lnTo>
                <a:lnTo>
                  <a:pt x="60000" y="108518"/>
                </a:lnTo>
                <a:lnTo>
                  <a:pt x="60000" y="108518"/>
                </a:lnTo>
                <a:lnTo>
                  <a:pt x="54814" y="108518"/>
                </a:lnTo>
                <a:lnTo>
                  <a:pt x="50000" y="107777"/>
                </a:lnTo>
                <a:lnTo>
                  <a:pt x="45555" y="106666"/>
                </a:lnTo>
                <a:lnTo>
                  <a:pt x="41481" y="105185"/>
                </a:lnTo>
                <a:lnTo>
                  <a:pt x="37037" y="102962"/>
                </a:lnTo>
                <a:lnTo>
                  <a:pt x="33333" y="100740"/>
                </a:lnTo>
                <a:lnTo>
                  <a:pt x="29259" y="97777"/>
                </a:lnTo>
                <a:lnTo>
                  <a:pt x="25555" y="94444"/>
                </a:lnTo>
                <a:lnTo>
                  <a:pt x="25555" y="94444"/>
                </a:lnTo>
                <a:lnTo>
                  <a:pt x="22222" y="90740"/>
                </a:lnTo>
                <a:lnTo>
                  <a:pt x="19259" y="87037"/>
                </a:lnTo>
                <a:lnTo>
                  <a:pt x="16666" y="82962"/>
                </a:lnTo>
                <a:lnTo>
                  <a:pt x="14814" y="78518"/>
                </a:lnTo>
                <a:lnTo>
                  <a:pt x="13333" y="74074"/>
                </a:lnTo>
                <a:lnTo>
                  <a:pt x="12222" y="69629"/>
                </a:lnTo>
                <a:lnTo>
                  <a:pt x="11481" y="64814"/>
                </a:lnTo>
                <a:lnTo>
                  <a:pt x="11111" y="60000"/>
                </a:lnTo>
                <a:lnTo>
                  <a:pt x="11111" y="60000"/>
                </a:lnTo>
                <a:close/>
                <a:moveTo>
                  <a:pt x="28518" y="28148"/>
                </a:moveTo>
                <a:lnTo>
                  <a:pt x="28518" y="28148"/>
                </a:lnTo>
                <a:lnTo>
                  <a:pt x="25555" y="31111"/>
                </a:lnTo>
                <a:lnTo>
                  <a:pt x="22962" y="34444"/>
                </a:lnTo>
                <a:lnTo>
                  <a:pt x="20740" y="37407"/>
                </a:lnTo>
                <a:lnTo>
                  <a:pt x="19259" y="41111"/>
                </a:lnTo>
                <a:lnTo>
                  <a:pt x="17777" y="44444"/>
                </a:lnTo>
                <a:lnTo>
                  <a:pt x="16666" y="48148"/>
                </a:lnTo>
                <a:lnTo>
                  <a:pt x="15555" y="52222"/>
                </a:lnTo>
                <a:lnTo>
                  <a:pt x="15185" y="56296"/>
                </a:lnTo>
                <a:lnTo>
                  <a:pt x="20740" y="56296"/>
                </a:lnTo>
                <a:lnTo>
                  <a:pt x="20740" y="56296"/>
                </a:lnTo>
                <a:lnTo>
                  <a:pt x="21481" y="56296"/>
                </a:lnTo>
                <a:lnTo>
                  <a:pt x="22222" y="56666"/>
                </a:lnTo>
                <a:lnTo>
                  <a:pt x="22592" y="57407"/>
                </a:lnTo>
                <a:lnTo>
                  <a:pt x="22592" y="58148"/>
                </a:lnTo>
                <a:lnTo>
                  <a:pt x="22592" y="58148"/>
                </a:lnTo>
                <a:lnTo>
                  <a:pt x="22592" y="58888"/>
                </a:lnTo>
                <a:lnTo>
                  <a:pt x="22222" y="59629"/>
                </a:lnTo>
                <a:lnTo>
                  <a:pt x="21481" y="60000"/>
                </a:lnTo>
                <a:lnTo>
                  <a:pt x="20740" y="60000"/>
                </a:lnTo>
                <a:lnTo>
                  <a:pt x="14814" y="60000"/>
                </a:lnTo>
                <a:lnTo>
                  <a:pt x="14814" y="60000"/>
                </a:lnTo>
                <a:lnTo>
                  <a:pt x="15185" y="64444"/>
                </a:lnTo>
                <a:lnTo>
                  <a:pt x="15555" y="68518"/>
                </a:lnTo>
                <a:lnTo>
                  <a:pt x="16666" y="72592"/>
                </a:lnTo>
                <a:lnTo>
                  <a:pt x="17777" y="76296"/>
                </a:lnTo>
                <a:lnTo>
                  <a:pt x="19629" y="80000"/>
                </a:lnTo>
                <a:lnTo>
                  <a:pt x="21481" y="83703"/>
                </a:lnTo>
                <a:lnTo>
                  <a:pt x="24074" y="87407"/>
                </a:lnTo>
                <a:lnTo>
                  <a:pt x="27037" y="90370"/>
                </a:lnTo>
                <a:lnTo>
                  <a:pt x="27037" y="90370"/>
                </a:lnTo>
                <a:lnTo>
                  <a:pt x="30000" y="93703"/>
                </a:lnTo>
                <a:lnTo>
                  <a:pt x="33333" y="96296"/>
                </a:lnTo>
                <a:lnTo>
                  <a:pt x="36666" y="98518"/>
                </a:lnTo>
                <a:lnTo>
                  <a:pt x="40370" y="100370"/>
                </a:lnTo>
                <a:lnTo>
                  <a:pt x="44074" y="101851"/>
                </a:lnTo>
                <a:lnTo>
                  <a:pt x="47777" y="103333"/>
                </a:lnTo>
                <a:lnTo>
                  <a:pt x="51851" y="104074"/>
                </a:lnTo>
                <a:lnTo>
                  <a:pt x="56296" y="104814"/>
                </a:lnTo>
                <a:lnTo>
                  <a:pt x="56296" y="99259"/>
                </a:lnTo>
                <a:lnTo>
                  <a:pt x="56296" y="99259"/>
                </a:lnTo>
                <a:lnTo>
                  <a:pt x="56666" y="98148"/>
                </a:lnTo>
                <a:lnTo>
                  <a:pt x="57037" y="97777"/>
                </a:lnTo>
                <a:lnTo>
                  <a:pt x="57407" y="97407"/>
                </a:lnTo>
                <a:lnTo>
                  <a:pt x="58148" y="97407"/>
                </a:lnTo>
                <a:lnTo>
                  <a:pt x="58148" y="97407"/>
                </a:lnTo>
                <a:lnTo>
                  <a:pt x="59259" y="97407"/>
                </a:lnTo>
                <a:lnTo>
                  <a:pt x="59629" y="97777"/>
                </a:lnTo>
                <a:lnTo>
                  <a:pt x="60000" y="98148"/>
                </a:lnTo>
                <a:lnTo>
                  <a:pt x="60000" y="99259"/>
                </a:lnTo>
                <a:lnTo>
                  <a:pt x="60000" y="104814"/>
                </a:lnTo>
                <a:lnTo>
                  <a:pt x="60000" y="104814"/>
                </a:lnTo>
                <a:lnTo>
                  <a:pt x="64444" y="104814"/>
                </a:lnTo>
                <a:lnTo>
                  <a:pt x="68888" y="104074"/>
                </a:lnTo>
                <a:lnTo>
                  <a:pt x="72962" y="102962"/>
                </a:lnTo>
                <a:lnTo>
                  <a:pt x="77037" y="101481"/>
                </a:lnTo>
                <a:lnTo>
                  <a:pt x="81111" y="99629"/>
                </a:lnTo>
                <a:lnTo>
                  <a:pt x="84814" y="97407"/>
                </a:lnTo>
                <a:lnTo>
                  <a:pt x="88518" y="94814"/>
                </a:lnTo>
                <a:lnTo>
                  <a:pt x="91851" y="91851"/>
                </a:lnTo>
                <a:lnTo>
                  <a:pt x="91851" y="91851"/>
                </a:lnTo>
                <a:lnTo>
                  <a:pt x="94814" y="88518"/>
                </a:lnTo>
                <a:lnTo>
                  <a:pt x="97777" y="84814"/>
                </a:lnTo>
                <a:lnTo>
                  <a:pt x="100000" y="80740"/>
                </a:lnTo>
                <a:lnTo>
                  <a:pt x="101851" y="77037"/>
                </a:lnTo>
                <a:lnTo>
                  <a:pt x="102962" y="72962"/>
                </a:lnTo>
                <a:lnTo>
                  <a:pt x="104074" y="68888"/>
                </a:lnTo>
                <a:lnTo>
                  <a:pt x="104814" y="64444"/>
                </a:lnTo>
                <a:lnTo>
                  <a:pt x="104814" y="60000"/>
                </a:lnTo>
                <a:lnTo>
                  <a:pt x="99259" y="60000"/>
                </a:lnTo>
                <a:lnTo>
                  <a:pt x="99259" y="60000"/>
                </a:lnTo>
                <a:lnTo>
                  <a:pt x="98518" y="60000"/>
                </a:lnTo>
                <a:lnTo>
                  <a:pt x="97777" y="59629"/>
                </a:lnTo>
                <a:lnTo>
                  <a:pt x="97407" y="58888"/>
                </a:lnTo>
                <a:lnTo>
                  <a:pt x="97407" y="58148"/>
                </a:lnTo>
                <a:lnTo>
                  <a:pt x="97407" y="58148"/>
                </a:lnTo>
                <a:lnTo>
                  <a:pt x="97407" y="57407"/>
                </a:lnTo>
                <a:lnTo>
                  <a:pt x="97777" y="56666"/>
                </a:lnTo>
                <a:lnTo>
                  <a:pt x="98518" y="56296"/>
                </a:lnTo>
                <a:lnTo>
                  <a:pt x="99259" y="56296"/>
                </a:lnTo>
                <a:lnTo>
                  <a:pt x="104814" y="56296"/>
                </a:lnTo>
                <a:lnTo>
                  <a:pt x="104814" y="56296"/>
                </a:lnTo>
                <a:lnTo>
                  <a:pt x="104074" y="52222"/>
                </a:lnTo>
                <a:lnTo>
                  <a:pt x="103333" y="47777"/>
                </a:lnTo>
                <a:lnTo>
                  <a:pt x="102222" y="44074"/>
                </a:lnTo>
                <a:lnTo>
                  <a:pt x="100370" y="40370"/>
                </a:lnTo>
                <a:lnTo>
                  <a:pt x="98518" y="36666"/>
                </a:lnTo>
                <a:lnTo>
                  <a:pt x="96296" y="33333"/>
                </a:lnTo>
                <a:lnTo>
                  <a:pt x="93703" y="30000"/>
                </a:lnTo>
                <a:lnTo>
                  <a:pt x="90740" y="27037"/>
                </a:lnTo>
                <a:lnTo>
                  <a:pt x="90740" y="27037"/>
                </a:lnTo>
                <a:lnTo>
                  <a:pt x="87407" y="24444"/>
                </a:lnTo>
                <a:lnTo>
                  <a:pt x="83703" y="21851"/>
                </a:lnTo>
                <a:lnTo>
                  <a:pt x="80000" y="20000"/>
                </a:lnTo>
                <a:lnTo>
                  <a:pt x="76296" y="17777"/>
                </a:lnTo>
                <a:lnTo>
                  <a:pt x="72592" y="16666"/>
                </a:lnTo>
                <a:lnTo>
                  <a:pt x="68518" y="15555"/>
                </a:lnTo>
                <a:lnTo>
                  <a:pt x="64444" y="15185"/>
                </a:lnTo>
                <a:lnTo>
                  <a:pt x="60000" y="14814"/>
                </a:lnTo>
                <a:lnTo>
                  <a:pt x="60000" y="21111"/>
                </a:lnTo>
                <a:lnTo>
                  <a:pt x="60000" y="21111"/>
                </a:lnTo>
                <a:lnTo>
                  <a:pt x="60000" y="21851"/>
                </a:lnTo>
                <a:lnTo>
                  <a:pt x="59629" y="22592"/>
                </a:lnTo>
                <a:lnTo>
                  <a:pt x="59259" y="22592"/>
                </a:lnTo>
                <a:lnTo>
                  <a:pt x="58148" y="22962"/>
                </a:lnTo>
                <a:lnTo>
                  <a:pt x="58148" y="22962"/>
                </a:lnTo>
                <a:lnTo>
                  <a:pt x="57407" y="22592"/>
                </a:lnTo>
                <a:lnTo>
                  <a:pt x="57037" y="22592"/>
                </a:lnTo>
                <a:lnTo>
                  <a:pt x="56666" y="21851"/>
                </a:lnTo>
                <a:lnTo>
                  <a:pt x="56296" y="21111"/>
                </a:lnTo>
                <a:lnTo>
                  <a:pt x="56296" y="15185"/>
                </a:lnTo>
                <a:lnTo>
                  <a:pt x="56296" y="15185"/>
                </a:lnTo>
                <a:lnTo>
                  <a:pt x="52222" y="15555"/>
                </a:lnTo>
                <a:lnTo>
                  <a:pt x="48148" y="16296"/>
                </a:lnTo>
                <a:lnTo>
                  <a:pt x="44444" y="17407"/>
                </a:lnTo>
                <a:lnTo>
                  <a:pt x="41111" y="19259"/>
                </a:lnTo>
                <a:lnTo>
                  <a:pt x="37777" y="21111"/>
                </a:lnTo>
                <a:lnTo>
                  <a:pt x="34444" y="23333"/>
                </a:lnTo>
                <a:lnTo>
                  <a:pt x="31481" y="25555"/>
                </a:lnTo>
                <a:lnTo>
                  <a:pt x="28518" y="28148"/>
                </a:lnTo>
                <a:lnTo>
                  <a:pt x="28518" y="28148"/>
                </a:lnTo>
                <a:close/>
                <a:moveTo>
                  <a:pt x="34074" y="85925"/>
                </a:moveTo>
                <a:lnTo>
                  <a:pt x="34074" y="85925"/>
                </a:lnTo>
                <a:lnTo>
                  <a:pt x="33703" y="85555"/>
                </a:lnTo>
                <a:lnTo>
                  <a:pt x="33333" y="84814"/>
                </a:lnTo>
                <a:lnTo>
                  <a:pt x="33333" y="84074"/>
                </a:lnTo>
                <a:lnTo>
                  <a:pt x="33703" y="83703"/>
                </a:lnTo>
                <a:lnTo>
                  <a:pt x="48888" y="62222"/>
                </a:lnTo>
                <a:lnTo>
                  <a:pt x="48888" y="62222"/>
                </a:lnTo>
                <a:lnTo>
                  <a:pt x="48518" y="60000"/>
                </a:lnTo>
                <a:lnTo>
                  <a:pt x="48518" y="60000"/>
                </a:lnTo>
                <a:lnTo>
                  <a:pt x="48888" y="57777"/>
                </a:lnTo>
                <a:lnTo>
                  <a:pt x="49629" y="55925"/>
                </a:lnTo>
                <a:lnTo>
                  <a:pt x="50370" y="54074"/>
                </a:lnTo>
                <a:lnTo>
                  <a:pt x="51851" y="52222"/>
                </a:lnTo>
                <a:lnTo>
                  <a:pt x="51851" y="52222"/>
                </a:lnTo>
                <a:lnTo>
                  <a:pt x="53703" y="50370"/>
                </a:lnTo>
                <a:lnTo>
                  <a:pt x="55555" y="49259"/>
                </a:lnTo>
                <a:lnTo>
                  <a:pt x="57777" y="48888"/>
                </a:lnTo>
                <a:lnTo>
                  <a:pt x="60000" y="48518"/>
                </a:lnTo>
                <a:lnTo>
                  <a:pt x="60000" y="48518"/>
                </a:lnTo>
                <a:lnTo>
                  <a:pt x="62222" y="48888"/>
                </a:lnTo>
                <a:lnTo>
                  <a:pt x="83333" y="33333"/>
                </a:lnTo>
                <a:lnTo>
                  <a:pt x="83333" y="33333"/>
                </a:lnTo>
                <a:lnTo>
                  <a:pt x="84814" y="32962"/>
                </a:lnTo>
                <a:lnTo>
                  <a:pt x="85925" y="33703"/>
                </a:lnTo>
                <a:lnTo>
                  <a:pt x="85925" y="33703"/>
                </a:lnTo>
                <a:lnTo>
                  <a:pt x="86296" y="34074"/>
                </a:lnTo>
                <a:lnTo>
                  <a:pt x="87037" y="34814"/>
                </a:lnTo>
                <a:lnTo>
                  <a:pt x="85925" y="35925"/>
                </a:lnTo>
                <a:lnTo>
                  <a:pt x="71111" y="57407"/>
                </a:lnTo>
                <a:lnTo>
                  <a:pt x="71111" y="57407"/>
                </a:lnTo>
                <a:lnTo>
                  <a:pt x="71111" y="60000"/>
                </a:lnTo>
                <a:lnTo>
                  <a:pt x="71111" y="60000"/>
                </a:lnTo>
                <a:lnTo>
                  <a:pt x="71111" y="62222"/>
                </a:lnTo>
                <a:lnTo>
                  <a:pt x="70370" y="64444"/>
                </a:lnTo>
                <a:lnTo>
                  <a:pt x="69259" y="66296"/>
                </a:lnTo>
                <a:lnTo>
                  <a:pt x="68148" y="67777"/>
                </a:lnTo>
                <a:lnTo>
                  <a:pt x="68148" y="67777"/>
                </a:lnTo>
                <a:lnTo>
                  <a:pt x="66296" y="69259"/>
                </a:lnTo>
                <a:lnTo>
                  <a:pt x="64444" y="70370"/>
                </a:lnTo>
                <a:lnTo>
                  <a:pt x="62222" y="71111"/>
                </a:lnTo>
                <a:lnTo>
                  <a:pt x="60000" y="71111"/>
                </a:lnTo>
                <a:lnTo>
                  <a:pt x="60000" y="71111"/>
                </a:lnTo>
                <a:lnTo>
                  <a:pt x="57407" y="71111"/>
                </a:lnTo>
                <a:lnTo>
                  <a:pt x="36296" y="86296"/>
                </a:lnTo>
                <a:lnTo>
                  <a:pt x="36296" y="86296"/>
                </a:lnTo>
                <a:lnTo>
                  <a:pt x="35925" y="86296"/>
                </a:lnTo>
                <a:lnTo>
                  <a:pt x="35185" y="86666"/>
                </a:lnTo>
                <a:lnTo>
                  <a:pt x="35185" y="86666"/>
                </a:lnTo>
                <a:lnTo>
                  <a:pt x="34444" y="86296"/>
                </a:lnTo>
                <a:lnTo>
                  <a:pt x="34074" y="85925"/>
                </a:lnTo>
                <a:lnTo>
                  <a:pt x="34074" y="85925"/>
                </a:lnTo>
                <a:close/>
                <a:moveTo>
                  <a:pt x="43333" y="76296"/>
                </a:moveTo>
                <a:lnTo>
                  <a:pt x="53333" y="69259"/>
                </a:lnTo>
                <a:lnTo>
                  <a:pt x="53333" y="69259"/>
                </a:lnTo>
                <a:lnTo>
                  <a:pt x="51851" y="67777"/>
                </a:lnTo>
                <a:lnTo>
                  <a:pt x="50370" y="66296"/>
                </a:lnTo>
                <a:lnTo>
                  <a:pt x="43333" y="76296"/>
                </a:lnTo>
                <a:close/>
                <a:moveTo>
                  <a:pt x="60000" y="67407"/>
                </a:moveTo>
                <a:lnTo>
                  <a:pt x="60000" y="67407"/>
                </a:lnTo>
                <a:lnTo>
                  <a:pt x="61481" y="67407"/>
                </a:lnTo>
                <a:lnTo>
                  <a:pt x="62962" y="67037"/>
                </a:lnTo>
                <a:lnTo>
                  <a:pt x="64074" y="66296"/>
                </a:lnTo>
                <a:lnTo>
                  <a:pt x="65185" y="65185"/>
                </a:lnTo>
                <a:lnTo>
                  <a:pt x="65185" y="65185"/>
                </a:lnTo>
                <a:lnTo>
                  <a:pt x="66296" y="64074"/>
                </a:lnTo>
                <a:lnTo>
                  <a:pt x="67037" y="62962"/>
                </a:lnTo>
                <a:lnTo>
                  <a:pt x="67407" y="61481"/>
                </a:lnTo>
                <a:lnTo>
                  <a:pt x="67407" y="60000"/>
                </a:lnTo>
                <a:lnTo>
                  <a:pt x="67407" y="60000"/>
                </a:lnTo>
                <a:lnTo>
                  <a:pt x="67407" y="58518"/>
                </a:lnTo>
                <a:lnTo>
                  <a:pt x="67037" y="57407"/>
                </a:lnTo>
                <a:lnTo>
                  <a:pt x="66296" y="55925"/>
                </a:lnTo>
                <a:lnTo>
                  <a:pt x="65185" y="54814"/>
                </a:lnTo>
                <a:lnTo>
                  <a:pt x="65185" y="54814"/>
                </a:lnTo>
                <a:lnTo>
                  <a:pt x="64074" y="54074"/>
                </a:lnTo>
                <a:lnTo>
                  <a:pt x="62962" y="53333"/>
                </a:lnTo>
                <a:lnTo>
                  <a:pt x="61481" y="52962"/>
                </a:lnTo>
                <a:lnTo>
                  <a:pt x="60000" y="52592"/>
                </a:lnTo>
                <a:lnTo>
                  <a:pt x="60000" y="52592"/>
                </a:lnTo>
                <a:lnTo>
                  <a:pt x="58518" y="52962"/>
                </a:lnTo>
                <a:lnTo>
                  <a:pt x="57407" y="53333"/>
                </a:lnTo>
                <a:lnTo>
                  <a:pt x="55555" y="54074"/>
                </a:lnTo>
                <a:lnTo>
                  <a:pt x="54444" y="54814"/>
                </a:lnTo>
                <a:lnTo>
                  <a:pt x="54444" y="54814"/>
                </a:lnTo>
                <a:lnTo>
                  <a:pt x="53703" y="55925"/>
                </a:lnTo>
                <a:lnTo>
                  <a:pt x="52962" y="57407"/>
                </a:lnTo>
                <a:lnTo>
                  <a:pt x="52592" y="58518"/>
                </a:lnTo>
                <a:lnTo>
                  <a:pt x="52222" y="60000"/>
                </a:lnTo>
                <a:lnTo>
                  <a:pt x="52222" y="60000"/>
                </a:lnTo>
                <a:lnTo>
                  <a:pt x="52592" y="61481"/>
                </a:lnTo>
                <a:lnTo>
                  <a:pt x="52962" y="62962"/>
                </a:lnTo>
                <a:lnTo>
                  <a:pt x="53703" y="64074"/>
                </a:lnTo>
                <a:lnTo>
                  <a:pt x="54444" y="65185"/>
                </a:lnTo>
                <a:lnTo>
                  <a:pt x="54444" y="65185"/>
                </a:lnTo>
                <a:lnTo>
                  <a:pt x="55555" y="66296"/>
                </a:lnTo>
                <a:lnTo>
                  <a:pt x="57407" y="67037"/>
                </a:lnTo>
                <a:lnTo>
                  <a:pt x="58518" y="67407"/>
                </a:lnTo>
                <a:lnTo>
                  <a:pt x="60000" y="67407"/>
                </a:lnTo>
                <a:lnTo>
                  <a:pt x="60000" y="67407"/>
                </a:lnTo>
                <a:close/>
                <a:moveTo>
                  <a:pt x="66296" y="50370"/>
                </a:moveTo>
                <a:lnTo>
                  <a:pt x="66296" y="50370"/>
                </a:lnTo>
                <a:lnTo>
                  <a:pt x="67777" y="52222"/>
                </a:lnTo>
                <a:lnTo>
                  <a:pt x="69259" y="53703"/>
                </a:lnTo>
                <a:lnTo>
                  <a:pt x="76666" y="42962"/>
                </a:lnTo>
                <a:lnTo>
                  <a:pt x="66296" y="50370"/>
                </a:lnTo>
                <a:close/>
              </a:path>
            </a:pathLst>
          </a:custGeom>
          <a:solidFill>
            <a:schemeClr val="lt1"/>
          </a:solidFill>
          <a:ln>
            <a:noFill/>
          </a:ln>
        </p:spPr>
        <p:txBody>
          <a:bodyPr lIns="121900" tIns="60933" rIns="121900" bIns="60933" anchor="t" anchorCtr="0">
            <a:noAutofit/>
          </a:bodyPr>
          <a:lstStyle/>
          <a:p>
            <a:endParaRPr>
              <a:solidFill>
                <a:schemeClr val="bg1"/>
              </a:solidFill>
              <a:cs typeface="+mn-ea"/>
              <a:sym typeface="+mn-lt"/>
            </a:endParaRPr>
          </a:p>
        </p:txBody>
      </p:sp>
      <p:sp>
        <p:nvSpPr>
          <p:cNvPr id="34" name="Shape 1053"/>
          <p:cNvSpPr/>
          <p:nvPr/>
        </p:nvSpPr>
        <p:spPr>
          <a:xfrm>
            <a:off x="5796649" y="5175233"/>
            <a:ext cx="396144" cy="393716"/>
          </a:xfrm>
          <a:custGeom>
            <a:avLst/>
            <a:gdLst/>
            <a:ahLst/>
            <a:cxnLst/>
            <a:rect l="0" t="0" r="0" b="0"/>
            <a:pathLst>
              <a:path w="120000" h="120000" extrusionOk="0">
                <a:moveTo>
                  <a:pt x="0" y="59815"/>
                </a:moveTo>
                <a:lnTo>
                  <a:pt x="0" y="59815"/>
                </a:lnTo>
                <a:lnTo>
                  <a:pt x="369" y="53907"/>
                </a:lnTo>
                <a:lnTo>
                  <a:pt x="1107" y="47630"/>
                </a:lnTo>
                <a:lnTo>
                  <a:pt x="2584" y="42092"/>
                </a:lnTo>
                <a:lnTo>
                  <a:pt x="4430" y="36923"/>
                </a:lnTo>
                <a:lnTo>
                  <a:pt x="7015" y="31753"/>
                </a:lnTo>
                <a:lnTo>
                  <a:pt x="9969" y="26953"/>
                </a:lnTo>
                <a:lnTo>
                  <a:pt x="13661" y="22153"/>
                </a:lnTo>
                <a:lnTo>
                  <a:pt x="17723" y="17353"/>
                </a:lnTo>
                <a:lnTo>
                  <a:pt x="17723" y="17353"/>
                </a:lnTo>
                <a:lnTo>
                  <a:pt x="22153" y="13292"/>
                </a:lnTo>
                <a:lnTo>
                  <a:pt x="26584" y="9600"/>
                </a:lnTo>
                <a:lnTo>
                  <a:pt x="32123" y="6646"/>
                </a:lnTo>
                <a:lnTo>
                  <a:pt x="37292" y="4061"/>
                </a:lnTo>
                <a:lnTo>
                  <a:pt x="42461" y="2215"/>
                </a:lnTo>
                <a:lnTo>
                  <a:pt x="48000" y="1107"/>
                </a:lnTo>
                <a:lnTo>
                  <a:pt x="53907" y="0"/>
                </a:lnTo>
                <a:lnTo>
                  <a:pt x="59815" y="0"/>
                </a:lnTo>
                <a:lnTo>
                  <a:pt x="59815" y="0"/>
                </a:lnTo>
                <a:lnTo>
                  <a:pt x="66092" y="0"/>
                </a:lnTo>
                <a:lnTo>
                  <a:pt x="72000" y="1107"/>
                </a:lnTo>
                <a:lnTo>
                  <a:pt x="77538" y="2215"/>
                </a:lnTo>
                <a:lnTo>
                  <a:pt x="83076" y="4061"/>
                </a:lnTo>
                <a:lnTo>
                  <a:pt x="87876" y="6646"/>
                </a:lnTo>
                <a:lnTo>
                  <a:pt x="93415" y="9600"/>
                </a:lnTo>
                <a:lnTo>
                  <a:pt x="97846" y="13292"/>
                </a:lnTo>
                <a:lnTo>
                  <a:pt x="102646" y="17353"/>
                </a:lnTo>
                <a:lnTo>
                  <a:pt x="102646" y="17353"/>
                </a:lnTo>
                <a:lnTo>
                  <a:pt x="106707" y="22153"/>
                </a:lnTo>
                <a:lnTo>
                  <a:pt x="110030" y="26953"/>
                </a:lnTo>
                <a:lnTo>
                  <a:pt x="112984" y="31753"/>
                </a:lnTo>
                <a:lnTo>
                  <a:pt x="115569" y="36923"/>
                </a:lnTo>
                <a:lnTo>
                  <a:pt x="117415" y="42092"/>
                </a:lnTo>
                <a:lnTo>
                  <a:pt x="118892" y="47630"/>
                </a:lnTo>
                <a:lnTo>
                  <a:pt x="119630" y="53907"/>
                </a:lnTo>
                <a:lnTo>
                  <a:pt x="120000" y="59815"/>
                </a:lnTo>
                <a:lnTo>
                  <a:pt x="120000" y="59815"/>
                </a:lnTo>
                <a:lnTo>
                  <a:pt x="119630" y="65723"/>
                </a:lnTo>
                <a:lnTo>
                  <a:pt x="118892" y="71630"/>
                </a:lnTo>
                <a:lnTo>
                  <a:pt x="117415" y="77169"/>
                </a:lnTo>
                <a:lnTo>
                  <a:pt x="115569" y="83076"/>
                </a:lnTo>
                <a:lnTo>
                  <a:pt x="112984" y="88246"/>
                </a:lnTo>
                <a:lnTo>
                  <a:pt x="110030" y="93046"/>
                </a:lnTo>
                <a:lnTo>
                  <a:pt x="106707" y="97846"/>
                </a:lnTo>
                <a:lnTo>
                  <a:pt x="102646" y="102276"/>
                </a:lnTo>
                <a:lnTo>
                  <a:pt x="102646" y="102276"/>
                </a:lnTo>
                <a:lnTo>
                  <a:pt x="97846" y="106338"/>
                </a:lnTo>
                <a:lnTo>
                  <a:pt x="93415" y="109661"/>
                </a:lnTo>
                <a:lnTo>
                  <a:pt x="87876" y="112615"/>
                </a:lnTo>
                <a:lnTo>
                  <a:pt x="83076" y="115569"/>
                </a:lnTo>
                <a:lnTo>
                  <a:pt x="77538" y="117415"/>
                </a:lnTo>
                <a:lnTo>
                  <a:pt x="72000" y="118892"/>
                </a:lnTo>
                <a:lnTo>
                  <a:pt x="66092" y="119630"/>
                </a:lnTo>
                <a:lnTo>
                  <a:pt x="59815" y="120000"/>
                </a:lnTo>
                <a:lnTo>
                  <a:pt x="59815" y="120000"/>
                </a:lnTo>
                <a:lnTo>
                  <a:pt x="53907" y="119630"/>
                </a:lnTo>
                <a:lnTo>
                  <a:pt x="48000" y="118892"/>
                </a:lnTo>
                <a:lnTo>
                  <a:pt x="42461" y="117415"/>
                </a:lnTo>
                <a:lnTo>
                  <a:pt x="37292" y="115569"/>
                </a:lnTo>
                <a:lnTo>
                  <a:pt x="32123" y="112615"/>
                </a:lnTo>
                <a:lnTo>
                  <a:pt x="26584" y="109661"/>
                </a:lnTo>
                <a:lnTo>
                  <a:pt x="22153" y="106338"/>
                </a:lnTo>
                <a:lnTo>
                  <a:pt x="17723" y="102276"/>
                </a:lnTo>
                <a:lnTo>
                  <a:pt x="17723" y="102276"/>
                </a:lnTo>
                <a:lnTo>
                  <a:pt x="13661" y="97846"/>
                </a:lnTo>
                <a:lnTo>
                  <a:pt x="9969" y="93046"/>
                </a:lnTo>
                <a:lnTo>
                  <a:pt x="7015" y="88246"/>
                </a:lnTo>
                <a:lnTo>
                  <a:pt x="4430" y="83076"/>
                </a:lnTo>
                <a:lnTo>
                  <a:pt x="2584" y="77169"/>
                </a:lnTo>
                <a:lnTo>
                  <a:pt x="1107" y="71630"/>
                </a:lnTo>
                <a:lnTo>
                  <a:pt x="369" y="65723"/>
                </a:lnTo>
                <a:lnTo>
                  <a:pt x="0" y="59815"/>
                </a:lnTo>
                <a:lnTo>
                  <a:pt x="0" y="59815"/>
                </a:lnTo>
                <a:close/>
                <a:moveTo>
                  <a:pt x="4430" y="59815"/>
                </a:moveTo>
                <a:lnTo>
                  <a:pt x="4430" y="59815"/>
                </a:lnTo>
                <a:lnTo>
                  <a:pt x="4430" y="65353"/>
                </a:lnTo>
                <a:lnTo>
                  <a:pt x="5169" y="70892"/>
                </a:lnTo>
                <a:lnTo>
                  <a:pt x="6646" y="76061"/>
                </a:lnTo>
                <a:lnTo>
                  <a:pt x="8492" y="81230"/>
                </a:lnTo>
                <a:lnTo>
                  <a:pt x="10707" y="86030"/>
                </a:lnTo>
                <a:lnTo>
                  <a:pt x="13292" y="90830"/>
                </a:lnTo>
                <a:lnTo>
                  <a:pt x="16615" y="95261"/>
                </a:lnTo>
                <a:lnTo>
                  <a:pt x="20307" y="99323"/>
                </a:lnTo>
                <a:lnTo>
                  <a:pt x="20307" y="99323"/>
                </a:lnTo>
                <a:lnTo>
                  <a:pt x="24738" y="103015"/>
                </a:lnTo>
                <a:lnTo>
                  <a:pt x="28800" y="106338"/>
                </a:lnTo>
                <a:lnTo>
                  <a:pt x="33969" y="108923"/>
                </a:lnTo>
                <a:lnTo>
                  <a:pt x="38769" y="111507"/>
                </a:lnTo>
                <a:lnTo>
                  <a:pt x="43569" y="112984"/>
                </a:lnTo>
                <a:lnTo>
                  <a:pt x="48738" y="114830"/>
                </a:lnTo>
                <a:lnTo>
                  <a:pt x="54276" y="115569"/>
                </a:lnTo>
                <a:lnTo>
                  <a:pt x="59815" y="115938"/>
                </a:lnTo>
                <a:lnTo>
                  <a:pt x="59815" y="115938"/>
                </a:lnTo>
                <a:lnTo>
                  <a:pt x="65723" y="115569"/>
                </a:lnTo>
                <a:lnTo>
                  <a:pt x="71261" y="114830"/>
                </a:lnTo>
                <a:lnTo>
                  <a:pt x="76430" y="112984"/>
                </a:lnTo>
                <a:lnTo>
                  <a:pt x="81230" y="111507"/>
                </a:lnTo>
                <a:lnTo>
                  <a:pt x="86030" y="108923"/>
                </a:lnTo>
                <a:lnTo>
                  <a:pt x="91200" y="106338"/>
                </a:lnTo>
                <a:lnTo>
                  <a:pt x="95261" y="103015"/>
                </a:lnTo>
                <a:lnTo>
                  <a:pt x="99692" y="99323"/>
                </a:lnTo>
                <a:lnTo>
                  <a:pt x="99692" y="99323"/>
                </a:lnTo>
                <a:lnTo>
                  <a:pt x="103384" y="95261"/>
                </a:lnTo>
                <a:lnTo>
                  <a:pt x="106707" y="90830"/>
                </a:lnTo>
                <a:lnTo>
                  <a:pt x="109292" y="86030"/>
                </a:lnTo>
                <a:lnTo>
                  <a:pt x="111876" y="81230"/>
                </a:lnTo>
                <a:lnTo>
                  <a:pt x="113353" y="76061"/>
                </a:lnTo>
                <a:lnTo>
                  <a:pt x="114830" y="70892"/>
                </a:lnTo>
                <a:lnTo>
                  <a:pt x="115569" y="65353"/>
                </a:lnTo>
                <a:lnTo>
                  <a:pt x="115569" y="59815"/>
                </a:lnTo>
                <a:lnTo>
                  <a:pt x="115569" y="59815"/>
                </a:lnTo>
                <a:lnTo>
                  <a:pt x="115569" y="54276"/>
                </a:lnTo>
                <a:lnTo>
                  <a:pt x="114830" y="48369"/>
                </a:lnTo>
                <a:lnTo>
                  <a:pt x="113353" y="43200"/>
                </a:lnTo>
                <a:lnTo>
                  <a:pt x="111876" y="38400"/>
                </a:lnTo>
                <a:lnTo>
                  <a:pt x="109292" y="33600"/>
                </a:lnTo>
                <a:lnTo>
                  <a:pt x="106707" y="29169"/>
                </a:lnTo>
                <a:lnTo>
                  <a:pt x="103384" y="24738"/>
                </a:lnTo>
                <a:lnTo>
                  <a:pt x="99692" y="20676"/>
                </a:lnTo>
                <a:lnTo>
                  <a:pt x="99692" y="20676"/>
                </a:lnTo>
                <a:lnTo>
                  <a:pt x="95261" y="16246"/>
                </a:lnTo>
                <a:lnTo>
                  <a:pt x="91200" y="12923"/>
                </a:lnTo>
                <a:lnTo>
                  <a:pt x="86030" y="10338"/>
                </a:lnTo>
                <a:lnTo>
                  <a:pt x="81230" y="8123"/>
                </a:lnTo>
                <a:lnTo>
                  <a:pt x="76430" y="6276"/>
                </a:lnTo>
                <a:lnTo>
                  <a:pt x="71261" y="5169"/>
                </a:lnTo>
                <a:lnTo>
                  <a:pt x="65723" y="4061"/>
                </a:lnTo>
                <a:lnTo>
                  <a:pt x="59815" y="4061"/>
                </a:lnTo>
                <a:lnTo>
                  <a:pt x="59815" y="4061"/>
                </a:lnTo>
                <a:lnTo>
                  <a:pt x="54276" y="4061"/>
                </a:lnTo>
                <a:lnTo>
                  <a:pt x="48738" y="5169"/>
                </a:lnTo>
                <a:lnTo>
                  <a:pt x="43569" y="6276"/>
                </a:lnTo>
                <a:lnTo>
                  <a:pt x="38769" y="8123"/>
                </a:lnTo>
                <a:lnTo>
                  <a:pt x="33969" y="10338"/>
                </a:lnTo>
                <a:lnTo>
                  <a:pt x="28800" y="12923"/>
                </a:lnTo>
                <a:lnTo>
                  <a:pt x="24738" y="16246"/>
                </a:lnTo>
                <a:lnTo>
                  <a:pt x="20307" y="20676"/>
                </a:lnTo>
                <a:lnTo>
                  <a:pt x="20307" y="20676"/>
                </a:lnTo>
                <a:lnTo>
                  <a:pt x="16615" y="24738"/>
                </a:lnTo>
                <a:lnTo>
                  <a:pt x="13292" y="29169"/>
                </a:lnTo>
                <a:lnTo>
                  <a:pt x="10707" y="33600"/>
                </a:lnTo>
                <a:lnTo>
                  <a:pt x="8492" y="38400"/>
                </a:lnTo>
                <a:lnTo>
                  <a:pt x="6646" y="43200"/>
                </a:lnTo>
                <a:lnTo>
                  <a:pt x="5169" y="48369"/>
                </a:lnTo>
                <a:lnTo>
                  <a:pt x="4430" y="54276"/>
                </a:lnTo>
                <a:lnTo>
                  <a:pt x="4430" y="59815"/>
                </a:lnTo>
                <a:lnTo>
                  <a:pt x="4430" y="59815"/>
                </a:lnTo>
                <a:close/>
                <a:moveTo>
                  <a:pt x="20676" y="83076"/>
                </a:moveTo>
                <a:lnTo>
                  <a:pt x="20676" y="83076"/>
                </a:lnTo>
                <a:lnTo>
                  <a:pt x="18092" y="77907"/>
                </a:lnTo>
                <a:lnTo>
                  <a:pt x="16246" y="72738"/>
                </a:lnTo>
                <a:lnTo>
                  <a:pt x="15138" y="67200"/>
                </a:lnTo>
                <a:lnTo>
                  <a:pt x="14769" y="61661"/>
                </a:lnTo>
                <a:lnTo>
                  <a:pt x="14769" y="61661"/>
                </a:lnTo>
                <a:lnTo>
                  <a:pt x="15138" y="60923"/>
                </a:lnTo>
                <a:lnTo>
                  <a:pt x="15507" y="60184"/>
                </a:lnTo>
                <a:lnTo>
                  <a:pt x="16246" y="59815"/>
                </a:lnTo>
                <a:lnTo>
                  <a:pt x="16984" y="59815"/>
                </a:lnTo>
                <a:lnTo>
                  <a:pt x="56492" y="59815"/>
                </a:lnTo>
                <a:lnTo>
                  <a:pt x="36923" y="23630"/>
                </a:lnTo>
                <a:lnTo>
                  <a:pt x="36923" y="23630"/>
                </a:lnTo>
                <a:lnTo>
                  <a:pt x="36553" y="22892"/>
                </a:lnTo>
                <a:lnTo>
                  <a:pt x="36553" y="22153"/>
                </a:lnTo>
                <a:lnTo>
                  <a:pt x="36923" y="21415"/>
                </a:lnTo>
                <a:lnTo>
                  <a:pt x="37661" y="21046"/>
                </a:lnTo>
                <a:lnTo>
                  <a:pt x="37661" y="21046"/>
                </a:lnTo>
                <a:lnTo>
                  <a:pt x="42830" y="18092"/>
                </a:lnTo>
                <a:lnTo>
                  <a:pt x="48369" y="16246"/>
                </a:lnTo>
                <a:lnTo>
                  <a:pt x="53907" y="15138"/>
                </a:lnTo>
                <a:lnTo>
                  <a:pt x="59815" y="14769"/>
                </a:lnTo>
                <a:lnTo>
                  <a:pt x="59815" y="14769"/>
                </a:lnTo>
                <a:lnTo>
                  <a:pt x="66092" y="15138"/>
                </a:lnTo>
                <a:lnTo>
                  <a:pt x="71630" y="16246"/>
                </a:lnTo>
                <a:lnTo>
                  <a:pt x="77169" y="18092"/>
                </a:lnTo>
                <a:lnTo>
                  <a:pt x="82338" y="21046"/>
                </a:lnTo>
                <a:lnTo>
                  <a:pt x="82338" y="21046"/>
                </a:lnTo>
                <a:lnTo>
                  <a:pt x="83076" y="21415"/>
                </a:lnTo>
                <a:lnTo>
                  <a:pt x="83446" y="22153"/>
                </a:lnTo>
                <a:lnTo>
                  <a:pt x="83446" y="22892"/>
                </a:lnTo>
                <a:lnTo>
                  <a:pt x="83076" y="23630"/>
                </a:lnTo>
                <a:lnTo>
                  <a:pt x="63507" y="59815"/>
                </a:lnTo>
                <a:lnTo>
                  <a:pt x="103015" y="59815"/>
                </a:lnTo>
                <a:lnTo>
                  <a:pt x="103015" y="59815"/>
                </a:lnTo>
                <a:lnTo>
                  <a:pt x="104123" y="59815"/>
                </a:lnTo>
                <a:lnTo>
                  <a:pt x="104492" y="60184"/>
                </a:lnTo>
                <a:lnTo>
                  <a:pt x="104861" y="60923"/>
                </a:lnTo>
                <a:lnTo>
                  <a:pt x="105230" y="61661"/>
                </a:lnTo>
                <a:lnTo>
                  <a:pt x="105230" y="61661"/>
                </a:lnTo>
                <a:lnTo>
                  <a:pt x="104861" y="67200"/>
                </a:lnTo>
                <a:lnTo>
                  <a:pt x="103753" y="72738"/>
                </a:lnTo>
                <a:lnTo>
                  <a:pt x="101907" y="77907"/>
                </a:lnTo>
                <a:lnTo>
                  <a:pt x="99323" y="83076"/>
                </a:lnTo>
                <a:lnTo>
                  <a:pt x="99323" y="83076"/>
                </a:lnTo>
                <a:lnTo>
                  <a:pt x="96000" y="87507"/>
                </a:lnTo>
                <a:lnTo>
                  <a:pt x="92307" y="91569"/>
                </a:lnTo>
                <a:lnTo>
                  <a:pt x="87507" y="95630"/>
                </a:lnTo>
                <a:lnTo>
                  <a:pt x="82338" y="98953"/>
                </a:lnTo>
                <a:lnTo>
                  <a:pt x="82338" y="98953"/>
                </a:lnTo>
                <a:lnTo>
                  <a:pt x="81600" y="98953"/>
                </a:lnTo>
                <a:lnTo>
                  <a:pt x="81600" y="98953"/>
                </a:lnTo>
                <a:lnTo>
                  <a:pt x="80492" y="98953"/>
                </a:lnTo>
                <a:lnTo>
                  <a:pt x="79753" y="98215"/>
                </a:lnTo>
                <a:lnTo>
                  <a:pt x="59815" y="65353"/>
                </a:lnTo>
                <a:lnTo>
                  <a:pt x="40246" y="98215"/>
                </a:lnTo>
                <a:lnTo>
                  <a:pt x="40246" y="98215"/>
                </a:lnTo>
                <a:lnTo>
                  <a:pt x="39507" y="98953"/>
                </a:lnTo>
                <a:lnTo>
                  <a:pt x="38769" y="98953"/>
                </a:lnTo>
                <a:lnTo>
                  <a:pt x="38769" y="98953"/>
                </a:lnTo>
                <a:lnTo>
                  <a:pt x="37661" y="98953"/>
                </a:lnTo>
                <a:lnTo>
                  <a:pt x="37661" y="98953"/>
                </a:lnTo>
                <a:lnTo>
                  <a:pt x="32492" y="95630"/>
                </a:lnTo>
                <a:lnTo>
                  <a:pt x="27692" y="91569"/>
                </a:lnTo>
                <a:lnTo>
                  <a:pt x="24000" y="87507"/>
                </a:lnTo>
                <a:lnTo>
                  <a:pt x="20676" y="83076"/>
                </a:lnTo>
                <a:lnTo>
                  <a:pt x="20676" y="83076"/>
                </a:lnTo>
                <a:close/>
                <a:moveTo>
                  <a:pt x="19200" y="63507"/>
                </a:moveTo>
                <a:lnTo>
                  <a:pt x="19200" y="63507"/>
                </a:lnTo>
                <a:lnTo>
                  <a:pt x="19569" y="68307"/>
                </a:lnTo>
                <a:lnTo>
                  <a:pt x="20676" y="72738"/>
                </a:lnTo>
                <a:lnTo>
                  <a:pt x="22153" y="76800"/>
                </a:lnTo>
                <a:lnTo>
                  <a:pt x="24000" y="80861"/>
                </a:lnTo>
                <a:lnTo>
                  <a:pt x="26584" y="84553"/>
                </a:lnTo>
                <a:lnTo>
                  <a:pt x="30276" y="88246"/>
                </a:lnTo>
                <a:lnTo>
                  <a:pt x="33969" y="91200"/>
                </a:lnTo>
                <a:lnTo>
                  <a:pt x="38030" y="94153"/>
                </a:lnTo>
                <a:lnTo>
                  <a:pt x="56492" y="63507"/>
                </a:lnTo>
                <a:lnTo>
                  <a:pt x="19200" y="63507"/>
                </a:lnTo>
                <a:close/>
                <a:moveTo>
                  <a:pt x="59815" y="19200"/>
                </a:moveTo>
                <a:lnTo>
                  <a:pt x="59815" y="19200"/>
                </a:lnTo>
                <a:lnTo>
                  <a:pt x="55015" y="19569"/>
                </a:lnTo>
                <a:lnTo>
                  <a:pt x="50215" y="20307"/>
                </a:lnTo>
                <a:lnTo>
                  <a:pt x="45784" y="21415"/>
                </a:lnTo>
                <a:lnTo>
                  <a:pt x="41353" y="23630"/>
                </a:lnTo>
                <a:lnTo>
                  <a:pt x="59815" y="57600"/>
                </a:lnTo>
                <a:lnTo>
                  <a:pt x="78646" y="23630"/>
                </a:lnTo>
                <a:lnTo>
                  <a:pt x="78646" y="23630"/>
                </a:lnTo>
                <a:lnTo>
                  <a:pt x="74215" y="21415"/>
                </a:lnTo>
                <a:lnTo>
                  <a:pt x="69784" y="20307"/>
                </a:lnTo>
                <a:lnTo>
                  <a:pt x="64984" y="19569"/>
                </a:lnTo>
                <a:lnTo>
                  <a:pt x="59815" y="19200"/>
                </a:lnTo>
                <a:lnTo>
                  <a:pt x="59815" y="19200"/>
                </a:lnTo>
                <a:close/>
                <a:moveTo>
                  <a:pt x="63507" y="63507"/>
                </a:moveTo>
                <a:lnTo>
                  <a:pt x="81969" y="94153"/>
                </a:lnTo>
                <a:lnTo>
                  <a:pt x="81969" y="94153"/>
                </a:lnTo>
                <a:lnTo>
                  <a:pt x="86400" y="91200"/>
                </a:lnTo>
                <a:lnTo>
                  <a:pt x="89723" y="88246"/>
                </a:lnTo>
                <a:lnTo>
                  <a:pt x="93415" y="84553"/>
                </a:lnTo>
                <a:lnTo>
                  <a:pt x="96000" y="80861"/>
                </a:lnTo>
                <a:lnTo>
                  <a:pt x="97846" y="76800"/>
                </a:lnTo>
                <a:lnTo>
                  <a:pt x="99323" y="72738"/>
                </a:lnTo>
                <a:lnTo>
                  <a:pt x="100430" y="68307"/>
                </a:lnTo>
                <a:lnTo>
                  <a:pt x="100800" y="63507"/>
                </a:lnTo>
                <a:lnTo>
                  <a:pt x="63507" y="63507"/>
                </a:lnTo>
                <a:close/>
              </a:path>
            </a:pathLst>
          </a:custGeom>
          <a:solidFill>
            <a:schemeClr val="lt1"/>
          </a:solidFill>
          <a:ln>
            <a:noFill/>
          </a:ln>
        </p:spPr>
        <p:txBody>
          <a:bodyPr lIns="121900" tIns="60933" rIns="121900" bIns="60933" anchor="t" anchorCtr="0">
            <a:noAutofit/>
          </a:bodyPr>
          <a:lstStyle/>
          <a:p>
            <a:endParaRPr>
              <a:solidFill>
                <a:schemeClr val="bg1"/>
              </a:solidFill>
              <a:cs typeface="+mn-ea"/>
              <a:sym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0"/>
        <p:cNvGrpSpPr/>
        <p:nvPr/>
      </p:nvGrpSpPr>
      <p:grpSpPr>
        <a:xfrm>
          <a:off x="0" y="0"/>
          <a:ext cx="0" cy="0"/>
          <a:chOff x="0" y="0"/>
          <a:chExt cx="0" cy="0"/>
        </a:xfrm>
      </p:grpSpPr>
      <p:sp>
        <p:nvSpPr>
          <p:cNvPr id="35" name="矩形 34"/>
          <p:cNvSpPr/>
          <p:nvPr/>
        </p:nvSpPr>
        <p:spPr>
          <a:xfrm>
            <a:off x="0" y="0"/>
            <a:ext cx="121920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6" name="箭头: V 形 35"/>
          <p:cNvSpPr/>
          <p:nvPr/>
        </p:nvSpPr>
        <p:spPr>
          <a:xfrm>
            <a:off x="0" y="0"/>
            <a:ext cx="4762500" cy="914400"/>
          </a:xfrm>
          <a:prstGeom prst="chevron">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7" name="文本框 36"/>
          <p:cNvSpPr txBox="1"/>
          <p:nvPr/>
        </p:nvSpPr>
        <p:spPr>
          <a:xfrm>
            <a:off x="479476" y="195590"/>
            <a:ext cx="3482924" cy="521970"/>
          </a:xfrm>
          <a:prstGeom prst="rect">
            <a:avLst/>
          </a:prstGeom>
          <a:noFill/>
        </p:spPr>
        <p:txBody>
          <a:bodyPr wrap="square" rtlCol="0">
            <a:spAutoFit/>
          </a:bodyPr>
          <a:lstStyle/>
          <a:p>
            <a:r>
              <a:rPr lang="zh-CN" altLang="en-US" sz="2800" b="1" dirty="0">
                <a:solidFill>
                  <a:schemeClr val="bg1"/>
                </a:solidFill>
              </a:rPr>
              <a:t>项目任务分配</a:t>
            </a:r>
          </a:p>
        </p:txBody>
      </p:sp>
      <p:sp>
        <p:nvSpPr>
          <p:cNvPr id="1393" name="Shape 1393"/>
          <p:cNvSpPr/>
          <p:nvPr/>
        </p:nvSpPr>
        <p:spPr>
          <a:xfrm>
            <a:off x="2798233" y="2495545"/>
            <a:ext cx="2774091" cy="609600"/>
          </a:xfrm>
          <a:prstGeom prst="rect">
            <a:avLst/>
          </a:prstGeom>
          <a:solidFill>
            <a:schemeClr val="accent2"/>
          </a:solidFill>
          <a:ln>
            <a:noFill/>
          </a:ln>
        </p:spPr>
        <p:txBody>
          <a:bodyPr lIns="121900" tIns="60933" rIns="121900" bIns="60933" anchor="ctr" anchorCtr="0">
            <a:noAutofit/>
          </a:bodyPr>
          <a:lstStyle/>
          <a:p>
            <a:pPr algn="ctr"/>
            <a:endParaRPr>
              <a:solidFill>
                <a:schemeClr val="bg1"/>
              </a:solidFill>
              <a:cs typeface="+mn-ea"/>
              <a:sym typeface="+mn-lt"/>
            </a:endParaRPr>
          </a:p>
        </p:txBody>
      </p:sp>
      <p:sp>
        <p:nvSpPr>
          <p:cNvPr id="1394" name="Shape 1394"/>
          <p:cNvSpPr/>
          <p:nvPr/>
        </p:nvSpPr>
        <p:spPr>
          <a:xfrm>
            <a:off x="5284383" y="2495545"/>
            <a:ext cx="609600" cy="609600"/>
          </a:xfrm>
          <a:prstGeom prst="ellipse">
            <a:avLst/>
          </a:prstGeom>
          <a:solidFill>
            <a:schemeClr val="accent4"/>
          </a:solidFill>
          <a:ln>
            <a:noFill/>
          </a:ln>
        </p:spPr>
        <p:txBody>
          <a:bodyPr lIns="121900" tIns="60933" rIns="121900" bIns="60933" anchor="ctr" anchorCtr="0">
            <a:noAutofit/>
          </a:bodyPr>
          <a:lstStyle/>
          <a:p>
            <a:pPr algn="ctr"/>
            <a:endParaRPr>
              <a:solidFill>
                <a:schemeClr val="bg1"/>
              </a:solidFill>
              <a:cs typeface="+mn-ea"/>
              <a:sym typeface="+mn-lt"/>
            </a:endParaRPr>
          </a:p>
        </p:txBody>
      </p:sp>
      <p:sp>
        <p:nvSpPr>
          <p:cNvPr id="1395" name="Shape 1395"/>
          <p:cNvSpPr txBox="1"/>
          <p:nvPr/>
        </p:nvSpPr>
        <p:spPr>
          <a:xfrm>
            <a:off x="5290804" y="2536664"/>
            <a:ext cx="614693" cy="502295"/>
          </a:xfrm>
          <a:prstGeom prst="rect">
            <a:avLst/>
          </a:prstGeom>
          <a:noFill/>
          <a:ln>
            <a:noFill/>
          </a:ln>
        </p:spPr>
        <p:txBody>
          <a:bodyPr lIns="0" tIns="0" rIns="0" bIns="0" anchor="t" anchorCtr="0">
            <a:noAutofit/>
          </a:bodyPr>
          <a:lstStyle/>
          <a:p>
            <a:pPr algn="ctr">
              <a:buSzPct val="25000"/>
            </a:pPr>
            <a:r>
              <a:rPr lang="en-US" sz="3200">
                <a:solidFill>
                  <a:schemeClr val="bg1"/>
                </a:solidFill>
                <a:cs typeface="+mn-ea"/>
                <a:sym typeface="+mn-lt"/>
              </a:rPr>
              <a:t>1</a:t>
            </a:r>
          </a:p>
        </p:txBody>
      </p:sp>
      <p:sp>
        <p:nvSpPr>
          <p:cNvPr id="1396" name="Shape 1396"/>
          <p:cNvSpPr txBox="1"/>
          <p:nvPr/>
        </p:nvSpPr>
        <p:spPr>
          <a:xfrm>
            <a:off x="3049270" y="2588895"/>
            <a:ext cx="2272665" cy="397510"/>
          </a:xfrm>
          <a:prstGeom prst="rect">
            <a:avLst/>
          </a:prstGeom>
          <a:noFill/>
          <a:ln>
            <a:noFill/>
          </a:ln>
        </p:spPr>
        <p:txBody>
          <a:bodyPr lIns="0" tIns="0" rIns="0" bIns="0" anchor="t" anchorCtr="0">
            <a:noAutofit/>
          </a:bodyPr>
          <a:lstStyle/>
          <a:p>
            <a:pPr>
              <a:lnSpc>
                <a:spcPct val="120000"/>
              </a:lnSpc>
              <a:spcAft>
                <a:spcPts val="1600"/>
              </a:spcAft>
              <a:buSzPct val="25000"/>
            </a:pPr>
            <a:r>
              <a:rPr lang="zh-CN" altLang="ru-RU" sz="2400" b="1" dirty="0">
                <a:solidFill>
                  <a:schemeClr val="bg1"/>
                </a:solidFill>
                <a:sym typeface="+mn-lt"/>
              </a:rPr>
              <a:t>资料查询与收集</a:t>
            </a:r>
            <a:endParaRPr lang="zh-CN" altLang="en-US" sz="2400" b="1" dirty="0">
              <a:solidFill>
                <a:schemeClr val="bg1"/>
              </a:solidFill>
              <a:cs typeface="+mn-ea"/>
              <a:sym typeface="+mn-lt"/>
            </a:endParaRPr>
          </a:p>
        </p:txBody>
      </p:sp>
      <p:sp>
        <p:nvSpPr>
          <p:cNvPr id="1397" name="Shape 1397"/>
          <p:cNvSpPr/>
          <p:nvPr/>
        </p:nvSpPr>
        <p:spPr>
          <a:xfrm>
            <a:off x="2800353" y="3272742"/>
            <a:ext cx="4507431" cy="609600"/>
          </a:xfrm>
          <a:prstGeom prst="rect">
            <a:avLst/>
          </a:prstGeom>
          <a:solidFill>
            <a:schemeClr val="accent2"/>
          </a:solidFill>
          <a:ln>
            <a:noFill/>
          </a:ln>
        </p:spPr>
        <p:txBody>
          <a:bodyPr lIns="121900" tIns="60933" rIns="121900" bIns="60933" anchor="ctr" anchorCtr="0">
            <a:noAutofit/>
          </a:bodyPr>
          <a:lstStyle/>
          <a:p>
            <a:pPr algn="ctr"/>
            <a:endParaRPr>
              <a:solidFill>
                <a:schemeClr val="bg1"/>
              </a:solidFill>
              <a:cs typeface="+mn-ea"/>
              <a:sym typeface="+mn-lt"/>
            </a:endParaRPr>
          </a:p>
        </p:txBody>
      </p:sp>
      <p:sp>
        <p:nvSpPr>
          <p:cNvPr id="1398" name="Shape 1398"/>
          <p:cNvSpPr/>
          <p:nvPr/>
        </p:nvSpPr>
        <p:spPr>
          <a:xfrm>
            <a:off x="7019840" y="3272742"/>
            <a:ext cx="609600" cy="609600"/>
          </a:xfrm>
          <a:prstGeom prst="ellipse">
            <a:avLst/>
          </a:prstGeom>
          <a:solidFill>
            <a:schemeClr val="accent4"/>
          </a:solidFill>
          <a:ln>
            <a:noFill/>
          </a:ln>
        </p:spPr>
        <p:txBody>
          <a:bodyPr lIns="121900" tIns="60933" rIns="121900" bIns="60933" anchor="ctr" anchorCtr="0">
            <a:noAutofit/>
          </a:bodyPr>
          <a:lstStyle/>
          <a:p>
            <a:pPr algn="ctr"/>
            <a:endParaRPr>
              <a:solidFill>
                <a:schemeClr val="bg1"/>
              </a:solidFill>
              <a:cs typeface="+mn-ea"/>
              <a:sym typeface="+mn-lt"/>
            </a:endParaRPr>
          </a:p>
        </p:txBody>
      </p:sp>
      <p:sp>
        <p:nvSpPr>
          <p:cNvPr id="1399" name="Shape 1399"/>
          <p:cNvSpPr txBox="1"/>
          <p:nvPr/>
        </p:nvSpPr>
        <p:spPr>
          <a:xfrm>
            <a:off x="7026262" y="3313863"/>
            <a:ext cx="614693" cy="502295"/>
          </a:xfrm>
          <a:prstGeom prst="rect">
            <a:avLst/>
          </a:prstGeom>
          <a:noFill/>
          <a:ln>
            <a:noFill/>
          </a:ln>
        </p:spPr>
        <p:txBody>
          <a:bodyPr lIns="0" tIns="0" rIns="0" bIns="0" anchor="t" anchorCtr="0">
            <a:noAutofit/>
          </a:bodyPr>
          <a:lstStyle/>
          <a:p>
            <a:pPr algn="ctr">
              <a:buSzPct val="25000"/>
            </a:pPr>
            <a:r>
              <a:rPr lang="en-US" sz="3200">
                <a:solidFill>
                  <a:schemeClr val="bg1"/>
                </a:solidFill>
                <a:cs typeface="+mn-ea"/>
                <a:sym typeface="+mn-lt"/>
              </a:rPr>
              <a:t>2</a:t>
            </a:r>
          </a:p>
        </p:txBody>
      </p:sp>
      <p:sp>
        <p:nvSpPr>
          <p:cNvPr id="1400" name="Shape 1400"/>
          <p:cNvSpPr txBox="1"/>
          <p:nvPr/>
        </p:nvSpPr>
        <p:spPr>
          <a:xfrm>
            <a:off x="3011526" y="3366447"/>
            <a:ext cx="3684999" cy="397715"/>
          </a:xfrm>
          <a:prstGeom prst="rect">
            <a:avLst/>
          </a:prstGeom>
          <a:noFill/>
          <a:ln>
            <a:noFill/>
          </a:ln>
        </p:spPr>
        <p:txBody>
          <a:bodyPr lIns="0" tIns="0" rIns="0" bIns="0" anchor="t" anchorCtr="0">
            <a:noAutofit/>
          </a:bodyPr>
          <a:lstStyle/>
          <a:p>
            <a:pPr>
              <a:lnSpc>
                <a:spcPct val="114000"/>
              </a:lnSpc>
              <a:spcAft>
                <a:spcPts val="800"/>
              </a:spcAft>
              <a:buSzPct val="25000"/>
            </a:pPr>
            <a:r>
              <a:rPr lang="zh-CN" altLang="ru-RU" sz="2400" b="1" dirty="0">
                <a:solidFill>
                  <a:schemeClr val="bg1"/>
                </a:solidFill>
                <a:sym typeface="+mn-lt"/>
              </a:rPr>
              <a:t>李庚，王松</a:t>
            </a:r>
            <a:endParaRPr lang="en-US" sz="2400" b="1" dirty="0">
              <a:solidFill>
                <a:schemeClr val="bg1"/>
              </a:solidFill>
              <a:cs typeface="+mn-ea"/>
              <a:sym typeface="+mn-lt"/>
            </a:endParaRPr>
          </a:p>
        </p:txBody>
      </p:sp>
      <p:sp>
        <p:nvSpPr>
          <p:cNvPr id="1401" name="Shape 1401"/>
          <p:cNvSpPr/>
          <p:nvPr/>
        </p:nvSpPr>
        <p:spPr>
          <a:xfrm>
            <a:off x="2800353" y="4049941"/>
            <a:ext cx="6224057" cy="609600"/>
          </a:xfrm>
          <a:prstGeom prst="rect">
            <a:avLst/>
          </a:prstGeom>
          <a:solidFill>
            <a:schemeClr val="accent2"/>
          </a:solidFill>
          <a:ln>
            <a:noFill/>
          </a:ln>
        </p:spPr>
        <p:txBody>
          <a:bodyPr lIns="121900" tIns="60933" rIns="121900" bIns="60933" anchor="ctr" anchorCtr="0">
            <a:noAutofit/>
          </a:bodyPr>
          <a:lstStyle/>
          <a:p>
            <a:pPr algn="ctr"/>
            <a:endParaRPr>
              <a:solidFill>
                <a:schemeClr val="bg1"/>
              </a:solidFill>
              <a:cs typeface="+mn-ea"/>
              <a:sym typeface="+mn-lt"/>
            </a:endParaRPr>
          </a:p>
        </p:txBody>
      </p:sp>
      <p:sp>
        <p:nvSpPr>
          <p:cNvPr id="1402" name="Shape 1402"/>
          <p:cNvSpPr/>
          <p:nvPr/>
        </p:nvSpPr>
        <p:spPr>
          <a:xfrm>
            <a:off x="8736468" y="4049941"/>
            <a:ext cx="609600" cy="609600"/>
          </a:xfrm>
          <a:prstGeom prst="ellipse">
            <a:avLst/>
          </a:prstGeom>
          <a:solidFill>
            <a:schemeClr val="accent4"/>
          </a:solidFill>
          <a:ln>
            <a:noFill/>
          </a:ln>
        </p:spPr>
        <p:txBody>
          <a:bodyPr lIns="121900" tIns="60933" rIns="121900" bIns="60933" anchor="ctr" anchorCtr="0">
            <a:noAutofit/>
          </a:bodyPr>
          <a:lstStyle/>
          <a:p>
            <a:pPr algn="ctr"/>
            <a:endParaRPr>
              <a:solidFill>
                <a:schemeClr val="bg1"/>
              </a:solidFill>
              <a:cs typeface="+mn-ea"/>
              <a:sym typeface="+mn-lt"/>
            </a:endParaRPr>
          </a:p>
        </p:txBody>
      </p:sp>
      <p:sp>
        <p:nvSpPr>
          <p:cNvPr id="1403" name="Shape 1403"/>
          <p:cNvSpPr txBox="1"/>
          <p:nvPr/>
        </p:nvSpPr>
        <p:spPr>
          <a:xfrm>
            <a:off x="8742890" y="4091061"/>
            <a:ext cx="614693" cy="502295"/>
          </a:xfrm>
          <a:prstGeom prst="rect">
            <a:avLst/>
          </a:prstGeom>
          <a:noFill/>
          <a:ln>
            <a:noFill/>
          </a:ln>
        </p:spPr>
        <p:txBody>
          <a:bodyPr lIns="0" tIns="0" rIns="0" bIns="0" anchor="t" anchorCtr="0">
            <a:noAutofit/>
          </a:bodyPr>
          <a:lstStyle/>
          <a:p>
            <a:pPr algn="ctr">
              <a:buSzPct val="25000"/>
            </a:pPr>
            <a:r>
              <a:rPr lang="en-US" sz="3200">
                <a:solidFill>
                  <a:schemeClr val="bg1"/>
                </a:solidFill>
                <a:cs typeface="+mn-ea"/>
                <a:sym typeface="+mn-lt"/>
              </a:rPr>
              <a:t>3</a:t>
            </a:r>
          </a:p>
        </p:txBody>
      </p:sp>
      <p:sp>
        <p:nvSpPr>
          <p:cNvPr id="1404" name="Shape 1404"/>
          <p:cNvSpPr txBox="1"/>
          <p:nvPr/>
        </p:nvSpPr>
        <p:spPr>
          <a:xfrm>
            <a:off x="3011526" y="4156271"/>
            <a:ext cx="5432519" cy="397715"/>
          </a:xfrm>
          <a:prstGeom prst="rect">
            <a:avLst/>
          </a:prstGeom>
          <a:noFill/>
          <a:ln>
            <a:noFill/>
          </a:ln>
        </p:spPr>
        <p:txBody>
          <a:bodyPr lIns="0" tIns="0" rIns="0" bIns="0" anchor="t" anchorCtr="0">
            <a:noAutofit/>
          </a:bodyPr>
          <a:lstStyle/>
          <a:p>
            <a:pPr>
              <a:lnSpc>
                <a:spcPct val="114000"/>
              </a:lnSpc>
              <a:spcAft>
                <a:spcPts val="800"/>
              </a:spcAft>
              <a:buSzPct val="25000"/>
            </a:pPr>
            <a:r>
              <a:rPr lang="zh-CN" altLang="en-US" sz="2400" b="1" dirty="0">
                <a:solidFill>
                  <a:schemeClr val="bg1"/>
                </a:solidFill>
                <a:cs typeface="+mn-ea"/>
                <a:sym typeface="+mn-lt"/>
              </a:rPr>
              <a:t>查询商城物品资料</a:t>
            </a:r>
            <a:endParaRPr lang="en-US" sz="2400" b="1" dirty="0">
              <a:solidFill>
                <a:schemeClr val="bg1"/>
              </a:solidFill>
              <a:cs typeface="+mn-ea"/>
              <a:sym typeface="+mn-lt"/>
            </a:endParaRPr>
          </a:p>
        </p:txBody>
      </p:sp>
      <p:sp>
        <p:nvSpPr>
          <p:cNvPr id="1405" name="Shape 1405"/>
          <p:cNvSpPr/>
          <p:nvPr/>
        </p:nvSpPr>
        <p:spPr>
          <a:xfrm>
            <a:off x="2802465" y="4827139"/>
            <a:ext cx="7362835" cy="609600"/>
          </a:xfrm>
          <a:prstGeom prst="rect">
            <a:avLst/>
          </a:prstGeom>
          <a:solidFill>
            <a:schemeClr val="accent2"/>
          </a:solidFill>
          <a:ln>
            <a:noFill/>
          </a:ln>
        </p:spPr>
        <p:txBody>
          <a:bodyPr lIns="121900" tIns="60933" rIns="121900" bIns="60933" anchor="ctr" anchorCtr="0">
            <a:noAutofit/>
          </a:bodyPr>
          <a:lstStyle/>
          <a:p>
            <a:pPr algn="ctr"/>
            <a:endParaRPr>
              <a:solidFill>
                <a:schemeClr val="bg1"/>
              </a:solidFill>
              <a:cs typeface="+mn-ea"/>
              <a:sym typeface="+mn-lt"/>
            </a:endParaRPr>
          </a:p>
        </p:txBody>
      </p:sp>
      <p:sp>
        <p:nvSpPr>
          <p:cNvPr id="1406" name="Shape 1406"/>
          <p:cNvSpPr/>
          <p:nvPr/>
        </p:nvSpPr>
        <p:spPr>
          <a:xfrm>
            <a:off x="9877361" y="4827139"/>
            <a:ext cx="609600" cy="609600"/>
          </a:xfrm>
          <a:prstGeom prst="ellipse">
            <a:avLst/>
          </a:prstGeom>
          <a:solidFill>
            <a:schemeClr val="accent4"/>
          </a:solidFill>
          <a:ln>
            <a:noFill/>
          </a:ln>
        </p:spPr>
        <p:txBody>
          <a:bodyPr lIns="121900" tIns="60933" rIns="121900" bIns="60933" anchor="ctr" anchorCtr="0">
            <a:noAutofit/>
          </a:bodyPr>
          <a:lstStyle/>
          <a:p>
            <a:pPr algn="ctr"/>
            <a:endParaRPr>
              <a:solidFill>
                <a:schemeClr val="bg1"/>
              </a:solidFill>
              <a:cs typeface="+mn-ea"/>
              <a:sym typeface="+mn-lt"/>
            </a:endParaRPr>
          </a:p>
        </p:txBody>
      </p:sp>
      <p:sp>
        <p:nvSpPr>
          <p:cNvPr id="1407" name="Shape 1407"/>
          <p:cNvSpPr txBox="1"/>
          <p:nvPr/>
        </p:nvSpPr>
        <p:spPr>
          <a:xfrm>
            <a:off x="9883782" y="4868260"/>
            <a:ext cx="614693" cy="502295"/>
          </a:xfrm>
          <a:prstGeom prst="rect">
            <a:avLst/>
          </a:prstGeom>
          <a:noFill/>
          <a:ln>
            <a:noFill/>
          </a:ln>
        </p:spPr>
        <p:txBody>
          <a:bodyPr lIns="0" tIns="0" rIns="0" bIns="0" anchor="t" anchorCtr="0">
            <a:noAutofit/>
          </a:bodyPr>
          <a:lstStyle/>
          <a:p>
            <a:pPr algn="ctr">
              <a:buSzPct val="25000"/>
            </a:pPr>
            <a:r>
              <a:rPr lang="en-US" sz="3200">
                <a:solidFill>
                  <a:schemeClr val="bg1"/>
                </a:solidFill>
                <a:cs typeface="+mn-ea"/>
                <a:sym typeface="+mn-lt"/>
              </a:rPr>
              <a:t>4</a:t>
            </a:r>
          </a:p>
        </p:txBody>
      </p:sp>
      <p:sp>
        <p:nvSpPr>
          <p:cNvPr id="1408" name="Shape 1408"/>
          <p:cNvSpPr txBox="1"/>
          <p:nvPr/>
        </p:nvSpPr>
        <p:spPr>
          <a:xfrm>
            <a:off x="3011526" y="4902362"/>
            <a:ext cx="6499320" cy="397715"/>
          </a:xfrm>
          <a:prstGeom prst="rect">
            <a:avLst/>
          </a:prstGeom>
          <a:noFill/>
          <a:ln>
            <a:noFill/>
          </a:ln>
        </p:spPr>
        <p:txBody>
          <a:bodyPr lIns="0" tIns="0" rIns="0" bIns="0" anchor="t" anchorCtr="0">
            <a:noAutofit/>
          </a:bodyPr>
          <a:lstStyle/>
          <a:p>
            <a:pPr>
              <a:lnSpc>
                <a:spcPct val="114000"/>
              </a:lnSpc>
              <a:spcAft>
                <a:spcPts val="800"/>
              </a:spcAft>
              <a:buSzPct val="25000"/>
            </a:pPr>
            <a:r>
              <a:rPr lang="zh-CN" altLang="en-US" sz="2400" b="1" dirty="0">
                <a:solidFill>
                  <a:schemeClr val="bg1"/>
                </a:solidFill>
                <a:cs typeface="+mn-ea"/>
                <a:sym typeface="+mn-lt"/>
              </a:rPr>
              <a:t>对图品等材料进行下载加工，并更改为项目所需</a:t>
            </a:r>
          </a:p>
        </p:txBody>
      </p:sp>
      <p:sp>
        <p:nvSpPr>
          <p:cNvPr id="1411" name="Shape 1411"/>
          <p:cNvSpPr/>
          <p:nvPr/>
        </p:nvSpPr>
        <p:spPr>
          <a:xfrm>
            <a:off x="8443401" y="2209793"/>
            <a:ext cx="285551" cy="724623"/>
          </a:xfrm>
          <a:custGeom>
            <a:avLst/>
            <a:gdLst/>
            <a:ahLst/>
            <a:cxnLst/>
            <a:rect l="0" t="0" r="0" b="0"/>
            <a:pathLst>
              <a:path w="120000" h="120000" extrusionOk="0">
                <a:moveTo>
                  <a:pt x="25164" y="20605"/>
                </a:moveTo>
                <a:lnTo>
                  <a:pt x="94929" y="20605"/>
                </a:lnTo>
                <a:lnTo>
                  <a:pt x="97465" y="20642"/>
                </a:lnTo>
                <a:lnTo>
                  <a:pt x="100000" y="20790"/>
                </a:lnTo>
                <a:lnTo>
                  <a:pt x="102253" y="21049"/>
                </a:lnTo>
                <a:lnTo>
                  <a:pt x="104601" y="21346"/>
                </a:lnTo>
                <a:lnTo>
                  <a:pt x="106854" y="21790"/>
                </a:lnTo>
                <a:lnTo>
                  <a:pt x="108920" y="22272"/>
                </a:lnTo>
                <a:lnTo>
                  <a:pt x="110798" y="22865"/>
                </a:lnTo>
                <a:lnTo>
                  <a:pt x="112582" y="23494"/>
                </a:lnTo>
                <a:lnTo>
                  <a:pt x="114272" y="24198"/>
                </a:lnTo>
                <a:lnTo>
                  <a:pt x="115681" y="24976"/>
                </a:lnTo>
                <a:lnTo>
                  <a:pt x="116995" y="25791"/>
                </a:lnTo>
                <a:lnTo>
                  <a:pt x="118028" y="26680"/>
                </a:lnTo>
                <a:lnTo>
                  <a:pt x="118873" y="27532"/>
                </a:lnTo>
                <a:lnTo>
                  <a:pt x="119530" y="28496"/>
                </a:lnTo>
                <a:lnTo>
                  <a:pt x="119906" y="29496"/>
                </a:lnTo>
                <a:lnTo>
                  <a:pt x="120000" y="30496"/>
                </a:lnTo>
                <a:lnTo>
                  <a:pt x="120000" y="30830"/>
                </a:lnTo>
                <a:lnTo>
                  <a:pt x="120000" y="65245"/>
                </a:lnTo>
                <a:lnTo>
                  <a:pt x="120000" y="65653"/>
                </a:lnTo>
                <a:lnTo>
                  <a:pt x="119718" y="66023"/>
                </a:lnTo>
                <a:lnTo>
                  <a:pt x="119530" y="66431"/>
                </a:lnTo>
                <a:lnTo>
                  <a:pt x="119249" y="66764"/>
                </a:lnTo>
                <a:lnTo>
                  <a:pt x="118779" y="67061"/>
                </a:lnTo>
                <a:lnTo>
                  <a:pt x="118310" y="67431"/>
                </a:lnTo>
                <a:lnTo>
                  <a:pt x="117746" y="67727"/>
                </a:lnTo>
                <a:lnTo>
                  <a:pt x="117089" y="67987"/>
                </a:lnTo>
                <a:lnTo>
                  <a:pt x="116431" y="68246"/>
                </a:lnTo>
                <a:lnTo>
                  <a:pt x="115681" y="68468"/>
                </a:lnTo>
                <a:lnTo>
                  <a:pt x="114929" y="68653"/>
                </a:lnTo>
                <a:lnTo>
                  <a:pt x="113990" y="68802"/>
                </a:lnTo>
                <a:lnTo>
                  <a:pt x="113145" y="68950"/>
                </a:lnTo>
                <a:lnTo>
                  <a:pt x="112112" y="69024"/>
                </a:lnTo>
                <a:lnTo>
                  <a:pt x="111268" y="69098"/>
                </a:lnTo>
                <a:lnTo>
                  <a:pt x="110234" y="69135"/>
                </a:lnTo>
                <a:lnTo>
                  <a:pt x="109295" y="69098"/>
                </a:lnTo>
                <a:lnTo>
                  <a:pt x="108263" y="69024"/>
                </a:lnTo>
                <a:lnTo>
                  <a:pt x="107230" y="68950"/>
                </a:lnTo>
                <a:lnTo>
                  <a:pt x="106385" y="68802"/>
                </a:lnTo>
                <a:lnTo>
                  <a:pt x="105539" y="68653"/>
                </a:lnTo>
                <a:lnTo>
                  <a:pt x="104694" y="68468"/>
                </a:lnTo>
                <a:lnTo>
                  <a:pt x="103943" y="68246"/>
                </a:lnTo>
                <a:lnTo>
                  <a:pt x="103286" y="67987"/>
                </a:lnTo>
                <a:lnTo>
                  <a:pt x="102629" y="67727"/>
                </a:lnTo>
                <a:lnTo>
                  <a:pt x="102065" y="67431"/>
                </a:lnTo>
                <a:lnTo>
                  <a:pt x="101596" y="67061"/>
                </a:lnTo>
                <a:lnTo>
                  <a:pt x="101220" y="66764"/>
                </a:lnTo>
                <a:lnTo>
                  <a:pt x="100844" y="66431"/>
                </a:lnTo>
                <a:lnTo>
                  <a:pt x="100657" y="66023"/>
                </a:lnTo>
                <a:lnTo>
                  <a:pt x="100563" y="65653"/>
                </a:lnTo>
                <a:lnTo>
                  <a:pt x="100375" y="65245"/>
                </a:lnTo>
                <a:lnTo>
                  <a:pt x="100375" y="36201"/>
                </a:lnTo>
                <a:lnTo>
                  <a:pt x="89202" y="36201"/>
                </a:lnTo>
                <a:lnTo>
                  <a:pt x="89202" y="68172"/>
                </a:lnTo>
                <a:lnTo>
                  <a:pt x="89202" y="68542"/>
                </a:lnTo>
                <a:lnTo>
                  <a:pt x="89202" y="114776"/>
                </a:lnTo>
                <a:lnTo>
                  <a:pt x="89202" y="115332"/>
                </a:lnTo>
                <a:lnTo>
                  <a:pt x="89014" y="115813"/>
                </a:lnTo>
                <a:lnTo>
                  <a:pt x="88732" y="116332"/>
                </a:lnTo>
                <a:lnTo>
                  <a:pt x="88263" y="116814"/>
                </a:lnTo>
                <a:lnTo>
                  <a:pt x="87699" y="117258"/>
                </a:lnTo>
                <a:lnTo>
                  <a:pt x="87042" y="117703"/>
                </a:lnTo>
                <a:lnTo>
                  <a:pt x="86291" y="118073"/>
                </a:lnTo>
                <a:lnTo>
                  <a:pt x="85352" y="118481"/>
                </a:lnTo>
                <a:lnTo>
                  <a:pt x="84507" y="118814"/>
                </a:lnTo>
                <a:lnTo>
                  <a:pt x="83380" y="119073"/>
                </a:lnTo>
                <a:lnTo>
                  <a:pt x="82347" y="119333"/>
                </a:lnTo>
                <a:lnTo>
                  <a:pt x="81220" y="119555"/>
                </a:lnTo>
                <a:lnTo>
                  <a:pt x="80000" y="119777"/>
                </a:lnTo>
                <a:lnTo>
                  <a:pt x="78779" y="119851"/>
                </a:lnTo>
                <a:lnTo>
                  <a:pt x="77465" y="119962"/>
                </a:lnTo>
                <a:lnTo>
                  <a:pt x="76056" y="120000"/>
                </a:lnTo>
                <a:lnTo>
                  <a:pt x="74741" y="119962"/>
                </a:lnTo>
                <a:lnTo>
                  <a:pt x="73427" y="119851"/>
                </a:lnTo>
                <a:lnTo>
                  <a:pt x="72112" y="119777"/>
                </a:lnTo>
                <a:lnTo>
                  <a:pt x="70892" y="119555"/>
                </a:lnTo>
                <a:lnTo>
                  <a:pt x="69765" y="119333"/>
                </a:lnTo>
                <a:lnTo>
                  <a:pt x="68638" y="119073"/>
                </a:lnTo>
                <a:lnTo>
                  <a:pt x="67699" y="118814"/>
                </a:lnTo>
                <a:lnTo>
                  <a:pt x="66666" y="118481"/>
                </a:lnTo>
                <a:lnTo>
                  <a:pt x="65821" y="118073"/>
                </a:lnTo>
                <a:lnTo>
                  <a:pt x="65164" y="117703"/>
                </a:lnTo>
                <a:lnTo>
                  <a:pt x="64413" y="117258"/>
                </a:lnTo>
                <a:lnTo>
                  <a:pt x="63849" y="116814"/>
                </a:lnTo>
                <a:lnTo>
                  <a:pt x="63380" y="116332"/>
                </a:lnTo>
                <a:lnTo>
                  <a:pt x="63004" y="115813"/>
                </a:lnTo>
                <a:lnTo>
                  <a:pt x="62910" y="115332"/>
                </a:lnTo>
                <a:lnTo>
                  <a:pt x="62817" y="114776"/>
                </a:lnTo>
                <a:lnTo>
                  <a:pt x="62817" y="68542"/>
                </a:lnTo>
                <a:lnTo>
                  <a:pt x="54741" y="68542"/>
                </a:lnTo>
                <a:lnTo>
                  <a:pt x="54741" y="114776"/>
                </a:lnTo>
                <a:lnTo>
                  <a:pt x="54647" y="115332"/>
                </a:lnTo>
                <a:lnTo>
                  <a:pt x="54554" y="115813"/>
                </a:lnTo>
                <a:lnTo>
                  <a:pt x="54178" y="116332"/>
                </a:lnTo>
                <a:lnTo>
                  <a:pt x="53802" y="116814"/>
                </a:lnTo>
                <a:lnTo>
                  <a:pt x="53239" y="117258"/>
                </a:lnTo>
                <a:lnTo>
                  <a:pt x="52582" y="117703"/>
                </a:lnTo>
                <a:lnTo>
                  <a:pt x="51736" y="118073"/>
                </a:lnTo>
                <a:lnTo>
                  <a:pt x="50892" y="118481"/>
                </a:lnTo>
                <a:lnTo>
                  <a:pt x="49859" y="118814"/>
                </a:lnTo>
                <a:lnTo>
                  <a:pt x="48920" y="119073"/>
                </a:lnTo>
                <a:lnTo>
                  <a:pt x="47793" y="119333"/>
                </a:lnTo>
                <a:lnTo>
                  <a:pt x="46666" y="119555"/>
                </a:lnTo>
                <a:lnTo>
                  <a:pt x="45446" y="119777"/>
                </a:lnTo>
                <a:lnTo>
                  <a:pt x="44225" y="119851"/>
                </a:lnTo>
                <a:lnTo>
                  <a:pt x="42910" y="119962"/>
                </a:lnTo>
                <a:lnTo>
                  <a:pt x="41596" y="120000"/>
                </a:lnTo>
                <a:lnTo>
                  <a:pt x="40187" y="119962"/>
                </a:lnTo>
                <a:lnTo>
                  <a:pt x="38967" y="119851"/>
                </a:lnTo>
                <a:lnTo>
                  <a:pt x="37652" y="119777"/>
                </a:lnTo>
                <a:lnTo>
                  <a:pt x="36431" y="119555"/>
                </a:lnTo>
                <a:lnTo>
                  <a:pt x="35305" y="119333"/>
                </a:lnTo>
                <a:lnTo>
                  <a:pt x="34178" y="119073"/>
                </a:lnTo>
                <a:lnTo>
                  <a:pt x="33051" y="118814"/>
                </a:lnTo>
                <a:lnTo>
                  <a:pt x="32206" y="118481"/>
                </a:lnTo>
                <a:lnTo>
                  <a:pt x="31361" y="118073"/>
                </a:lnTo>
                <a:lnTo>
                  <a:pt x="30516" y="117703"/>
                </a:lnTo>
                <a:lnTo>
                  <a:pt x="29858" y="117258"/>
                </a:lnTo>
                <a:lnTo>
                  <a:pt x="29295" y="116814"/>
                </a:lnTo>
                <a:lnTo>
                  <a:pt x="28920" y="116332"/>
                </a:lnTo>
                <a:lnTo>
                  <a:pt x="28544" y="115813"/>
                </a:lnTo>
                <a:lnTo>
                  <a:pt x="28356" y="115332"/>
                </a:lnTo>
                <a:lnTo>
                  <a:pt x="28356" y="114776"/>
                </a:lnTo>
                <a:lnTo>
                  <a:pt x="28356" y="68172"/>
                </a:lnTo>
                <a:lnTo>
                  <a:pt x="28356" y="36201"/>
                </a:lnTo>
                <a:lnTo>
                  <a:pt x="19624" y="36201"/>
                </a:lnTo>
                <a:lnTo>
                  <a:pt x="19624" y="65245"/>
                </a:lnTo>
                <a:lnTo>
                  <a:pt x="19530" y="65653"/>
                </a:lnTo>
                <a:lnTo>
                  <a:pt x="19342" y="66023"/>
                </a:lnTo>
                <a:lnTo>
                  <a:pt x="19155" y="66431"/>
                </a:lnTo>
                <a:lnTo>
                  <a:pt x="18779" y="66764"/>
                </a:lnTo>
                <a:lnTo>
                  <a:pt x="18403" y="67061"/>
                </a:lnTo>
                <a:lnTo>
                  <a:pt x="17934" y="67431"/>
                </a:lnTo>
                <a:lnTo>
                  <a:pt x="17370" y="67727"/>
                </a:lnTo>
                <a:lnTo>
                  <a:pt x="16713" y="67987"/>
                </a:lnTo>
                <a:lnTo>
                  <a:pt x="16055" y="68246"/>
                </a:lnTo>
                <a:lnTo>
                  <a:pt x="15305" y="68468"/>
                </a:lnTo>
                <a:lnTo>
                  <a:pt x="14553" y="68653"/>
                </a:lnTo>
                <a:lnTo>
                  <a:pt x="13614" y="68802"/>
                </a:lnTo>
                <a:lnTo>
                  <a:pt x="12769" y="68950"/>
                </a:lnTo>
                <a:lnTo>
                  <a:pt x="11736" y="69024"/>
                </a:lnTo>
                <a:lnTo>
                  <a:pt x="10797" y="69098"/>
                </a:lnTo>
                <a:lnTo>
                  <a:pt x="9765" y="69135"/>
                </a:lnTo>
                <a:lnTo>
                  <a:pt x="8731" y="69098"/>
                </a:lnTo>
                <a:lnTo>
                  <a:pt x="7887" y="69024"/>
                </a:lnTo>
                <a:lnTo>
                  <a:pt x="6854" y="68950"/>
                </a:lnTo>
                <a:lnTo>
                  <a:pt x="6009" y="68802"/>
                </a:lnTo>
                <a:lnTo>
                  <a:pt x="5070" y="68653"/>
                </a:lnTo>
                <a:lnTo>
                  <a:pt x="4318" y="68468"/>
                </a:lnTo>
                <a:lnTo>
                  <a:pt x="3568" y="68246"/>
                </a:lnTo>
                <a:lnTo>
                  <a:pt x="2910" y="67987"/>
                </a:lnTo>
                <a:lnTo>
                  <a:pt x="2253" y="67727"/>
                </a:lnTo>
                <a:lnTo>
                  <a:pt x="1689" y="67431"/>
                </a:lnTo>
                <a:lnTo>
                  <a:pt x="1220" y="67061"/>
                </a:lnTo>
                <a:lnTo>
                  <a:pt x="844" y="66764"/>
                </a:lnTo>
                <a:lnTo>
                  <a:pt x="469" y="66431"/>
                </a:lnTo>
                <a:lnTo>
                  <a:pt x="281" y="66023"/>
                </a:lnTo>
                <a:lnTo>
                  <a:pt x="93" y="65653"/>
                </a:lnTo>
                <a:lnTo>
                  <a:pt x="0" y="65245"/>
                </a:lnTo>
                <a:lnTo>
                  <a:pt x="0" y="30830"/>
                </a:lnTo>
                <a:lnTo>
                  <a:pt x="0" y="30496"/>
                </a:lnTo>
                <a:lnTo>
                  <a:pt x="93" y="29496"/>
                </a:lnTo>
                <a:lnTo>
                  <a:pt x="563" y="28496"/>
                </a:lnTo>
                <a:lnTo>
                  <a:pt x="1126" y="27532"/>
                </a:lnTo>
                <a:lnTo>
                  <a:pt x="1971" y="26680"/>
                </a:lnTo>
                <a:lnTo>
                  <a:pt x="3098" y="25791"/>
                </a:lnTo>
                <a:lnTo>
                  <a:pt x="4318" y="24976"/>
                </a:lnTo>
                <a:lnTo>
                  <a:pt x="5821" y="24198"/>
                </a:lnTo>
                <a:lnTo>
                  <a:pt x="7417" y="23494"/>
                </a:lnTo>
                <a:lnTo>
                  <a:pt x="9201" y="22865"/>
                </a:lnTo>
                <a:lnTo>
                  <a:pt x="11079" y="22272"/>
                </a:lnTo>
                <a:lnTo>
                  <a:pt x="13145" y="21790"/>
                </a:lnTo>
                <a:lnTo>
                  <a:pt x="15398" y="21346"/>
                </a:lnTo>
                <a:lnTo>
                  <a:pt x="17746" y="21049"/>
                </a:lnTo>
                <a:lnTo>
                  <a:pt x="20000" y="20790"/>
                </a:lnTo>
                <a:lnTo>
                  <a:pt x="22534" y="20642"/>
                </a:lnTo>
                <a:close/>
                <a:moveTo>
                  <a:pt x="60094" y="0"/>
                </a:moveTo>
                <a:lnTo>
                  <a:pt x="62351" y="37"/>
                </a:lnTo>
                <a:lnTo>
                  <a:pt x="64702" y="185"/>
                </a:lnTo>
                <a:lnTo>
                  <a:pt x="67053" y="406"/>
                </a:lnTo>
                <a:lnTo>
                  <a:pt x="69122" y="739"/>
                </a:lnTo>
                <a:lnTo>
                  <a:pt x="71097" y="1146"/>
                </a:lnTo>
                <a:lnTo>
                  <a:pt x="73166" y="1590"/>
                </a:lnTo>
                <a:lnTo>
                  <a:pt x="74859" y="2108"/>
                </a:lnTo>
                <a:lnTo>
                  <a:pt x="76551" y="2699"/>
                </a:lnTo>
                <a:lnTo>
                  <a:pt x="78150" y="3365"/>
                </a:lnTo>
                <a:lnTo>
                  <a:pt x="79467" y="4105"/>
                </a:lnTo>
                <a:lnTo>
                  <a:pt x="80689" y="4845"/>
                </a:lnTo>
                <a:lnTo>
                  <a:pt x="81629" y="5658"/>
                </a:lnTo>
                <a:lnTo>
                  <a:pt x="82382" y="6509"/>
                </a:lnTo>
                <a:lnTo>
                  <a:pt x="82946" y="7397"/>
                </a:lnTo>
                <a:lnTo>
                  <a:pt x="83416" y="8321"/>
                </a:lnTo>
                <a:lnTo>
                  <a:pt x="83510" y="9246"/>
                </a:lnTo>
                <a:lnTo>
                  <a:pt x="83416" y="10207"/>
                </a:lnTo>
                <a:lnTo>
                  <a:pt x="82946" y="11132"/>
                </a:lnTo>
                <a:lnTo>
                  <a:pt x="82382" y="11983"/>
                </a:lnTo>
                <a:lnTo>
                  <a:pt x="81629" y="12871"/>
                </a:lnTo>
                <a:lnTo>
                  <a:pt x="80689" y="13647"/>
                </a:lnTo>
                <a:lnTo>
                  <a:pt x="79467" y="14424"/>
                </a:lnTo>
                <a:lnTo>
                  <a:pt x="78150" y="15127"/>
                </a:lnTo>
                <a:lnTo>
                  <a:pt x="76551" y="15793"/>
                </a:lnTo>
                <a:lnTo>
                  <a:pt x="74859" y="16384"/>
                </a:lnTo>
                <a:lnTo>
                  <a:pt x="73166" y="16902"/>
                </a:lnTo>
                <a:lnTo>
                  <a:pt x="71097" y="17383"/>
                </a:lnTo>
                <a:lnTo>
                  <a:pt x="69122" y="17790"/>
                </a:lnTo>
                <a:lnTo>
                  <a:pt x="67053" y="18086"/>
                </a:lnTo>
                <a:lnTo>
                  <a:pt x="64702" y="18307"/>
                </a:lnTo>
                <a:lnTo>
                  <a:pt x="62351" y="18493"/>
                </a:lnTo>
                <a:lnTo>
                  <a:pt x="60094" y="18529"/>
                </a:lnTo>
                <a:lnTo>
                  <a:pt x="57648" y="18493"/>
                </a:lnTo>
                <a:lnTo>
                  <a:pt x="55297" y="18307"/>
                </a:lnTo>
                <a:lnTo>
                  <a:pt x="53040" y="18086"/>
                </a:lnTo>
                <a:lnTo>
                  <a:pt x="50878" y="17790"/>
                </a:lnTo>
                <a:lnTo>
                  <a:pt x="48902" y="17383"/>
                </a:lnTo>
                <a:lnTo>
                  <a:pt x="46927" y="16902"/>
                </a:lnTo>
                <a:lnTo>
                  <a:pt x="45141" y="16384"/>
                </a:lnTo>
                <a:lnTo>
                  <a:pt x="43448" y="15793"/>
                </a:lnTo>
                <a:lnTo>
                  <a:pt x="41943" y="15127"/>
                </a:lnTo>
                <a:lnTo>
                  <a:pt x="40532" y="14424"/>
                </a:lnTo>
                <a:lnTo>
                  <a:pt x="39310" y="13647"/>
                </a:lnTo>
                <a:lnTo>
                  <a:pt x="38370" y="12871"/>
                </a:lnTo>
                <a:lnTo>
                  <a:pt x="37617" y="11983"/>
                </a:lnTo>
                <a:lnTo>
                  <a:pt x="37053" y="11132"/>
                </a:lnTo>
                <a:lnTo>
                  <a:pt x="36583" y="10207"/>
                </a:lnTo>
                <a:lnTo>
                  <a:pt x="36489" y="9246"/>
                </a:lnTo>
                <a:lnTo>
                  <a:pt x="36583" y="8321"/>
                </a:lnTo>
                <a:lnTo>
                  <a:pt x="37053" y="7397"/>
                </a:lnTo>
                <a:lnTo>
                  <a:pt x="37617" y="6509"/>
                </a:lnTo>
                <a:lnTo>
                  <a:pt x="38370" y="5658"/>
                </a:lnTo>
                <a:lnTo>
                  <a:pt x="39310" y="4845"/>
                </a:lnTo>
                <a:lnTo>
                  <a:pt x="40532" y="4105"/>
                </a:lnTo>
                <a:lnTo>
                  <a:pt x="41943" y="3365"/>
                </a:lnTo>
                <a:lnTo>
                  <a:pt x="43448" y="2699"/>
                </a:lnTo>
                <a:lnTo>
                  <a:pt x="45141" y="2108"/>
                </a:lnTo>
                <a:lnTo>
                  <a:pt x="46927" y="1590"/>
                </a:lnTo>
                <a:lnTo>
                  <a:pt x="48902" y="1146"/>
                </a:lnTo>
                <a:lnTo>
                  <a:pt x="50878" y="739"/>
                </a:lnTo>
                <a:lnTo>
                  <a:pt x="53040" y="406"/>
                </a:lnTo>
                <a:lnTo>
                  <a:pt x="55297" y="185"/>
                </a:lnTo>
                <a:lnTo>
                  <a:pt x="57648" y="37"/>
                </a:lnTo>
                <a:close/>
              </a:path>
            </a:pathLst>
          </a:custGeom>
          <a:solidFill>
            <a:schemeClr val="accent2"/>
          </a:solidFill>
          <a:ln>
            <a:noFill/>
          </a:ln>
        </p:spPr>
        <p:txBody>
          <a:bodyPr lIns="121900" tIns="60933" rIns="121900" bIns="60933" anchor="t" anchorCtr="0">
            <a:noAutofit/>
          </a:bodyPr>
          <a:lstStyle/>
          <a:p>
            <a:endParaRPr>
              <a:solidFill>
                <a:schemeClr val="bg1"/>
              </a:solidFill>
              <a:cs typeface="+mn-ea"/>
              <a:sym typeface="+mn-lt"/>
            </a:endParaRPr>
          </a:p>
        </p:txBody>
      </p:sp>
      <p:sp>
        <p:nvSpPr>
          <p:cNvPr id="1412" name="Shape 1412"/>
          <p:cNvSpPr/>
          <p:nvPr/>
        </p:nvSpPr>
        <p:spPr>
          <a:xfrm>
            <a:off x="8767253" y="2209793"/>
            <a:ext cx="285551" cy="724623"/>
          </a:xfrm>
          <a:custGeom>
            <a:avLst/>
            <a:gdLst/>
            <a:ahLst/>
            <a:cxnLst/>
            <a:rect l="0" t="0" r="0" b="0"/>
            <a:pathLst>
              <a:path w="120000" h="120000" extrusionOk="0">
                <a:moveTo>
                  <a:pt x="25164" y="20605"/>
                </a:moveTo>
                <a:lnTo>
                  <a:pt x="94929" y="20605"/>
                </a:lnTo>
                <a:lnTo>
                  <a:pt x="97465" y="20642"/>
                </a:lnTo>
                <a:lnTo>
                  <a:pt x="100000" y="20790"/>
                </a:lnTo>
                <a:lnTo>
                  <a:pt x="102253" y="21049"/>
                </a:lnTo>
                <a:lnTo>
                  <a:pt x="104601" y="21346"/>
                </a:lnTo>
                <a:lnTo>
                  <a:pt x="106854" y="21790"/>
                </a:lnTo>
                <a:lnTo>
                  <a:pt x="108920" y="22272"/>
                </a:lnTo>
                <a:lnTo>
                  <a:pt x="110798" y="22865"/>
                </a:lnTo>
                <a:lnTo>
                  <a:pt x="112582" y="23494"/>
                </a:lnTo>
                <a:lnTo>
                  <a:pt x="114272" y="24198"/>
                </a:lnTo>
                <a:lnTo>
                  <a:pt x="115681" y="24976"/>
                </a:lnTo>
                <a:lnTo>
                  <a:pt x="116995" y="25791"/>
                </a:lnTo>
                <a:lnTo>
                  <a:pt x="118028" y="26680"/>
                </a:lnTo>
                <a:lnTo>
                  <a:pt x="118873" y="27532"/>
                </a:lnTo>
                <a:lnTo>
                  <a:pt x="119530" y="28496"/>
                </a:lnTo>
                <a:lnTo>
                  <a:pt x="119906" y="29496"/>
                </a:lnTo>
                <a:lnTo>
                  <a:pt x="120000" y="30496"/>
                </a:lnTo>
                <a:lnTo>
                  <a:pt x="120000" y="30830"/>
                </a:lnTo>
                <a:lnTo>
                  <a:pt x="120000" y="65245"/>
                </a:lnTo>
                <a:lnTo>
                  <a:pt x="120000" y="65653"/>
                </a:lnTo>
                <a:lnTo>
                  <a:pt x="119718" y="66023"/>
                </a:lnTo>
                <a:lnTo>
                  <a:pt x="119530" y="66431"/>
                </a:lnTo>
                <a:lnTo>
                  <a:pt x="119249" y="66764"/>
                </a:lnTo>
                <a:lnTo>
                  <a:pt x="118779" y="67061"/>
                </a:lnTo>
                <a:lnTo>
                  <a:pt x="118310" y="67431"/>
                </a:lnTo>
                <a:lnTo>
                  <a:pt x="117746" y="67727"/>
                </a:lnTo>
                <a:lnTo>
                  <a:pt x="117089" y="67987"/>
                </a:lnTo>
                <a:lnTo>
                  <a:pt x="116431" y="68246"/>
                </a:lnTo>
                <a:lnTo>
                  <a:pt x="115681" y="68468"/>
                </a:lnTo>
                <a:lnTo>
                  <a:pt x="114929" y="68653"/>
                </a:lnTo>
                <a:lnTo>
                  <a:pt x="113990" y="68802"/>
                </a:lnTo>
                <a:lnTo>
                  <a:pt x="113145" y="68950"/>
                </a:lnTo>
                <a:lnTo>
                  <a:pt x="112112" y="69024"/>
                </a:lnTo>
                <a:lnTo>
                  <a:pt x="111268" y="69098"/>
                </a:lnTo>
                <a:lnTo>
                  <a:pt x="110234" y="69135"/>
                </a:lnTo>
                <a:lnTo>
                  <a:pt x="109295" y="69098"/>
                </a:lnTo>
                <a:lnTo>
                  <a:pt x="108263" y="69024"/>
                </a:lnTo>
                <a:lnTo>
                  <a:pt x="107230" y="68950"/>
                </a:lnTo>
                <a:lnTo>
                  <a:pt x="106385" y="68802"/>
                </a:lnTo>
                <a:lnTo>
                  <a:pt x="105539" y="68653"/>
                </a:lnTo>
                <a:lnTo>
                  <a:pt x="104694" y="68468"/>
                </a:lnTo>
                <a:lnTo>
                  <a:pt x="103943" y="68246"/>
                </a:lnTo>
                <a:lnTo>
                  <a:pt x="103286" y="67987"/>
                </a:lnTo>
                <a:lnTo>
                  <a:pt x="102629" y="67727"/>
                </a:lnTo>
                <a:lnTo>
                  <a:pt x="102065" y="67431"/>
                </a:lnTo>
                <a:lnTo>
                  <a:pt x="101596" y="67061"/>
                </a:lnTo>
                <a:lnTo>
                  <a:pt x="101220" y="66764"/>
                </a:lnTo>
                <a:lnTo>
                  <a:pt x="100844" y="66431"/>
                </a:lnTo>
                <a:lnTo>
                  <a:pt x="100657" y="66023"/>
                </a:lnTo>
                <a:lnTo>
                  <a:pt x="100563" y="65653"/>
                </a:lnTo>
                <a:lnTo>
                  <a:pt x="100375" y="65245"/>
                </a:lnTo>
                <a:lnTo>
                  <a:pt x="100375" y="36201"/>
                </a:lnTo>
                <a:lnTo>
                  <a:pt x="89202" y="36201"/>
                </a:lnTo>
                <a:lnTo>
                  <a:pt x="89202" y="68172"/>
                </a:lnTo>
                <a:lnTo>
                  <a:pt x="89202" y="68542"/>
                </a:lnTo>
                <a:lnTo>
                  <a:pt x="89202" y="114776"/>
                </a:lnTo>
                <a:lnTo>
                  <a:pt x="89202" y="115332"/>
                </a:lnTo>
                <a:lnTo>
                  <a:pt x="89014" y="115813"/>
                </a:lnTo>
                <a:lnTo>
                  <a:pt x="88732" y="116332"/>
                </a:lnTo>
                <a:lnTo>
                  <a:pt x="88263" y="116814"/>
                </a:lnTo>
                <a:lnTo>
                  <a:pt x="87699" y="117258"/>
                </a:lnTo>
                <a:lnTo>
                  <a:pt x="87042" y="117703"/>
                </a:lnTo>
                <a:lnTo>
                  <a:pt x="86291" y="118073"/>
                </a:lnTo>
                <a:lnTo>
                  <a:pt x="85352" y="118481"/>
                </a:lnTo>
                <a:lnTo>
                  <a:pt x="84507" y="118814"/>
                </a:lnTo>
                <a:lnTo>
                  <a:pt x="83380" y="119073"/>
                </a:lnTo>
                <a:lnTo>
                  <a:pt x="82347" y="119333"/>
                </a:lnTo>
                <a:lnTo>
                  <a:pt x="81220" y="119555"/>
                </a:lnTo>
                <a:lnTo>
                  <a:pt x="80000" y="119777"/>
                </a:lnTo>
                <a:lnTo>
                  <a:pt x="78779" y="119851"/>
                </a:lnTo>
                <a:lnTo>
                  <a:pt x="77465" y="119962"/>
                </a:lnTo>
                <a:lnTo>
                  <a:pt x="76056" y="120000"/>
                </a:lnTo>
                <a:lnTo>
                  <a:pt x="74741" y="119962"/>
                </a:lnTo>
                <a:lnTo>
                  <a:pt x="73427" y="119851"/>
                </a:lnTo>
                <a:lnTo>
                  <a:pt x="72112" y="119777"/>
                </a:lnTo>
                <a:lnTo>
                  <a:pt x="70892" y="119555"/>
                </a:lnTo>
                <a:lnTo>
                  <a:pt x="69765" y="119333"/>
                </a:lnTo>
                <a:lnTo>
                  <a:pt x="68638" y="119073"/>
                </a:lnTo>
                <a:lnTo>
                  <a:pt x="67699" y="118814"/>
                </a:lnTo>
                <a:lnTo>
                  <a:pt x="66666" y="118481"/>
                </a:lnTo>
                <a:lnTo>
                  <a:pt x="65821" y="118073"/>
                </a:lnTo>
                <a:lnTo>
                  <a:pt x="65164" y="117703"/>
                </a:lnTo>
                <a:lnTo>
                  <a:pt x="64413" y="117258"/>
                </a:lnTo>
                <a:lnTo>
                  <a:pt x="63849" y="116814"/>
                </a:lnTo>
                <a:lnTo>
                  <a:pt x="63380" y="116332"/>
                </a:lnTo>
                <a:lnTo>
                  <a:pt x="63004" y="115813"/>
                </a:lnTo>
                <a:lnTo>
                  <a:pt x="62910" y="115332"/>
                </a:lnTo>
                <a:lnTo>
                  <a:pt x="62817" y="114776"/>
                </a:lnTo>
                <a:lnTo>
                  <a:pt x="62817" y="68542"/>
                </a:lnTo>
                <a:lnTo>
                  <a:pt x="54741" y="68542"/>
                </a:lnTo>
                <a:lnTo>
                  <a:pt x="54741" y="114776"/>
                </a:lnTo>
                <a:lnTo>
                  <a:pt x="54647" y="115332"/>
                </a:lnTo>
                <a:lnTo>
                  <a:pt x="54554" y="115813"/>
                </a:lnTo>
                <a:lnTo>
                  <a:pt x="54178" y="116332"/>
                </a:lnTo>
                <a:lnTo>
                  <a:pt x="53802" y="116814"/>
                </a:lnTo>
                <a:lnTo>
                  <a:pt x="53239" y="117258"/>
                </a:lnTo>
                <a:lnTo>
                  <a:pt x="52582" y="117703"/>
                </a:lnTo>
                <a:lnTo>
                  <a:pt x="51736" y="118073"/>
                </a:lnTo>
                <a:lnTo>
                  <a:pt x="50892" y="118481"/>
                </a:lnTo>
                <a:lnTo>
                  <a:pt x="49859" y="118814"/>
                </a:lnTo>
                <a:lnTo>
                  <a:pt x="48920" y="119073"/>
                </a:lnTo>
                <a:lnTo>
                  <a:pt x="47793" y="119333"/>
                </a:lnTo>
                <a:lnTo>
                  <a:pt x="46666" y="119555"/>
                </a:lnTo>
                <a:lnTo>
                  <a:pt x="45446" y="119777"/>
                </a:lnTo>
                <a:lnTo>
                  <a:pt x="44225" y="119851"/>
                </a:lnTo>
                <a:lnTo>
                  <a:pt x="42910" y="119962"/>
                </a:lnTo>
                <a:lnTo>
                  <a:pt x="41596" y="120000"/>
                </a:lnTo>
                <a:lnTo>
                  <a:pt x="40187" y="119962"/>
                </a:lnTo>
                <a:lnTo>
                  <a:pt x="38967" y="119851"/>
                </a:lnTo>
                <a:lnTo>
                  <a:pt x="37652" y="119777"/>
                </a:lnTo>
                <a:lnTo>
                  <a:pt x="36431" y="119555"/>
                </a:lnTo>
                <a:lnTo>
                  <a:pt x="35305" y="119333"/>
                </a:lnTo>
                <a:lnTo>
                  <a:pt x="34178" y="119073"/>
                </a:lnTo>
                <a:lnTo>
                  <a:pt x="33051" y="118814"/>
                </a:lnTo>
                <a:lnTo>
                  <a:pt x="32206" y="118481"/>
                </a:lnTo>
                <a:lnTo>
                  <a:pt x="31361" y="118073"/>
                </a:lnTo>
                <a:lnTo>
                  <a:pt x="30516" y="117703"/>
                </a:lnTo>
                <a:lnTo>
                  <a:pt x="29858" y="117258"/>
                </a:lnTo>
                <a:lnTo>
                  <a:pt x="29295" y="116814"/>
                </a:lnTo>
                <a:lnTo>
                  <a:pt x="28920" y="116332"/>
                </a:lnTo>
                <a:lnTo>
                  <a:pt x="28544" y="115813"/>
                </a:lnTo>
                <a:lnTo>
                  <a:pt x="28356" y="115332"/>
                </a:lnTo>
                <a:lnTo>
                  <a:pt x="28356" y="114776"/>
                </a:lnTo>
                <a:lnTo>
                  <a:pt x="28356" y="68172"/>
                </a:lnTo>
                <a:lnTo>
                  <a:pt x="28356" y="36201"/>
                </a:lnTo>
                <a:lnTo>
                  <a:pt x="19624" y="36201"/>
                </a:lnTo>
                <a:lnTo>
                  <a:pt x="19624" y="65245"/>
                </a:lnTo>
                <a:lnTo>
                  <a:pt x="19530" y="65653"/>
                </a:lnTo>
                <a:lnTo>
                  <a:pt x="19342" y="66023"/>
                </a:lnTo>
                <a:lnTo>
                  <a:pt x="19155" y="66431"/>
                </a:lnTo>
                <a:lnTo>
                  <a:pt x="18779" y="66764"/>
                </a:lnTo>
                <a:lnTo>
                  <a:pt x="18403" y="67061"/>
                </a:lnTo>
                <a:lnTo>
                  <a:pt x="17934" y="67431"/>
                </a:lnTo>
                <a:lnTo>
                  <a:pt x="17370" y="67727"/>
                </a:lnTo>
                <a:lnTo>
                  <a:pt x="16713" y="67987"/>
                </a:lnTo>
                <a:lnTo>
                  <a:pt x="16055" y="68246"/>
                </a:lnTo>
                <a:lnTo>
                  <a:pt x="15305" y="68468"/>
                </a:lnTo>
                <a:lnTo>
                  <a:pt x="14553" y="68653"/>
                </a:lnTo>
                <a:lnTo>
                  <a:pt x="13614" y="68802"/>
                </a:lnTo>
                <a:lnTo>
                  <a:pt x="12769" y="68950"/>
                </a:lnTo>
                <a:lnTo>
                  <a:pt x="11736" y="69024"/>
                </a:lnTo>
                <a:lnTo>
                  <a:pt x="10797" y="69098"/>
                </a:lnTo>
                <a:lnTo>
                  <a:pt x="9765" y="69135"/>
                </a:lnTo>
                <a:lnTo>
                  <a:pt x="8731" y="69098"/>
                </a:lnTo>
                <a:lnTo>
                  <a:pt x="7887" y="69024"/>
                </a:lnTo>
                <a:lnTo>
                  <a:pt x="6854" y="68950"/>
                </a:lnTo>
                <a:lnTo>
                  <a:pt x="6009" y="68802"/>
                </a:lnTo>
                <a:lnTo>
                  <a:pt x="5070" y="68653"/>
                </a:lnTo>
                <a:lnTo>
                  <a:pt x="4318" y="68468"/>
                </a:lnTo>
                <a:lnTo>
                  <a:pt x="3568" y="68246"/>
                </a:lnTo>
                <a:lnTo>
                  <a:pt x="2910" y="67987"/>
                </a:lnTo>
                <a:lnTo>
                  <a:pt x="2253" y="67727"/>
                </a:lnTo>
                <a:lnTo>
                  <a:pt x="1689" y="67431"/>
                </a:lnTo>
                <a:lnTo>
                  <a:pt x="1220" y="67061"/>
                </a:lnTo>
                <a:lnTo>
                  <a:pt x="844" y="66764"/>
                </a:lnTo>
                <a:lnTo>
                  <a:pt x="469" y="66431"/>
                </a:lnTo>
                <a:lnTo>
                  <a:pt x="281" y="66023"/>
                </a:lnTo>
                <a:lnTo>
                  <a:pt x="93" y="65653"/>
                </a:lnTo>
                <a:lnTo>
                  <a:pt x="0" y="65245"/>
                </a:lnTo>
                <a:lnTo>
                  <a:pt x="0" y="30830"/>
                </a:lnTo>
                <a:lnTo>
                  <a:pt x="0" y="30496"/>
                </a:lnTo>
                <a:lnTo>
                  <a:pt x="93" y="29496"/>
                </a:lnTo>
                <a:lnTo>
                  <a:pt x="563" y="28496"/>
                </a:lnTo>
                <a:lnTo>
                  <a:pt x="1126" y="27532"/>
                </a:lnTo>
                <a:lnTo>
                  <a:pt x="1971" y="26680"/>
                </a:lnTo>
                <a:lnTo>
                  <a:pt x="3098" y="25791"/>
                </a:lnTo>
                <a:lnTo>
                  <a:pt x="4318" y="24976"/>
                </a:lnTo>
                <a:lnTo>
                  <a:pt x="5821" y="24198"/>
                </a:lnTo>
                <a:lnTo>
                  <a:pt x="7417" y="23494"/>
                </a:lnTo>
                <a:lnTo>
                  <a:pt x="9201" y="22865"/>
                </a:lnTo>
                <a:lnTo>
                  <a:pt x="11079" y="22272"/>
                </a:lnTo>
                <a:lnTo>
                  <a:pt x="13145" y="21790"/>
                </a:lnTo>
                <a:lnTo>
                  <a:pt x="15398" y="21346"/>
                </a:lnTo>
                <a:lnTo>
                  <a:pt x="17746" y="21049"/>
                </a:lnTo>
                <a:lnTo>
                  <a:pt x="20000" y="20790"/>
                </a:lnTo>
                <a:lnTo>
                  <a:pt x="22534" y="20642"/>
                </a:lnTo>
                <a:close/>
                <a:moveTo>
                  <a:pt x="60094" y="0"/>
                </a:moveTo>
                <a:lnTo>
                  <a:pt x="62351" y="37"/>
                </a:lnTo>
                <a:lnTo>
                  <a:pt x="64702" y="185"/>
                </a:lnTo>
                <a:lnTo>
                  <a:pt x="67053" y="406"/>
                </a:lnTo>
                <a:lnTo>
                  <a:pt x="69122" y="739"/>
                </a:lnTo>
                <a:lnTo>
                  <a:pt x="71097" y="1146"/>
                </a:lnTo>
                <a:lnTo>
                  <a:pt x="73166" y="1590"/>
                </a:lnTo>
                <a:lnTo>
                  <a:pt x="74859" y="2108"/>
                </a:lnTo>
                <a:lnTo>
                  <a:pt x="76551" y="2699"/>
                </a:lnTo>
                <a:lnTo>
                  <a:pt x="78150" y="3365"/>
                </a:lnTo>
                <a:lnTo>
                  <a:pt x="79467" y="4105"/>
                </a:lnTo>
                <a:lnTo>
                  <a:pt x="80689" y="4845"/>
                </a:lnTo>
                <a:lnTo>
                  <a:pt x="81629" y="5658"/>
                </a:lnTo>
                <a:lnTo>
                  <a:pt x="82382" y="6509"/>
                </a:lnTo>
                <a:lnTo>
                  <a:pt x="82946" y="7397"/>
                </a:lnTo>
                <a:lnTo>
                  <a:pt x="83416" y="8321"/>
                </a:lnTo>
                <a:lnTo>
                  <a:pt x="83510" y="9246"/>
                </a:lnTo>
                <a:lnTo>
                  <a:pt x="83416" y="10207"/>
                </a:lnTo>
                <a:lnTo>
                  <a:pt x="82946" y="11132"/>
                </a:lnTo>
                <a:lnTo>
                  <a:pt x="82382" y="11983"/>
                </a:lnTo>
                <a:lnTo>
                  <a:pt x="81629" y="12871"/>
                </a:lnTo>
                <a:lnTo>
                  <a:pt x="80689" y="13647"/>
                </a:lnTo>
                <a:lnTo>
                  <a:pt x="79467" y="14424"/>
                </a:lnTo>
                <a:lnTo>
                  <a:pt x="78150" y="15127"/>
                </a:lnTo>
                <a:lnTo>
                  <a:pt x="76551" y="15793"/>
                </a:lnTo>
                <a:lnTo>
                  <a:pt x="74859" y="16384"/>
                </a:lnTo>
                <a:lnTo>
                  <a:pt x="73166" y="16902"/>
                </a:lnTo>
                <a:lnTo>
                  <a:pt x="71097" y="17383"/>
                </a:lnTo>
                <a:lnTo>
                  <a:pt x="69122" y="17790"/>
                </a:lnTo>
                <a:lnTo>
                  <a:pt x="67053" y="18086"/>
                </a:lnTo>
                <a:lnTo>
                  <a:pt x="64702" y="18307"/>
                </a:lnTo>
                <a:lnTo>
                  <a:pt x="62351" y="18493"/>
                </a:lnTo>
                <a:lnTo>
                  <a:pt x="60094" y="18529"/>
                </a:lnTo>
                <a:lnTo>
                  <a:pt x="57648" y="18493"/>
                </a:lnTo>
                <a:lnTo>
                  <a:pt x="55297" y="18307"/>
                </a:lnTo>
                <a:lnTo>
                  <a:pt x="53040" y="18086"/>
                </a:lnTo>
                <a:lnTo>
                  <a:pt x="50878" y="17790"/>
                </a:lnTo>
                <a:lnTo>
                  <a:pt x="48902" y="17383"/>
                </a:lnTo>
                <a:lnTo>
                  <a:pt x="46927" y="16902"/>
                </a:lnTo>
                <a:lnTo>
                  <a:pt x="45141" y="16384"/>
                </a:lnTo>
                <a:lnTo>
                  <a:pt x="43448" y="15793"/>
                </a:lnTo>
                <a:lnTo>
                  <a:pt x="41943" y="15127"/>
                </a:lnTo>
                <a:lnTo>
                  <a:pt x="40532" y="14424"/>
                </a:lnTo>
                <a:lnTo>
                  <a:pt x="39310" y="13647"/>
                </a:lnTo>
                <a:lnTo>
                  <a:pt x="38370" y="12871"/>
                </a:lnTo>
                <a:lnTo>
                  <a:pt x="37617" y="11983"/>
                </a:lnTo>
                <a:lnTo>
                  <a:pt x="37053" y="11132"/>
                </a:lnTo>
                <a:lnTo>
                  <a:pt x="36583" y="10207"/>
                </a:lnTo>
                <a:lnTo>
                  <a:pt x="36489" y="9246"/>
                </a:lnTo>
                <a:lnTo>
                  <a:pt x="36583" y="8321"/>
                </a:lnTo>
                <a:lnTo>
                  <a:pt x="37053" y="7397"/>
                </a:lnTo>
                <a:lnTo>
                  <a:pt x="37617" y="6509"/>
                </a:lnTo>
                <a:lnTo>
                  <a:pt x="38370" y="5658"/>
                </a:lnTo>
                <a:lnTo>
                  <a:pt x="39310" y="4845"/>
                </a:lnTo>
                <a:lnTo>
                  <a:pt x="40532" y="4105"/>
                </a:lnTo>
                <a:lnTo>
                  <a:pt x="41943" y="3365"/>
                </a:lnTo>
                <a:lnTo>
                  <a:pt x="43448" y="2699"/>
                </a:lnTo>
                <a:lnTo>
                  <a:pt x="45141" y="2108"/>
                </a:lnTo>
                <a:lnTo>
                  <a:pt x="46927" y="1590"/>
                </a:lnTo>
                <a:lnTo>
                  <a:pt x="48902" y="1146"/>
                </a:lnTo>
                <a:lnTo>
                  <a:pt x="50878" y="739"/>
                </a:lnTo>
                <a:lnTo>
                  <a:pt x="53040" y="406"/>
                </a:lnTo>
                <a:lnTo>
                  <a:pt x="55297" y="185"/>
                </a:lnTo>
                <a:lnTo>
                  <a:pt x="57648" y="37"/>
                </a:lnTo>
                <a:close/>
              </a:path>
            </a:pathLst>
          </a:custGeom>
          <a:solidFill>
            <a:schemeClr val="accent2"/>
          </a:solidFill>
          <a:ln>
            <a:noFill/>
          </a:ln>
        </p:spPr>
        <p:txBody>
          <a:bodyPr lIns="121900" tIns="60933" rIns="121900" bIns="60933" anchor="t" anchorCtr="0">
            <a:noAutofit/>
          </a:bodyPr>
          <a:lstStyle/>
          <a:p>
            <a:endParaRPr>
              <a:solidFill>
                <a:schemeClr val="bg1"/>
              </a:solidFill>
              <a:cs typeface="+mn-ea"/>
              <a:sym typeface="+mn-lt"/>
            </a:endParaRPr>
          </a:p>
        </p:txBody>
      </p:sp>
      <p:grpSp>
        <p:nvGrpSpPr>
          <p:cNvPr id="1417" name="Shape 1417"/>
          <p:cNvGrpSpPr/>
          <p:nvPr/>
        </p:nvGrpSpPr>
        <p:grpSpPr>
          <a:xfrm>
            <a:off x="1066325" y="3935986"/>
            <a:ext cx="1422399" cy="1201176"/>
            <a:chOff x="4154760" y="503293"/>
            <a:chExt cx="856553" cy="723334"/>
          </a:xfrm>
        </p:grpSpPr>
        <p:sp>
          <p:nvSpPr>
            <p:cNvPr id="1418" name="Shape 1418"/>
            <p:cNvSpPr/>
            <p:nvPr/>
          </p:nvSpPr>
          <p:spPr>
            <a:xfrm>
              <a:off x="4210176" y="1016045"/>
              <a:ext cx="118590" cy="210583"/>
            </a:xfrm>
            <a:custGeom>
              <a:avLst/>
              <a:gdLst/>
              <a:ahLst/>
              <a:cxnLst/>
              <a:rect l="0" t="0" r="0" b="0"/>
              <a:pathLst>
                <a:path w="120000" h="120000" extrusionOk="0">
                  <a:moveTo>
                    <a:pt x="0" y="64631"/>
                  </a:moveTo>
                  <a:lnTo>
                    <a:pt x="120000" y="0"/>
                  </a:lnTo>
                  <a:lnTo>
                    <a:pt x="120000" y="119999"/>
                  </a:lnTo>
                  <a:lnTo>
                    <a:pt x="0" y="119999"/>
                  </a:lnTo>
                  <a:lnTo>
                    <a:pt x="0" y="64631"/>
                  </a:lnTo>
                  <a:close/>
                </a:path>
              </a:pathLst>
            </a:custGeom>
            <a:solidFill>
              <a:schemeClr val="accent2"/>
            </a:solidFill>
            <a:ln w="12700" cap="sq" cmpd="sng">
              <a:solidFill>
                <a:schemeClr val="lt1"/>
              </a:solidFill>
              <a:prstDash val="solid"/>
              <a:miter/>
              <a:headEnd type="none" w="med" len="med"/>
              <a:tailEnd type="none" w="med" len="med"/>
            </a:ln>
          </p:spPr>
          <p:txBody>
            <a:bodyPr lIns="121900" tIns="60933" rIns="121900" bIns="60933" anchor="t" anchorCtr="0">
              <a:noAutofit/>
            </a:bodyPr>
            <a:lstStyle/>
            <a:p>
              <a:endParaRPr>
                <a:solidFill>
                  <a:schemeClr val="bg1"/>
                </a:solidFill>
                <a:cs typeface="+mn-ea"/>
                <a:sym typeface="+mn-lt"/>
              </a:endParaRPr>
            </a:p>
          </p:txBody>
        </p:sp>
        <p:sp>
          <p:nvSpPr>
            <p:cNvPr id="1419" name="Shape 1419"/>
            <p:cNvSpPr/>
            <p:nvPr/>
          </p:nvSpPr>
          <p:spPr>
            <a:xfrm>
              <a:off x="4371992" y="854783"/>
              <a:ext cx="118590" cy="371845"/>
            </a:xfrm>
            <a:custGeom>
              <a:avLst/>
              <a:gdLst/>
              <a:ahLst/>
              <a:cxnLst/>
              <a:rect l="0" t="0" r="0" b="0"/>
              <a:pathLst>
                <a:path w="120000" h="120000" extrusionOk="0">
                  <a:moveTo>
                    <a:pt x="0" y="40536"/>
                  </a:moveTo>
                  <a:lnTo>
                    <a:pt x="120000" y="0"/>
                  </a:lnTo>
                  <a:lnTo>
                    <a:pt x="120000" y="120000"/>
                  </a:lnTo>
                  <a:lnTo>
                    <a:pt x="0" y="120000"/>
                  </a:lnTo>
                  <a:lnTo>
                    <a:pt x="0" y="40536"/>
                  </a:lnTo>
                  <a:close/>
                </a:path>
              </a:pathLst>
            </a:custGeom>
            <a:solidFill>
              <a:schemeClr val="accent2"/>
            </a:solidFill>
            <a:ln w="12700" cap="sq" cmpd="sng">
              <a:solidFill>
                <a:schemeClr val="lt1"/>
              </a:solidFill>
              <a:prstDash val="solid"/>
              <a:miter/>
              <a:headEnd type="none" w="med" len="med"/>
              <a:tailEnd type="none" w="med" len="med"/>
            </a:ln>
          </p:spPr>
          <p:txBody>
            <a:bodyPr lIns="121900" tIns="60933" rIns="121900" bIns="60933" anchor="t" anchorCtr="0">
              <a:noAutofit/>
            </a:bodyPr>
            <a:lstStyle/>
            <a:p>
              <a:endParaRPr>
                <a:solidFill>
                  <a:schemeClr val="bg1"/>
                </a:solidFill>
                <a:cs typeface="+mn-ea"/>
                <a:sym typeface="+mn-lt"/>
              </a:endParaRPr>
            </a:p>
          </p:txBody>
        </p:sp>
        <p:sp>
          <p:nvSpPr>
            <p:cNvPr id="1420" name="Shape 1420"/>
            <p:cNvSpPr/>
            <p:nvPr/>
          </p:nvSpPr>
          <p:spPr>
            <a:xfrm>
              <a:off x="4533810" y="854783"/>
              <a:ext cx="118590" cy="371845"/>
            </a:xfrm>
            <a:custGeom>
              <a:avLst/>
              <a:gdLst/>
              <a:ahLst/>
              <a:cxnLst/>
              <a:rect l="0" t="0" r="0" b="0"/>
              <a:pathLst>
                <a:path w="120000" h="120000" extrusionOk="0">
                  <a:moveTo>
                    <a:pt x="0" y="0"/>
                  </a:moveTo>
                  <a:lnTo>
                    <a:pt x="120000" y="27123"/>
                  </a:lnTo>
                  <a:lnTo>
                    <a:pt x="120000" y="120000"/>
                  </a:lnTo>
                  <a:lnTo>
                    <a:pt x="0" y="120000"/>
                  </a:lnTo>
                  <a:lnTo>
                    <a:pt x="0" y="0"/>
                  </a:lnTo>
                  <a:close/>
                </a:path>
              </a:pathLst>
            </a:custGeom>
            <a:solidFill>
              <a:schemeClr val="accent2"/>
            </a:solidFill>
            <a:ln w="12700" cap="sq" cmpd="sng">
              <a:solidFill>
                <a:schemeClr val="lt1"/>
              </a:solidFill>
              <a:prstDash val="solid"/>
              <a:miter/>
              <a:headEnd type="none" w="med" len="med"/>
              <a:tailEnd type="none" w="med" len="med"/>
            </a:ln>
          </p:spPr>
          <p:txBody>
            <a:bodyPr lIns="121900" tIns="60933" rIns="121900" bIns="60933" anchor="t" anchorCtr="0">
              <a:noAutofit/>
            </a:bodyPr>
            <a:lstStyle/>
            <a:p>
              <a:endParaRPr>
                <a:solidFill>
                  <a:schemeClr val="bg1"/>
                </a:solidFill>
                <a:cs typeface="+mn-ea"/>
                <a:sym typeface="+mn-lt"/>
              </a:endParaRPr>
            </a:p>
          </p:txBody>
        </p:sp>
        <p:sp>
          <p:nvSpPr>
            <p:cNvPr id="1421" name="Shape 1421"/>
            <p:cNvSpPr/>
            <p:nvPr/>
          </p:nvSpPr>
          <p:spPr>
            <a:xfrm>
              <a:off x="4695626" y="793825"/>
              <a:ext cx="118590" cy="432802"/>
            </a:xfrm>
            <a:custGeom>
              <a:avLst/>
              <a:gdLst/>
              <a:ahLst/>
              <a:cxnLst/>
              <a:rect l="0" t="0" r="0" b="0"/>
              <a:pathLst>
                <a:path w="120000" h="120000" extrusionOk="0">
                  <a:moveTo>
                    <a:pt x="0" y="36312"/>
                  </a:moveTo>
                  <a:lnTo>
                    <a:pt x="120000" y="0"/>
                  </a:lnTo>
                  <a:lnTo>
                    <a:pt x="120000" y="120000"/>
                  </a:lnTo>
                  <a:lnTo>
                    <a:pt x="0" y="120000"/>
                  </a:lnTo>
                  <a:lnTo>
                    <a:pt x="0" y="36312"/>
                  </a:lnTo>
                  <a:close/>
                </a:path>
              </a:pathLst>
            </a:custGeom>
            <a:solidFill>
              <a:schemeClr val="accent2"/>
            </a:solidFill>
            <a:ln w="12700" cap="sq" cmpd="sng">
              <a:solidFill>
                <a:schemeClr val="lt1"/>
              </a:solidFill>
              <a:prstDash val="solid"/>
              <a:miter/>
              <a:headEnd type="none" w="med" len="med"/>
              <a:tailEnd type="none" w="med" len="med"/>
            </a:ln>
          </p:spPr>
          <p:txBody>
            <a:bodyPr lIns="121900" tIns="60933" rIns="121900" bIns="60933" anchor="t" anchorCtr="0">
              <a:noAutofit/>
            </a:bodyPr>
            <a:lstStyle/>
            <a:p>
              <a:endParaRPr>
                <a:solidFill>
                  <a:schemeClr val="bg1"/>
                </a:solidFill>
                <a:cs typeface="+mn-ea"/>
                <a:sym typeface="+mn-lt"/>
              </a:endParaRPr>
            </a:p>
          </p:txBody>
        </p:sp>
        <p:sp>
          <p:nvSpPr>
            <p:cNvPr id="1422" name="Shape 1422"/>
            <p:cNvSpPr/>
            <p:nvPr/>
          </p:nvSpPr>
          <p:spPr>
            <a:xfrm>
              <a:off x="4857442" y="659162"/>
              <a:ext cx="118590" cy="567464"/>
            </a:xfrm>
            <a:custGeom>
              <a:avLst/>
              <a:gdLst/>
              <a:ahLst/>
              <a:cxnLst/>
              <a:rect l="0" t="0" r="0" b="0"/>
              <a:pathLst>
                <a:path w="120000" h="120000" extrusionOk="0">
                  <a:moveTo>
                    <a:pt x="0" y="23835"/>
                  </a:moveTo>
                  <a:lnTo>
                    <a:pt x="120000" y="0"/>
                  </a:lnTo>
                  <a:lnTo>
                    <a:pt x="120000" y="120000"/>
                  </a:lnTo>
                  <a:lnTo>
                    <a:pt x="0" y="120000"/>
                  </a:lnTo>
                  <a:lnTo>
                    <a:pt x="0" y="23835"/>
                  </a:lnTo>
                  <a:close/>
                </a:path>
              </a:pathLst>
            </a:custGeom>
            <a:solidFill>
              <a:schemeClr val="accent2"/>
            </a:solidFill>
            <a:ln w="12700" cap="sq" cmpd="sng">
              <a:solidFill>
                <a:schemeClr val="lt1"/>
              </a:solidFill>
              <a:prstDash val="solid"/>
              <a:miter/>
              <a:headEnd type="none" w="med" len="med"/>
              <a:tailEnd type="none" w="med" len="med"/>
            </a:ln>
          </p:spPr>
          <p:txBody>
            <a:bodyPr lIns="121900" tIns="60933" rIns="121900" bIns="60933" anchor="t" anchorCtr="0">
              <a:noAutofit/>
            </a:bodyPr>
            <a:lstStyle/>
            <a:p>
              <a:endParaRPr>
                <a:solidFill>
                  <a:schemeClr val="bg1"/>
                </a:solidFill>
                <a:cs typeface="+mn-ea"/>
                <a:sym typeface="+mn-lt"/>
              </a:endParaRPr>
            </a:p>
          </p:txBody>
        </p:sp>
        <p:sp>
          <p:nvSpPr>
            <p:cNvPr id="1423" name="Shape 1423"/>
            <p:cNvSpPr/>
            <p:nvPr/>
          </p:nvSpPr>
          <p:spPr>
            <a:xfrm>
              <a:off x="4154760" y="503293"/>
              <a:ext cx="856553" cy="582017"/>
            </a:xfrm>
            <a:custGeom>
              <a:avLst/>
              <a:gdLst/>
              <a:ahLst/>
              <a:cxnLst/>
              <a:rect l="0" t="0" r="0" b="0"/>
              <a:pathLst>
                <a:path w="120000" h="120000" extrusionOk="0">
                  <a:moveTo>
                    <a:pt x="0" y="120000"/>
                  </a:moveTo>
                  <a:lnTo>
                    <a:pt x="50101" y="49187"/>
                  </a:lnTo>
                  <a:lnTo>
                    <a:pt x="71632" y="70317"/>
                  </a:lnTo>
                  <a:lnTo>
                    <a:pt x="120000" y="0"/>
                  </a:lnTo>
                </a:path>
              </a:pathLst>
            </a:custGeom>
            <a:noFill/>
            <a:ln w="38100" cap="flat" cmpd="sng">
              <a:solidFill>
                <a:schemeClr val="accent4"/>
              </a:solidFill>
              <a:prstDash val="solid"/>
              <a:round/>
              <a:headEnd type="none" w="med" len="med"/>
              <a:tailEnd type="triangle" w="lg" len="lg"/>
            </a:ln>
          </p:spPr>
          <p:txBody>
            <a:bodyPr lIns="121900" tIns="60933" rIns="121900" bIns="60933" anchor="t" anchorCtr="0">
              <a:noAutofit/>
            </a:bodyPr>
            <a:lstStyle/>
            <a:p>
              <a:endParaRPr>
                <a:solidFill>
                  <a:schemeClr val="bg1"/>
                </a:solidFill>
                <a:cs typeface="+mn-ea"/>
                <a:sym typeface="+mn-lt"/>
              </a:endParaRPr>
            </a:p>
          </p:txBody>
        </p:sp>
      </p:grpSp>
      <p:sp>
        <p:nvSpPr>
          <p:cNvPr id="1425" name="Shape 1425"/>
          <p:cNvSpPr/>
          <p:nvPr/>
        </p:nvSpPr>
        <p:spPr>
          <a:xfrm>
            <a:off x="809624" y="2047280"/>
            <a:ext cx="2001440" cy="3926284"/>
          </a:xfrm>
          <a:custGeom>
            <a:avLst/>
            <a:gdLst/>
            <a:ahLst/>
            <a:cxnLst/>
            <a:rect l="0" t="0" r="0" b="0"/>
            <a:pathLst>
              <a:path w="120000" h="120000" extrusionOk="0">
                <a:moveTo>
                  <a:pt x="81072" y="0"/>
                </a:moveTo>
                <a:cubicBezTo>
                  <a:pt x="80400" y="0"/>
                  <a:pt x="79855" y="277"/>
                  <a:pt x="79855" y="616"/>
                </a:cubicBezTo>
                <a:lnTo>
                  <a:pt x="79855" y="794"/>
                </a:lnTo>
                <a:lnTo>
                  <a:pt x="17300" y="794"/>
                </a:lnTo>
                <a:cubicBezTo>
                  <a:pt x="8583" y="794"/>
                  <a:pt x="1522" y="4394"/>
                  <a:pt x="1522" y="8838"/>
                </a:cubicBezTo>
                <a:lnTo>
                  <a:pt x="1522" y="10722"/>
                </a:lnTo>
                <a:lnTo>
                  <a:pt x="1211" y="10722"/>
                </a:lnTo>
                <a:cubicBezTo>
                  <a:pt x="544" y="10722"/>
                  <a:pt x="0" y="11000"/>
                  <a:pt x="0" y="11338"/>
                </a:cubicBezTo>
                <a:lnTo>
                  <a:pt x="0" y="16183"/>
                </a:lnTo>
                <a:cubicBezTo>
                  <a:pt x="0" y="16522"/>
                  <a:pt x="544" y="16800"/>
                  <a:pt x="1211" y="16800"/>
                </a:cubicBezTo>
                <a:lnTo>
                  <a:pt x="1522" y="16800"/>
                </a:lnTo>
                <a:lnTo>
                  <a:pt x="1522" y="22950"/>
                </a:lnTo>
                <a:lnTo>
                  <a:pt x="1211" y="22950"/>
                </a:lnTo>
                <a:cubicBezTo>
                  <a:pt x="544" y="22950"/>
                  <a:pt x="0" y="23227"/>
                  <a:pt x="0" y="23566"/>
                </a:cubicBezTo>
                <a:lnTo>
                  <a:pt x="0" y="27127"/>
                </a:lnTo>
                <a:cubicBezTo>
                  <a:pt x="0" y="27472"/>
                  <a:pt x="544" y="27755"/>
                  <a:pt x="1211" y="27755"/>
                </a:cubicBezTo>
                <a:lnTo>
                  <a:pt x="1522" y="27755"/>
                </a:lnTo>
                <a:lnTo>
                  <a:pt x="1522" y="33516"/>
                </a:lnTo>
                <a:lnTo>
                  <a:pt x="1211" y="33516"/>
                </a:lnTo>
                <a:cubicBezTo>
                  <a:pt x="544" y="33516"/>
                  <a:pt x="0" y="33788"/>
                  <a:pt x="0" y="34133"/>
                </a:cubicBezTo>
                <a:lnTo>
                  <a:pt x="0" y="37694"/>
                </a:lnTo>
                <a:cubicBezTo>
                  <a:pt x="0" y="38033"/>
                  <a:pt x="544" y="38316"/>
                  <a:pt x="1211" y="38316"/>
                </a:cubicBezTo>
                <a:lnTo>
                  <a:pt x="1522" y="38316"/>
                </a:lnTo>
                <a:lnTo>
                  <a:pt x="1522" y="111950"/>
                </a:lnTo>
                <a:cubicBezTo>
                  <a:pt x="1522" y="116394"/>
                  <a:pt x="8583" y="120000"/>
                  <a:pt x="17300" y="120000"/>
                </a:cubicBezTo>
                <a:lnTo>
                  <a:pt x="104222" y="120000"/>
                </a:lnTo>
                <a:cubicBezTo>
                  <a:pt x="112938" y="120000"/>
                  <a:pt x="120000" y="116394"/>
                  <a:pt x="120000" y="111950"/>
                </a:cubicBezTo>
                <a:lnTo>
                  <a:pt x="120000" y="8838"/>
                </a:lnTo>
                <a:cubicBezTo>
                  <a:pt x="120000" y="4394"/>
                  <a:pt x="112938" y="794"/>
                  <a:pt x="104222" y="794"/>
                </a:cubicBezTo>
                <a:lnTo>
                  <a:pt x="99550" y="794"/>
                </a:lnTo>
                <a:lnTo>
                  <a:pt x="99550" y="616"/>
                </a:lnTo>
                <a:cubicBezTo>
                  <a:pt x="99550" y="277"/>
                  <a:pt x="99005" y="0"/>
                  <a:pt x="98333" y="0"/>
                </a:cubicBezTo>
                <a:lnTo>
                  <a:pt x="81072" y="0"/>
                </a:lnTo>
                <a:close/>
                <a:moveTo>
                  <a:pt x="52894" y="9055"/>
                </a:moveTo>
                <a:lnTo>
                  <a:pt x="68638" y="9055"/>
                </a:lnTo>
                <a:cubicBezTo>
                  <a:pt x="70100" y="9055"/>
                  <a:pt x="71277" y="9655"/>
                  <a:pt x="71277" y="10400"/>
                </a:cubicBezTo>
                <a:cubicBezTo>
                  <a:pt x="71277" y="11150"/>
                  <a:pt x="70100" y="11755"/>
                  <a:pt x="68638" y="11755"/>
                </a:cubicBezTo>
                <a:lnTo>
                  <a:pt x="52894" y="11755"/>
                </a:lnTo>
                <a:cubicBezTo>
                  <a:pt x="51433" y="11755"/>
                  <a:pt x="50244" y="11150"/>
                  <a:pt x="50244" y="10400"/>
                </a:cubicBezTo>
                <a:cubicBezTo>
                  <a:pt x="50244" y="9655"/>
                  <a:pt x="51433" y="9055"/>
                  <a:pt x="52894" y="9055"/>
                </a:cubicBezTo>
                <a:close/>
                <a:moveTo>
                  <a:pt x="40550" y="9272"/>
                </a:moveTo>
                <a:cubicBezTo>
                  <a:pt x="41183" y="9272"/>
                  <a:pt x="41811" y="9394"/>
                  <a:pt x="42294" y="9644"/>
                </a:cubicBezTo>
                <a:cubicBezTo>
                  <a:pt x="43261" y="10133"/>
                  <a:pt x="43261" y="10933"/>
                  <a:pt x="42294" y="11427"/>
                </a:cubicBezTo>
                <a:cubicBezTo>
                  <a:pt x="41327" y="11916"/>
                  <a:pt x="39766" y="11916"/>
                  <a:pt x="38800" y="11427"/>
                </a:cubicBezTo>
                <a:cubicBezTo>
                  <a:pt x="37833" y="10933"/>
                  <a:pt x="37833" y="10133"/>
                  <a:pt x="38800" y="9644"/>
                </a:cubicBezTo>
                <a:cubicBezTo>
                  <a:pt x="39283" y="9394"/>
                  <a:pt x="39911" y="9272"/>
                  <a:pt x="40550" y="9272"/>
                </a:cubicBezTo>
                <a:close/>
                <a:moveTo>
                  <a:pt x="9088" y="19516"/>
                </a:moveTo>
                <a:lnTo>
                  <a:pt x="112433" y="19516"/>
                </a:lnTo>
                <a:lnTo>
                  <a:pt x="112433" y="98238"/>
                </a:lnTo>
                <a:lnTo>
                  <a:pt x="9088" y="98238"/>
                </a:lnTo>
                <a:lnTo>
                  <a:pt x="9088" y="19516"/>
                </a:lnTo>
                <a:close/>
                <a:moveTo>
                  <a:pt x="60761" y="103300"/>
                </a:moveTo>
                <a:cubicBezTo>
                  <a:pt x="63661" y="103300"/>
                  <a:pt x="66566" y="103861"/>
                  <a:pt x="68777" y="104988"/>
                </a:cubicBezTo>
                <a:cubicBezTo>
                  <a:pt x="73211" y="107244"/>
                  <a:pt x="73211" y="110905"/>
                  <a:pt x="68777" y="113166"/>
                </a:cubicBezTo>
                <a:cubicBezTo>
                  <a:pt x="64350" y="115422"/>
                  <a:pt x="57172" y="115422"/>
                  <a:pt x="52744" y="113166"/>
                </a:cubicBezTo>
                <a:cubicBezTo>
                  <a:pt x="48316" y="110905"/>
                  <a:pt x="48316" y="107244"/>
                  <a:pt x="52744" y="104988"/>
                </a:cubicBezTo>
                <a:cubicBezTo>
                  <a:pt x="54955" y="103861"/>
                  <a:pt x="57861" y="103300"/>
                  <a:pt x="60761" y="103300"/>
                </a:cubicBezTo>
                <a:close/>
              </a:path>
            </a:pathLst>
          </a:custGeom>
          <a:noFill/>
          <a:ln w="12700" cap="flat" cmpd="sng">
            <a:solidFill>
              <a:schemeClr val="accent4"/>
            </a:solidFill>
            <a:prstDash val="solid"/>
            <a:miter/>
            <a:headEnd type="none" w="med" len="med"/>
            <a:tailEnd type="none" w="med" len="med"/>
          </a:ln>
        </p:spPr>
        <p:txBody>
          <a:bodyPr lIns="0" tIns="0" rIns="0" bIns="0" anchor="ctr" anchorCtr="0">
            <a:noAutofit/>
          </a:bodyPr>
          <a:lstStyle/>
          <a:p>
            <a:endParaRPr sz="1600">
              <a:solidFill>
                <a:schemeClr val="bg1"/>
              </a:solidFill>
              <a:cs typeface="+mn-ea"/>
              <a:sym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0"/>
        <p:cNvGrpSpPr/>
        <p:nvPr/>
      </p:nvGrpSpPr>
      <p:grpSpPr>
        <a:xfrm>
          <a:off x="0" y="0"/>
          <a:ext cx="0" cy="0"/>
          <a:chOff x="0" y="0"/>
          <a:chExt cx="0" cy="0"/>
        </a:xfrm>
      </p:grpSpPr>
      <p:sp>
        <p:nvSpPr>
          <p:cNvPr id="35" name="矩形 34"/>
          <p:cNvSpPr/>
          <p:nvPr/>
        </p:nvSpPr>
        <p:spPr>
          <a:xfrm>
            <a:off x="0" y="0"/>
            <a:ext cx="121920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6" name="箭头: V 形 35"/>
          <p:cNvSpPr/>
          <p:nvPr/>
        </p:nvSpPr>
        <p:spPr>
          <a:xfrm>
            <a:off x="0" y="0"/>
            <a:ext cx="4762500" cy="914400"/>
          </a:xfrm>
          <a:prstGeom prst="chevron">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7" name="文本框 36"/>
          <p:cNvSpPr txBox="1"/>
          <p:nvPr/>
        </p:nvSpPr>
        <p:spPr>
          <a:xfrm>
            <a:off x="479476" y="195590"/>
            <a:ext cx="3482924" cy="521970"/>
          </a:xfrm>
          <a:prstGeom prst="rect">
            <a:avLst/>
          </a:prstGeom>
          <a:noFill/>
        </p:spPr>
        <p:txBody>
          <a:bodyPr wrap="square" rtlCol="0">
            <a:spAutoFit/>
          </a:bodyPr>
          <a:lstStyle/>
          <a:p>
            <a:r>
              <a:rPr lang="zh-CN" altLang="en-US" sz="2800" b="1" dirty="0">
                <a:solidFill>
                  <a:schemeClr val="bg1"/>
                </a:solidFill>
              </a:rPr>
              <a:t>项目任务分配</a:t>
            </a:r>
          </a:p>
        </p:txBody>
      </p:sp>
      <p:sp>
        <p:nvSpPr>
          <p:cNvPr id="1393" name="Shape 1393"/>
          <p:cNvSpPr/>
          <p:nvPr/>
        </p:nvSpPr>
        <p:spPr>
          <a:xfrm>
            <a:off x="2798233" y="2495545"/>
            <a:ext cx="2774091" cy="609600"/>
          </a:xfrm>
          <a:prstGeom prst="rect">
            <a:avLst/>
          </a:prstGeom>
          <a:solidFill>
            <a:schemeClr val="accent2"/>
          </a:solidFill>
          <a:ln>
            <a:noFill/>
          </a:ln>
        </p:spPr>
        <p:txBody>
          <a:bodyPr lIns="121900" tIns="60933" rIns="121900" bIns="60933" anchor="ctr" anchorCtr="0">
            <a:noAutofit/>
          </a:bodyPr>
          <a:lstStyle/>
          <a:p>
            <a:pPr algn="ctr"/>
            <a:endParaRPr>
              <a:solidFill>
                <a:schemeClr val="bg1"/>
              </a:solidFill>
              <a:cs typeface="+mn-ea"/>
              <a:sym typeface="+mn-lt"/>
            </a:endParaRPr>
          </a:p>
        </p:txBody>
      </p:sp>
      <p:sp>
        <p:nvSpPr>
          <p:cNvPr id="1394" name="Shape 1394"/>
          <p:cNvSpPr/>
          <p:nvPr/>
        </p:nvSpPr>
        <p:spPr>
          <a:xfrm>
            <a:off x="5284383" y="2495545"/>
            <a:ext cx="609600" cy="609600"/>
          </a:xfrm>
          <a:prstGeom prst="ellipse">
            <a:avLst/>
          </a:prstGeom>
          <a:solidFill>
            <a:schemeClr val="accent4"/>
          </a:solidFill>
          <a:ln>
            <a:noFill/>
          </a:ln>
        </p:spPr>
        <p:txBody>
          <a:bodyPr lIns="121900" tIns="60933" rIns="121900" bIns="60933" anchor="ctr" anchorCtr="0">
            <a:noAutofit/>
          </a:bodyPr>
          <a:lstStyle/>
          <a:p>
            <a:pPr algn="ctr"/>
            <a:endParaRPr>
              <a:solidFill>
                <a:schemeClr val="bg1"/>
              </a:solidFill>
              <a:cs typeface="+mn-ea"/>
              <a:sym typeface="+mn-lt"/>
            </a:endParaRPr>
          </a:p>
        </p:txBody>
      </p:sp>
      <p:sp>
        <p:nvSpPr>
          <p:cNvPr id="1395" name="Shape 1395"/>
          <p:cNvSpPr txBox="1"/>
          <p:nvPr/>
        </p:nvSpPr>
        <p:spPr>
          <a:xfrm>
            <a:off x="5290804" y="2536664"/>
            <a:ext cx="614693" cy="502295"/>
          </a:xfrm>
          <a:prstGeom prst="rect">
            <a:avLst/>
          </a:prstGeom>
          <a:noFill/>
          <a:ln>
            <a:noFill/>
          </a:ln>
        </p:spPr>
        <p:txBody>
          <a:bodyPr lIns="0" tIns="0" rIns="0" bIns="0" anchor="t" anchorCtr="0">
            <a:noAutofit/>
          </a:bodyPr>
          <a:lstStyle/>
          <a:p>
            <a:pPr algn="ctr">
              <a:buSzPct val="25000"/>
            </a:pPr>
            <a:r>
              <a:rPr lang="en-US" sz="3200">
                <a:solidFill>
                  <a:schemeClr val="bg1"/>
                </a:solidFill>
                <a:cs typeface="+mn-ea"/>
                <a:sym typeface="+mn-lt"/>
              </a:rPr>
              <a:t>1</a:t>
            </a:r>
          </a:p>
        </p:txBody>
      </p:sp>
      <p:sp>
        <p:nvSpPr>
          <p:cNvPr id="1396" name="Shape 1396"/>
          <p:cNvSpPr txBox="1"/>
          <p:nvPr/>
        </p:nvSpPr>
        <p:spPr>
          <a:xfrm>
            <a:off x="3011805" y="2601595"/>
            <a:ext cx="2272665" cy="397510"/>
          </a:xfrm>
          <a:prstGeom prst="rect">
            <a:avLst/>
          </a:prstGeom>
          <a:noFill/>
          <a:ln>
            <a:noFill/>
          </a:ln>
        </p:spPr>
        <p:txBody>
          <a:bodyPr lIns="0" tIns="0" rIns="0" bIns="0" anchor="t" anchorCtr="0">
            <a:noAutofit/>
          </a:bodyPr>
          <a:lstStyle/>
          <a:p>
            <a:pPr>
              <a:lnSpc>
                <a:spcPct val="120000"/>
              </a:lnSpc>
              <a:spcAft>
                <a:spcPts val="1600"/>
              </a:spcAft>
              <a:buSzPct val="25000"/>
            </a:pPr>
            <a:r>
              <a:rPr lang="zh-CN" altLang="en-US" sz="2400" b="1" dirty="0">
                <a:solidFill>
                  <a:schemeClr val="bg1"/>
                </a:solidFill>
                <a:cs typeface="+mn-ea"/>
                <a:sym typeface="+mn-lt"/>
              </a:rPr>
              <a:t>需求文档制作</a:t>
            </a:r>
          </a:p>
        </p:txBody>
      </p:sp>
      <p:sp>
        <p:nvSpPr>
          <p:cNvPr id="1397" name="Shape 1397"/>
          <p:cNvSpPr/>
          <p:nvPr/>
        </p:nvSpPr>
        <p:spPr>
          <a:xfrm>
            <a:off x="2800353" y="3272742"/>
            <a:ext cx="4507431" cy="609600"/>
          </a:xfrm>
          <a:prstGeom prst="rect">
            <a:avLst/>
          </a:prstGeom>
          <a:solidFill>
            <a:schemeClr val="accent2"/>
          </a:solidFill>
          <a:ln>
            <a:noFill/>
          </a:ln>
        </p:spPr>
        <p:txBody>
          <a:bodyPr lIns="121900" tIns="60933" rIns="121900" bIns="60933" anchor="ctr" anchorCtr="0">
            <a:noAutofit/>
          </a:bodyPr>
          <a:lstStyle/>
          <a:p>
            <a:pPr algn="ctr"/>
            <a:endParaRPr>
              <a:solidFill>
                <a:schemeClr val="bg1"/>
              </a:solidFill>
              <a:cs typeface="+mn-ea"/>
              <a:sym typeface="+mn-lt"/>
            </a:endParaRPr>
          </a:p>
        </p:txBody>
      </p:sp>
      <p:sp>
        <p:nvSpPr>
          <p:cNvPr id="1398" name="Shape 1398"/>
          <p:cNvSpPr/>
          <p:nvPr/>
        </p:nvSpPr>
        <p:spPr>
          <a:xfrm>
            <a:off x="7019840" y="3272742"/>
            <a:ext cx="609600" cy="609600"/>
          </a:xfrm>
          <a:prstGeom prst="ellipse">
            <a:avLst/>
          </a:prstGeom>
          <a:solidFill>
            <a:schemeClr val="accent4"/>
          </a:solidFill>
          <a:ln>
            <a:noFill/>
          </a:ln>
        </p:spPr>
        <p:txBody>
          <a:bodyPr lIns="121900" tIns="60933" rIns="121900" bIns="60933" anchor="ctr" anchorCtr="0">
            <a:noAutofit/>
          </a:bodyPr>
          <a:lstStyle/>
          <a:p>
            <a:pPr algn="ctr"/>
            <a:endParaRPr>
              <a:solidFill>
                <a:schemeClr val="bg1"/>
              </a:solidFill>
              <a:cs typeface="+mn-ea"/>
              <a:sym typeface="+mn-lt"/>
            </a:endParaRPr>
          </a:p>
        </p:txBody>
      </p:sp>
      <p:sp>
        <p:nvSpPr>
          <p:cNvPr id="1399" name="Shape 1399"/>
          <p:cNvSpPr txBox="1"/>
          <p:nvPr/>
        </p:nvSpPr>
        <p:spPr>
          <a:xfrm>
            <a:off x="7026262" y="3313863"/>
            <a:ext cx="614693" cy="502295"/>
          </a:xfrm>
          <a:prstGeom prst="rect">
            <a:avLst/>
          </a:prstGeom>
          <a:noFill/>
          <a:ln>
            <a:noFill/>
          </a:ln>
        </p:spPr>
        <p:txBody>
          <a:bodyPr lIns="0" tIns="0" rIns="0" bIns="0" anchor="t" anchorCtr="0">
            <a:noAutofit/>
          </a:bodyPr>
          <a:lstStyle/>
          <a:p>
            <a:pPr algn="ctr">
              <a:buSzPct val="25000"/>
            </a:pPr>
            <a:r>
              <a:rPr lang="en-US" sz="3200">
                <a:solidFill>
                  <a:schemeClr val="bg1"/>
                </a:solidFill>
                <a:cs typeface="+mn-ea"/>
                <a:sym typeface="+mn-lt"/>
              </a:rPr>
              <a:t>2</a:t>
            </a:r>
          </a:p>
        </p:txBody>
      </p:sp>
      <p:sp>
        <p:nvSpPr>
          <p:cNvPr id="1400" name="Shape 1400"/>
          <p:cNvSpPr txBox="1"/>
          <p:nvPr/>
        </p:nvSpPr>
        <p:spPr>
          <a:xfrm>
            <a:off x="3011805" y="3366135"/>
            <a:ext cx="4115435" cy="397510"/>
          </a:xfrm>
          <a:prstGeom prst="rect">
            <a:avLst/>
          </a:prstGeom>
          <a:noFill/>
          <a:ln>
            <a:noFill/>
          </a:ln>
        </p:spPr>
        <p:txBody>
          <a:bodyPr lIns="0" tIns="0" rIns="0" bIns="0" anchor="t" anchorCtr="0">
            <a:noAutofit/>
          </a:bodyPr>
          <a:lstStyle/>
          <a:p>
            <a:pPr>
              <a:lnSpc>
                <a:spcPct val="114000"/>
              </a:lnSpc>
              <a:spcAft>
                <a:spcPts val="800"/>
              </a:spcAft>
              <a:buSzPct val="25000"/>
            </a:pPr>
            <a:r>
              <a:rPr lang="zh-CN" altLang="en-US" sz="2400" b="1" dirty="0">
                <a:solidFill>
                  <a:schemeClr val="bg1"/>
                </a:solidFill>
                <a:sym typeface="+mn-lt"/>
              </a:rPr>
              <a:t>马庆驰，王子茵</a:t>
            </a:r>
            <a:endParaRPr lang="en-US" sz="2400" b="1" dirty="0">
              <a:solidFill>
                <a:schemeClr val="bg1"/>
              </a:solidFill>
              <a:cs typeface="+mn-ea"/>
              <a:sym typeface="+mn-lt"/>
            </a:endParaRPr>
          </a:p>
        </p:txBody>
      </p:sp>
      <p:sp>
        <p:nvSpPr>
          <p:cNvPr id="1401" name="Shape 1401"/>
          <p:cNvSpPr/>
          <p:nvPr/>
        </p:nvSpPr>
        <p:spPr>
          <a:xfrm>
            <a:off x="2800353" y="4049941"/>
            <a:ext cx="6224057" cy="609600"/>
          </a:xfrm>
          <a:prstGeom prst="rect">
            <a:avLst/>
          </a:prstGeom>
          <a:solidFill>
            <a:schemeClr val="accent2"/>
          </a:solidFill>
          <a:ln>
            <a:noFill/>
          </a:ln>
        </p:spPr>
        <p:txBody>
          <a:bodyPr lIns="121900" tIns="60933" rIns="121900" bIns="60933" anchor="ctr" anchorCtr="0">
            <a:noAutofit/>
          </a:bodyPr>
          <a:lstStyle/>
          <a:p>
            <a:pPr algn="ctr"/>
            <a:endParaRPr>
              <a:solidFill>
                <a:schemeClr val="bg1"/>
              </a:solidFill>
              <a:cs typeface="+mn-ea"/>
              <a:sym typeface="+mn-lt"/>
            </a:endParaRPr>
          </a:p>
        </p:txBody>
      </p:sp>
      <p:sp>
        <p:nvSpPr>
          <p:cNvPr id="1402" name="Shape 1402"/>
          <p:cNvSpPr/>
          <p:nvPr/>
        </p:nvSpPr>
        <p:spPr>
          <a:xfrm>
            <a:off x="8736468" y="4049941"/>
            <a:ext cx="609600" cy="609600"/>
          </a:xfrm>
          <a:prstGeom prst="ellipse">
            <a:avLst/>
          </a:prstGeom>
          <a:solidFill>
            <a:schemeClr val="accent4"/>
          </a:solidFill>
          <a:ln>
            <a:noFill/>
          </a:ln>
        </p:spPr>
        <p:txBody>
          <a:bodyPr lIns="121900" tIns="60933" rIns="121900" bIns="60933" anchor="ctr" anchorCtr="0">
            <a:noAutofit/>
          </a:bodyPr>
          <a:lstStyle/>
          <a:p>
            <a:pPr algn="ctr"/>
            <a:endParaRPr>
              <a:solidFill>
                <a:schemeClr val="bg1"/>
              </a:solidFill>
              <a:cs typeface="+mn-ea"/>
              <a:sym typeface="+mn-lt"/>
            </a:endParaRPr>
          </a:p>
        </p:txBody>
      </p:sp>
      <p:sp>
        <p:nvSpPr>
          <p:cNvPr id="1403" name="Shape 1403"/>
          <p:cNvSpPr txBox="1"/>
          <p:nvPr/>
        </p:nvSpPr>
        <p:spPr>
          <a:xfrm>
            <a:off x="8742890" y="4091061"/>
            <a:ext cx="614693" cy="502295"/>
          </a:xfrm>
          <a:prstGeom prst="rect">
            <a:avLst/>
          </a:prstGeom>
          <a:noFill/>
          <a:ln>
            <a:noFill/>
          </a:ln>
        </p:spPr>
        <p:txBody>
          <a:bodyPr lIns="0" tIns="0" rIns="0" bIns="0" anchor="t" anchorCtr="0">
            <a:noAutofit/>
          </a:bodyPr>
          <a:lstStyle/>
          <a:p>
            <a:pPr algn="ctr">
              <a:buSzPct val="25000"/>
            </a:pPr>
            <a:r>
              <a:rPr lang="en-US" sz="3200">
                <a:solidFill>
                  <a:schemeClr val="bg1"/>
                </a:solidFill>
                <a:cs typeface="+mn-ea"/>
                <a:sym typeface="+mn-lt"/>
              </a:rPr>
              <a:t>3</a:t>
            </a:r>
          </a:p>
        </p:txBody>
      </p:sp>
      <p:sp>
        <p:nvSpPr>
          <p:cNvPr id="1404" name="Shape 1404"/>
          <p:cNvSpPr txBox="1"/>
          <p:nvPr/>
        </p:nvSpPr>
        <p:spPr>
          <a:xfrm>
            <a:off x="3011805" y="4156075"/>
            <a:ext cx="5895975" cy="397510"/>
          </a:xfrm>
          <a:prstGeom prst="rect">
            <a:avLst/>
          </a:prstGeom>
          <a:noFill/>
          <a:ln>
            <a:noFill/>
          </a:ln>
        </p:spPr>
        <p:txBody>
          <a:bodyPr lIns="0" tIns="0" rIns="0" bIns="0" anchor="t" anchorCtr="0">
            <a:noAutofit/>
          </a:bodyPr>
          <a:lstStyle/>
          <a:p>
            <a:pPr>
              <a:lnSpc>
                <a:spcPct val="114000"/>
              </a:lnSpc>
              <a:spcAft>
                <a:spcPts val="800"/>
              </a:spcAft>
              <a:buSzPct val="25000"/>
            </a:pPr>
            <a:r>
              <a:rPr lang="zh-CN" altLang="en-US" sz="2400" b="1" dirty="0">
                <a:solidFill>
                  <a:schemeClr val="bg1"/>
                </a:solidFill>
                <a:cs typeface="+mn-ea"/>
                <a:sym typeface="+mn-lt"/>
              </a:rPr>
              <a:t>对项目有大体的了解，并对各个功能熟知</a:t>
            </a:r>
          </a:p>
        </p:txBody>
      </p:sp>
      <p:sp>
        <p:nvSpPr>
          <p:cNvPr id="1405" name="Shape 1405"/>
          <p:cNvSpPr/>
          <p:nvPr/>
        </p:nvSpPr>
        <p:spPr>
          <a:xfrm>
            <a:off x="2802465" y="4827139"/>
            <a:ext cx="7362835" cy="609600"/>
          </a:xfrm>
          <a:prstGeom prst="rect">
            <a:avLst/>
          </a:prstGeom>
          <a:solidFill>
            <a:schemeClr val="accent2"/>
          </a:solidFill>
          <a:ln>
            <a:noFill/>
          </a:ln>
        </p:spPr>
        <p:txBody>
          <a:bodyPr lIns="121900" tIns="60933" rIns="121900" bIns="60933" anchor="ctr" anchorCtr="0">
            <a:noAutofit/>
          </a:bodyPr>
          <a:lstStyle/>
          <a:p>
            <a:pPr algn="ctr"/>
            <a:endParaRPr>
              <a:solidFill>
                <a:schemeClr val="bg1"/>
              </a:solidFill>
              <a:cs typeface="+mn-ea"/>
              <a:sym typeface="+mn-lt"/>
            </a:endParaRPr>
          </a:p>
        </p:txBody>
      </p:sp>
      <p:sp>
        <p:nvSpPr>
          <p:cNvPr id="1406" name="Shape 1406"/>
          <p:cNvSpPr/>
          <p:nvPr/>
        </p:nvSpPr>
        <p:spPr>
          <a:xfrm>
            <a:off x="9877361" y="4827139"/>
            <a:ext cx="609600" cy="609600"/>
          </a:xfrm>
          <a:prstGeom prst="ellipse">
            <a:avLst/>
          </a:prstGeom>
          <a:solidFill>
            <a:schemeClr val="accent4"/>
          </a:solidFill>
          <a:ln>
            <a:noFill/>
          </a:ln>
        </p:spPr>
        <p:txBody>
          <a:bodyPr lIns="121900" tIns="60933" rIns="121900" bIns="60933" anchor="ctr" anchorCtr="0">
            <a:noAutofit/>
          </a:bodyPr>
          <a:lstStyle/>
          <a:p>
            <a:pPr algn="ctr"/>
            <a:endParaRPr>
              <a:solidFill>
                <a:schemeClr val="bg1"/>
              </a:solidFill>
              <a:cs typeface="+mn-ea"/>
              <a:sym typeface="+mn-lt"/>
            </a:endParaRPr>
          </a:p>
        </p:txBody>
      </p:sp>
      <p:sp>
        <p:nvSpPr>
          <p:cNvPr id="1407" name="Shape 1407"/>
          <p:cNvSpPr txBox="1"/>
          <p:nvPr/>
        </p:nvSpPr>
        <p:spPr>
          <a:xfrm>
            <a:off x="9883782" y="4868260"/>
            <a:ext cx="614693" cy="502295"/>
          </a:xfrm>
          <a:prstGeom prst="rect">
            <a:avLst/>
          </a:prstGeom>
          <a:noFill/>
          <a:ln>
            <a:noFill/>
          </a:ln>
        </p:spPr>
        <p:txBody>
          <a:bodyPr lIns="0" tIns="0" rIns="0" bIns="0" anchor="t" anchorCtr="0">
            <a:noAutofit/>
          </a:bodyPr>
          <a:lstStyle/>
          <a:p>
            <a:pPr algn="ctr">
              <a:buSzPct val="25000"/>
            </a:pPr>
            <a:r>
              <a:rPr lang="en-US" sz="3200">
                <a:solidFill>
                  <a:schemeClr val="bg1"/>
                </a:solidFill>
                <a:cs typeface="+mn-ea"/>
                <a:sym typeface="+mn-lt"/>
              </a:rPr>
              <a:t>4</a:t>
            </a:r>
          </a:p>
        </p:txBody>
      </p:sp>
      <p:sp>
        <p:nvSpPr>
          <p:cNvPr id="1408" name="Shape 1408"/>
          <p:cNvSpPr txBox="1"/>
          <p:nvPr/>
        </p:nvSpPr>
        <p:spPr>
          <a:xfrm>
            <a:off x="3011526" y="4902362"/>
            <a:ext cx="6499320" cy="397715"/>
          </a:xfrm>
          <a:prstGeom prst="rect">
            <a:avLst/>
          </a:prstGeom>
          <a:noFill/>
          <a:ln>
            <a:noFill/>
          </a:ln>
        </p:spPr>
        <p:txBody>
          <a:bodyPr lIns="0" tIns="0" rIns="0" bIns="0" anchor="t" anchorCtr="0">
            <a:noAutofit/>
          </a:bodyPr>
          <a:lstStyle/>
          <a:p>
            <a:pPr>
              <a:lnSpc>
                <a:spcPct val="114000"/>
              </a:lnSpc>
              <a:spcAft>
                <a:spcPts val="800"/>
              </a:spcAft>
              <a:buSzPct val="25000"/>
            </a:pPr>
            <a:r>
              <a:rPr lang="zh-CN" altLang="en-US" sz="2400" b="1" dirty="0">
                <a:solidFill>
                  <a:schemeClr val="bg1"/>
                </a:solidFill>
                <a:cs typeface="+mn-ea"/>
                <a:sym typeface="+mn-lt"/>
              </a:rPr>
              <a:t>及时了解各项目人员进度，书写文档</a:t>
            </a:r>
          </a:p>
        </p:txBody>
      </p:sp>
      <p:sp>
        <p:nvSpPr>
          <p:cNvPr id="1411" name="Shape 1411"/>
          <p:cNvSpPr/>
          <p:nvPr/>
        </p:nvSpPr>
        <p:spPr>
          <a:xfrm>
            <a:off x="8443401" y="2209793"/>
            <a:ext cx="285551" cy="724623"/>
          </a:xfrm>
          <a:custGeom>
            <a:avLst/>
            <a:gdLst/>
            <a:ahLst/>
            <a:cxnLst/>
            <a:rect l="0" t="0" r="0" b="0"/>
            <a:pathLst>
              <a:path w="120000" h="120000" extrusionOk="0">
                <a:moveTo>
                  <a:pt x="25164" y="20605"/>
                </a:moveTo>
                <a:lnTo>
                  <a:pt x="94929" y="20605"/>
                </a:lnTo>
                <a:lnTo>
                  <a:pt x="97465" y="20642"/>
                </a:lnTo>
                <a:lnTo>
                  <a:pt x="100000" y="20790"/>
                </a:lnTo>
                <a:lnTo>
                  <a:pt x="102253" y="21049"/>
                </a:lnTo>
                <a:lnTo>
                  <a:pt x="104601" y="21346"/>
                </a:lnTo>
                <a:lnTo>
                  <a:pt x="106854" y="21790"/>
                </a:lnTo>
                <a:lnTo>
                  <a:pt x="108920" y="22272"/>
                </a:lnTo>
                <a:lnTo>
                  <a:pt x="110798" y="22865"/>
                </a:lnTo>
                <a:lnTo>
                  <a:pt x="112582" y="23494"/>
                </a:lnTo>
                <a:lnTo>
                  <a:pt x="114272" y="24198"/>
                </a:lnTo>
                <a:lnTo>
                  <a:pt x="115681" y="24976"/>
                </a:lnTo>
                <a:lnTo>
                  <a:pt x="116995" y="25791"/>
                </a:lnTo>
                <a:lnTo>
                  <a:pt x="118028" y="26680"/>
                </a:lnTo>
                <a:lnTo>
                  <a:pt x="118873" y="27532"/>
                </a:lnTo>
                <a:lnTo>
                  <a:pt x="119530" y="28496"/>
                </a:lnTo>
                <a:lnTo>
                  <a:pt x="119906" y="29496"/>
                </a:lnTo>
                <a:lnTo>
                  <a:pt x="120000" y="30496"/>
                </a:lnTo>
                <a:lnTo>
                  <a:pt x="120000" y="30830"/>
                </a:lnTo>
                <a:lnTo>
                  <a:pt x="120000" y="65245"/>
                </a:lnTo>
                <a:lnTo>
                  <a:pt x="120000" y="65653"/>
                </a:lnTo>
                <a:lnTo>
                  <a:pt x="119718" y="66023"/>
                </a:lnTo>
                <a:lnTo>
                  <a:pt x="119530" y="66431"/>
                </a:lnTo>
                <a:lnTo>
                  <a:pt x="119249" y="66764"/>
                </a:lnTo>
                <a:lnTo>
                  <a:pt x="118779" y="67061"/>
                </a:lnTo>
                <a:lnTo>
                  <a:pt x="118310" y="67431"/>
                </a:lnTo>
                <a:lnTo>
                  <a:pt x="117746" y="67727"/>
                </a:lnTo>
                <a:lnTo>
                  <a:pt x="117089" y="67987"/>
                </a:lnTo>
                <a:lnTo>
                  <a:pt x="116431" y="68246"/>
                </a:lnTo>
                <a:lnTo>
                  <a:pt x="115681" y="68468"/>
                </a:lnTo>
                <a:lnTo>
                  <a:pt x="114929" y="68653"/>
                </a:lnTo>
                <a:lnTo>
                  <a:pt x="113990" y="68802"/>
                </a:lnTo>
                <a:lnTo>
                  <a:pt x="113145" y="68950"/>
                </a:lnTo>
                <a:lnTo>
                  <a:pt x="112112" y="69024"/>
                </a:lnTo>
                <a:lnTo>
                  <a:pt x="111268" y="69098"/>
                </a:lnTo>
                <a:lnTo>
                  <a:pt x="110234" y="69135"/>
                </a:lnTo>
                <a:lnTo>
                  <a:pt x="109295" y="69098"/>
                </a:lnTo>
                <a:lnTo>
                  <a:pt x="108263" y="69024"/>
                </a:lnTo>
                <a:lnTo>
                  <a:pt x="107230" y="68950"/>
                </a:lnTo>
                <a:lnTo>
                  <a:pt x="106385" y="68802"/>
                </a:lnTo>
                <a:lnTo>
                  <a:pt x="105539" y="68653"/>
                </a:lnTo>
                <a:lnTo>
                  <a:pt x="104694" y="68468"/>
                </a:lnTo>
                <a:lnTo>
                  <a:pt x="103943" y="68246"/>
                </a:lnTo>
                <a:lnTo>
                  <a:pt x="103286" y="67987"/>
                </a:lnTo>
                <a:lnTo>
                  <a:pt x="102629" y="67727"/>
                </a:lnTo>
                <a:lnTo>
                  <a:pt x="102065" y="67431"/>
                </a:lnTo>
                <a:lnTo>
                  <a:pt x="101596" y="67061"/>
                </a:lnTo>
                <a:lnTo>
                  <a:pt x="101220" y="66764"/>
                </a:lnTo>
                <a:lnTo>
                  <a:pt x="100844" y="66431"/>
                </a:lnTo>
                <a:lnTo>
                  <a:pt x="100657" y="66023"/>
                </a:lnTo>
                <a:lnTo>
                  <a:pt x="100563" y="65653"/>
                </a:lnTo>
                <a:lnTo>
                  <a:pt x="100375" y="65245"/>
                </a:lnTo>
                <a:lnTo>
                  <a:pt x="100375" y="36201"/>
                </a:lnTo>
                <a:lnTo>
                  <a:pt x="89202" y="36201"/>
                </a:lnTo>
                <a:lnTo>
                  <a:pt x="89202" y="68172"/>
                </a:lnTo>
                <a:lnTo>
                  <a:pt x="89202" y="68542"/>
                </a:lnTo>
                <a:lnTo>
                  <a:pt x="89202" y="114776"/>
                </a:lnTo>
                <a:lnTo>
                  <a:pt x="89202" y="115332"/>
                </a:lnTo>
                <a:lnTo>
                  <a:pt x="89014" y="115813"/>
                </a:lnTo>
                <a:lnTo>
                  <a:pt x="88732" y="116332"/>
                </a:lnTo>
                <a:lnTo>
                  <a:pt x="88263" y="116814"/>
                </a:lnTo>
                <a:lnTo>
                  <a:pt x="87699" y="117258"/>
                </a:lnTo>
                <a:lnTo>
                  <a:pt x="87042" y="117703"/>
                </a:lnTo>
                <a:lnTo>
                  <a:pt x="86291" y="118073"/>
                </a:lnTo>
                <a:lnTo>
                  <a:pt x="85352" y="118481"/>
                </a:lnTo>
                <a:lnTo>
                  <a:pt x="84507" y="118814"/>
                </a:lnTo>
                <a:lnTo>
                  <a:pt x="83380" y="119073"/>
                </a:lnTo>
                <a:lnTo>
                  <a:pt x="82347" y="119333"/>
                </a:lnTo>
                <a:lnTo>
                  <a:pt x="81220" y="119555"/>
                </a:lnTo>
                <a:lnTo>
                  <a:pt x="80000" y="119777"/>
                </a:lnTo>
                <a:lnTo>
                  <a:pt x="78779" y="119851"/>
                </a:lnTo>
                <a:lnTo>
                  <a:pt x="77465" y="119962"/>
                </a:lnTo>
                <a:lnTo>
                  <a:pt x="76056" y="120000"/>
                </a:lnTo>
                <a:lnTo>
                  <a:pt x="74741" y="119962"/>
                </a:lnTo>
                <a:lnTo>
                  <a:pt x="73427" y="119851"/>
                </a:lnTo>
                <a:lnTo>
                  <a:pt x="72112" y="119777"/>
                </a:lnTo>
                <a:lnTo>
                  <a:pt x="70892" y="119555"/>
                </a:lnTo>
                <a:lnTo>
                  <a:pt x="69765" y="119333"/>
                </a:lnTo>
                <a:lnTo>
                  <a:pt x="68638" y="119073"/>
                </a:lnTo>
                <a:lnTo>
                  <a:pt x="67699" y="118814"/>
                </a:lnTo>
                <a:lnTo>
                  <a:pt x="66666" y="118481"/>
                </a:lnTo>
                <a:lnTo>
                  <a:pt x="65821" y="118073"/>
                </a:lnTo>
                <a:lnTo>
                  <a:pt x="65164" y="117703"/>
                </a:lnTo>
                <a:lnTo>
                  <a:pt x="64413" y="117258"/>
                </a:lnTo>
                <a:lnTo>
                  <a:pt x="63849" y="116814"/>
                </a:lnTo>
                <a:lnTo>
                  <a:pt x="63380" y="116332"/>
                </a:lnTo>
                <a:lnTo>
                  <a:pt x="63004" y="115813"/>
                </a:lnTo>
                <a:lnTo>
                  <a:pt x="62910" y="115332"/>
                </a:lnTo>
                <a:lnTo>
                  <a:pt x="62817" y="114776"/>
                </a:lnTo>
                <a:lnTo>
                  <a:pt x="62817" y="68542"/>
                </a:lnTo>
                <a:lnTo>
                  <a:pt x="54741" y="68542"/>
                </a:lnTo>
                <a:lnTo>
                  <a:pt x="54741" y="114776"/>
                </a:lnTo>
                <a:lnTo>
                  <a:pt x="54647" y="115332"/>
                </a:lnTo>
                <a:lnTo>
                  <a:pt x="54554" y="115813"/>
                </a:lnTo>
                <a:lnTo>
                  <a:pt x="54178" y="116332"/>
                </a:lnTo>
                <a:lnTo>
                  <a:pt x="53802" y="116814"/>
                </a:lnTo>
                <a:lnTo>
                  <a:pt x="53239" y="117258"/>
                </a:lnTo>
                <a:lnTo>
                  <a:pt x="52582" y="117703"/>
                </a:lnTo>
                <a:lnTo>
                  <a:pt x="51736" y="118073"/>
                </a:lnTo>
                <a:lnTo>
                  <a:pt x="50892" y="118481"/>
                </a:lnTo>
                <a:lnTo>
                  <a:pt x="49859" y="118814"/>
                </a:lnTo>
                <a:lnTo>
                  <a:pt x="48920" y="119073"/>
                </a:lnTo>
                <a:lnTo>
                  <a:pt x="47793" y="119333"/>
                </a:lnTo>
                <a:lnTo>
                  <a:pt x="46666" y="119555"/>
                </a:lnTo>
                <a:lnTo>
                  <a:pt x="45446" y="119777"/>
                </a:lnTo>
                <a:lnTo>
                  <a:pt x="44225" y="119851"/>
                </a:lnTo>
                <a:lnTo>
                  <a:pt x="42910" y="119962"/>
                </a:lnTo>
                <a:lnTo>
                  <a:pt x="41596" y="120000"/>
                </a:lnTo>
                <a:lnTo>
                  <a:pt x="40187" y="119962"/>
                </a:lnTo>
                <a:lnTo>
                  <a:pt x="38967" y="119851"/>
                </a:lnTo>
                <a:lnTo>
                  <a:pt x="37652" y="119777"/>
                </a:lnTo>
                <a:lnTo>
                  <a:pt x="36431" y="119555"/>
                </a:lnTo>
                <a:lnTo>
                  <a:pt x="35305" y="119333"/>
                </a:lnTo>
                <a:lnTo>
                  <a:pt x="34178" y="119073"/>
                </a:lnTo>
                <a:lnTo>
                  <a:pt x="33051" y="118814"/>
                </a:lnTo>
                <a:lnTo>
                  <a:pt x="32206" y="118481"/>
                </a:lnTo>
                <a:lnTo>
                  <a:pt x="31361" y="118073"/>
                </a:lnTo>
                <a:lnTo>
                  <a:pt x="30516" y="117703"/>
                </a:lnTo>
                <a:lnTo>
                  <a:pt x="29858" y="117258"/>
                </a:lnTo>
                <a:lnTo>
                  <a:pt x="29295" y="116814"/>
                </a:lnTo>
                <a:lnTo>
                  <a:pt x="28920" y="116332"/>
                </a:lnTo>
                <a:lnTo>
                  <a:pt x="28544" y="115813"/>
                </a:lnTo>
                <a:lnTo>
                  <a:pt x="28356" y="115332"/>
                </a:lnTo>
                <a:lnTo>
                  <a:pt x="28356" y="114776"/>
                </a:lnTo>
                <a:lnTo>
                  <a:pt x="28356" y="68172"/>
                </a:lnTo>
                <a:lnTo>
                  <a:pt x="28356" y="36201"/>
                </a:lnTo>
                <a:lnTo>
                  <a:pt x="19624" y="36201"/>
                </a:lnTo>
                <a:lnTo>
                  <a:pt x="19624" y="65245"/>
                </a:lnTo>
                <a:lnTo>
                  <a:pt x="19530" y="65653"/>
                </a:lnTo>
                <a:lnTo>
                  <a:pt x="19342" y="66023"/>
                </a:lnTo>
                <a:lnTo>
                  <a:pt x="19155" y="66431"/>
                </a:lnTo>
                <a:lnTo>
                  <a:pt x="18779" y="66764"/>
                </a:lnTo>
                <a:lnTo>
                  <a:pt x="18403" y="67061"/>
                </a:lnTo>
                <a:lnTo>
                  <a:pt x="17934" y="67431"/>
                </a:lnTo>
                <a:lnTo>
                  <a:pt x="17370" y="67727"/>
                </a:lnTo>
                <a:lnTo>
                  <a:pt x="16713" y="67987"/>
                </a:lnTo>
                <a:lnTo>
                  <a:pt x="16055" y="68246"/>
                </a:lnTo>
                <a:lnTo>
                  <a:pt x="15305" y="68468"/>
                </a:lnTo>
                <a:lnTo>
                  <a:pt x="14553" y="68653"/>
                </a:lnTo>
                <a:lnTo>
                  <a:pt x="13614" y="68802"/>
                </a:lnTo>
                <a:lnTo>
                  <a:pt x="12769" y="68950"/>
                </a:lnTo>
                <a:lnTo>
                  <a:pt x="11736" y="69024"/>
                </a:lnTo>
                <a:lnTo>
                  <a:pt x="10797" y="69098"/>
                </a:lnTo>
                <a:lnTo>
                  <a:pt x="9765" y="69135"/>
                </a:lnTo>
                <a:lnTo>
                  <a:pt x="8731" y="69098"/>
                </a:lnTo>
                <a:lnTo>
                  <a:pt x="7887" y="69024"/>
                </a:lnTo>
                <a:lnTo>
                  <a:pt x="6854" y="68950"/>
                </a:lnTo>
                <a:lnTo>
                  <a:pt x="6009" y="68802"/>
                </a:lnTo>
                <a:lnTo>
                  <a:pt x="5070" y="68653"/>
                </a:lnTo>
                <a:lnTo>
                  <a:pt x="4318" y="68468"/>
                </a:lnTo>
                <a:lnTo>
                  <a:pt x="3568" y="68246"/>
                </a:lnTo>
                <a:lnTo>
                  <a:pt x="2910" y="67987"/>
                </a:lnTo>
                <a:lnTo>
                  <a:pt x="2253" y="67727"/>
                </a:lnTo>
                <a:lnTo>
                  <a:pt x="1689" y="67431"/>
                </a:lnTo>
                <a:lnTo>
                  <a:pt x="1220" y="67061"/>
                </a:lnTo>
                <a:lnTo>
                  <a:pt x="844" y="66764"/>
                </a:lnTo>
                <a:lnTo>
                  <a:pt x="469" y="66431"/>
                </a:lnTo>
                <a:lnTo>
                  <a:pt x="281" y="66023"/>
                </a:lnTo>
                <a:lnTo>
                  <a:pt x="93" y="65653"/>
                </a:lnTo>
                <a:lnTo>
                  <a:pt x="0" y="65245"/>
                </a:lnTo>
                <a:lnTo>
                  <a:pt x="0" y="30830"/>
                </a:lnTo>
                <a:lnTo>
                  <a:pt x="0" y="30496"/>
                </a:lnTo>
                <a:lnTo>
                  <a:pt x="93" y="29496"/>
                </a:lnTo>
                <a:lnTo>
                  <a:pt x="563" y="28496"/>
                </a:lnTo>
                <a:lnTo>
                  <a:pt x="1126" y="27532"/>
                </a:lnTo>
                <a:lnTo>
                  <a:pt x="1971" y="26680"/>
                </a:lnTo>
                <a:lnTo>
                  <a:pt x="3098" y="25791"/>
                </a:lnTo>
                <a:lnTo>
                  <a:pt x="4318" y="24976"/>
                </a:lnTo>
                <a:lnTo>
                  <a:pt x="5821" y="24198"/>
                </a:lnTo>
                <a:lnTo>
                  <a:pt x="7417" y="23494"/>
                </a:lnTo>
                <a:lnTo>
                  <a:pt x="9201" y="22865"/>
                </a:lnTo>
                <a:lnTo>
                  <a:pt x="11079" y="22272"/>
                </a:lnTo>
                <a:lnTo>
                  <a:pt x="13145" y="21790"/>
                </a:lnTo>
                <a:lnTo>
                  <a:pt x="15398" y="21346"/>
                </a:lnTo>
                <a:lnTo>
                  <a:pt x="17746" y="21049"/>
                </a:lnTo>
                <a:lnTo>
                  <a:pt x="20000" y="20790"/>
                </a:lnTo>
                <a:lnTo>
                  <a:pt x="22534" y="20642"/>
                </a:lnTo>
                <a:close/>
                <a:moveTo>
                  <a:pt x="60094" y="0"/>
                </a:moveTo>
                <a:lnTo>
                  <a:pt x="62351" y="37"/>
                </a:lnTo>
                <a:lnTo>
                  <a:pt x="64702" y="185"/>
                </a:lnTo>
                <a:lnTo>
                  <a:pt x="67053" y="406"/>
                </a:lnTo>
                <a:lnTo>
                  <a:pt x="69122" y="739"/>
                </a:lnTo>
                <a:lnTo>
                  <a:pt x="71097" y="1146"/>
                </a:lnTo>
                <a:lnTo>
                  <a:pt x="73166" y="1590"/>
                </a:lnTo>
                <a:lnTo>
                  <a:pt x="74859" y="2108"/>
                </a:lnTo>
                <a:lnTo>
                  <a:pt x="76551" y="2699"/>
                </a:lnTo>
                <a:lnTo>
                  <a:pt x="78150" y="3365"/>
                </a:lnTo>
                <a:lnTo>
                  <a:pt x="79467" y="4105"/>
                </a:lnTo>
                <a:lnTo>
                  <a:pt x="80689" y="4845"/>
                </a:lnTo>
                <a:lnTo>
                  <a:pt x="81629" y="5658"/>
                </a:lnTo>
                <a:lnTo>
                  <a:pt x="82382" y="6509"/>
                </a:lnTo>
                <a:lnTo>
                  <a:pt x="82946" y="7397"/>
                </a:lnTo>
                <a:lnTo>
                  <a:pt x="83416" y="8321"/>
                </a:lnTo>
                <a:lnTo>
                  <a:pt x="83510" y="9246"/>
                </a:lnTo>
                <a:lnTo>
                  <a:pt x="83416" y="10207"/>
                </a:lnTo>
                <a:lnTo>
                  <a:pt x="82946" y="11132"/>
                </a:lnTo>
                <a:lnTo>
                  <a:pt x="82382" y="11983"/>
                </a:lnTo>
                <a:lnTo>
                  <a:pt x="81629" y="12871"/>
                </a:lnTo>
                <a:lnTo>
                  <a:pt x="80689" y="13647"/>
                </a:lnTo>
                <a:lnTo>
                  <a:pt x="79467" y="14424"/>
                </a:lnTo>
                <a:lnTo>
                  <a:pt x="78150" y="15127"/>
                </a:lnTo>
                <a:lnTo>
                  <a:pt x="76551" y="15793"/>
                </a:lnTo>
                <a:lnTo>
                  <a:pt x="74859" y="16384"/>
                </a:lnTo>
                <a:lnTo>
                  <a:pt x="73166" y="16902"/>
                </a:lnTo>
                <a:lnTo>
                  <a:pt x="71097" y="17383"/>
                </a:lnTo>
                <a:lnTo>
                  <a:pt x="69122" y="17790"/>
                </a:lnTo>
                <a:lnTo>
                  <a:pt x="67053" y="18086"/>
                </a:lnTo>
                <a:lnTo>
                  <a:pt x="64702" y="18307"/>
                </a:lnTo>
                <a:lnTo>
                  <a:pt x="62351" y="18493"/>
                </a:lnTo>
                <a:lnTo>
                  <a:pt x="60094" y="18529"/>
                </a:lnTo>
                <a:lnTo>
                  <a:pt x="57648" y="18493"/>
                </a:lnTo>
                <a:lnTo>
                  <a:pt x="55297" y="18307"/>
                </a:lnTo>
                <a:lnTo>
                  <a:pt x="53040" y="18086"/>
                </a:lnTo>
                <a:lnTo>
                  <a:pt x="50878" y="17790"/>
                </a:lnTo>
                <a:lnTo>
                  <a:pt x="48902" y="17383"/>
                </a:lnTo>
                <a:lnTo>
                  <a:pt x="46927" y="16902"/>
                </a:lnTo>
                <a:lnTo>
                  <a:pt x="45141" y="16384"/>
                </a:lnTo>
                <a:lnTo>
                  <a:pt x="43448" y="15793"/>
                </a:lnTo>
                <a:lnTo>
                  <a:pt x="41943" y="15127"/>
                </a:lnTo>
                <a:lnTo>
                  <a:pt x="40532" y="14424"/>
                </a:lnTo>
                <a:lnTo>
                  <a:pt x="39310" y="13647"/>
                </a:lnTo>
                <a:lnTo>
                  <a:pt x="38370" y="12871"/>
                </a:lnTo>
                <a:lnTo>
                  <a:pt x="37617" y="11983"/>
                </a:lnTo>
                <a:lnTo>
                  <a:pt x="37053" y="11132"/>
                </a:lnTo>
                <a:lnTo>
                  <a:pt x="36583" y="10207"/>
                </a:lnTo>
                <a:lnTo>
                  <a:pt x="36489" y="9246"/>
                </a:lnTo>
                <a:lnTo>
                  <a:pt x="36583" y="8321"/>
                </a:lnTo>
                <a:lnTo>
                  <a:pt x="37053" y="7397"/>
                </a:lnTo>
                <a:lnTo>
                  <a:pt x="37617" y="6509"/>
                </a:lnTo>
                <a:lnTo>
                  <a:pt x="38370" y="5658"/>
                </a:lnTo>
                <a:lnTo>
                  <a:pt x="39310" y="4845"/>
                </a:lnTo>
                <a:lnTo>
                  <a:pt x="40532" y="4105"/>
                </a:lnTo>
                <a:lnTo>
                  <a:pt x="41943" y="3365"/>
                </a:lnTo>
                <a:lnTo>
                  <a:pt x="43448" y="2699"/>
                </a:lnTo>
                <a:lnTo>
                  <a:pt x="45141" y="2108"/>
                </a:lnTo>
                <a:lnTo>
                  <a:pt x="46927" y="1590"/>
                </a:lnTo>
                <a:lnTo>
                  <a:pt x="48902" y="1146"/>
                </a:lnTo>
                <a:lnTo>
                  <a:pt x="50878" y="739"/>
                </a:lnTo>
                <a:lnTo>
                  <a:pt x="53040" y="406"/>
                </a:lnTo>
                <a:lnTo>
                  <a:pt x="55297" y="185"/>
                </a:lnTo>
                <a:lnTo>
                  <a:pt x="57648" y="37"/>
                </a:lnTo>
                <a:close/>
              </a:path>
            </a:pathLst>
          </a:custGeom>
          <a:solidFill>
            <a:schemeClr val="accent2"/>
          </a:solidFill>
          <a:ln>
            <a:noFill/>
          </a:ln>
        </p:spPr>
        <p:txBody>
          <a:bodyPr lIns="121900" tIns="60933" rIns="121900" bIns="60933" anchor="t" anchorCtr="0">
            <a:noAutofit/>
          </a:bodyPr>
          <a:lstStyle/>
          <a:p>
            <a:endParaRPr>
              <a:solidFill>
                <a:schemeClr val="bg1"/>
              </a:solidFill>
              <a:cs typeface="+mn-ea"/>
              <a:sym typeface="+mn-lt"/>
            </a:endParaRPr>
          </a:p>
        </p:txBody>
      </p:sp>
      <p:sp>
        <p:nvSpPr>
          <p:cNvPr id="1412" name="Shape 1412"/>
          <p:cNvSpPr/>
          <p:nvPr/>
        </p:nvSpPr>
        <p:spPr>
          <a:xfrm>
            <a:off x="8767253" y="2209793"/>
            <a:ext cx="285551" cy="724623"/>
          </a:xfrm>
          <a:custGeom>
            <a:avLst/>
            <a:gdLst/>
            <a:ahLst/>
            <a:cxnLst/>
            <a:rect l="0" t="0" r="0" b="0"/>
            <a:pathLst>
              <a:path w="120000" h="120000" extrusionOk="0">
                <a:moveTo>
                  <a:pt x="25164" y="20605"/>
                </a:moveTo>
                <a:lnTo>
                  <a:pt x="94929" y="20605"/>
                </a:lnTo>
                <a:lnTo>
                  <a:pt x="97465" y="20642"/>
                </a:lnTo>
                <a:lnTo>
                  <a:pt x="100000" y="20790"/>
                </a:lnTo>
                <a:lnTo>
                  <a:pt x="102253" y="21049"/>
                </a:lnTo>
                <a:lnTo>
                  <a:pt x="104601" y="21346"/>
                </a:lnTo>
                <a:lnTo>
                  <a:pt x="106854" y="21790"/>
                </a:lnTo>
                <a:lnTo>
                  <a:pt x="108920" y="22272"/>
                </a:lnTo>
                <a:lnTo>
                  <a:pt x="110798" y="22865"/>
                </a:lnTo>
                <a:lnTo>
                  <a:pt x="112582" y="23494"/>
                </a:lnTo>
                <a:lnTo>
                  <a:pt x="114272" y="24198"/>
                </a:lnTo>
                <a:lnTo>
                  <a:pt x="115681" y="24976"/>
                </a:lnTo>
                <a:lnTo>
                  <a:pt x="116995" y="25791"/>
                </a:lnTo>
                <a:lnTo>
                  <a:pt x="118028" y="26680"/>
                </a:lnTo>
                <a:lnTo>
                  <a:pt x="118873" y="27532"/>
                </a:lnTo>
                <a:lnTo>
                  <a:pt x="119530" y="28496"/>
                </a:lnTo>
                <a:lnTo>
                  <a:pt x="119906" y="29496"/>
                </a:lnTo>
                <a:lnTo>
                  <a:pt x="120000" y="30496"/>
                </a:lnTo>
                <a:lnTo>
                  <a:pt x="120000" y="30830"/>
                </a:lnTo>
                <a:lnTo>
                  <a:pt x="120000" y="65245"/>
                </a:lnTo>
                <a:lnTo>
                  <a:pt x="120000" y="65653"/>
                </a:lnTo>
                <a:lnTo>
                  <a:pt x="119718" y="66023"/>
                </a:lnTo>
                <a:lnTo>
                  <a:pt x="119530" y="66431"/>
                </a:lnTo>
                <a:lnTo>
                  <a:pt x="119249" y="66764"/>
                </a:lnTo>
                <a:lnTo>
                  <a:pt x="118779" y="67061"/>
                </a:lnTo>
                <a:lnTo>
                  <a:pt x="118310" y="67431"/>
                </a:lnTo>
                <a:lnTo>
                  <a:pt x="117746" y="67727"/>
                </a:lnTo>
                <a:lnTo>
                  <a:pt x="117089" y="67987"/>
                </a:lnTo>
                <a:lnTo>
                  <a:pt x="116431" y="68246"/>
                </a:lnTo>
                <a:lnTo>
                  <a:pt x="115681" y="68468"/>
                </a:lnTo>
                <a:lnTo>
                  <a:pt x="114929" y="68653"/>
                </a:lnTo>
                <a:lnTo>
                  <a:pt x="113990" y="68802"/>
                </a:lnTo>
                <a:lnTo>
                  <a:pt x="113145" y="68950"/>
                </a:lnTo>
                <a:lnTo>
                  <a:pt x="112112" y="69024"/>
                </a:lnTo>
                <a:lnTo>
                  <a:pt x="111268" y="69098"/>
                </a:lnTo>
                <a:lnTo>
                  <a:pt x="110234" y="69135"/>
                </a:lnTo>
                <a:lnTo>
                  <a:pt x="109295" y="69098"/>
                </a:lnTo>
                <a:lnTo>
                  <a:pt x="108263" y="69024"/>
                </a:lnTo>
                <a:lnTo>
                  <a:pt x="107230" y="68950"/>
                </a:lnTo>
                <a:lnTo>
                  <a:pt x="106385" y="68802"/>
                </a:lnTo>
                <a:lnTo>
                  <a:pt x="105539" y="68653"/>
                </a:lnTo>
                <a:lnTo>
                  <a:pt x="104694" y="68468"/>
                </a:lnTo>
                <a:lnTo>
                  <a:pt x="103943" y="68246"/>
                </a:lnTo>
                <a:lnTo>
                  <a:pt x="103286" y="67987"/>
                </a:lnTo>
                <a:lnTo>
                  <a:pt x="102629" y="67727"/>
                </a:lnTo>
                <a:lnTo>
                  <a:pt x="102065" y="67431"/>
                </a:lnTo>
                <a:lnTo>
                  <a:pt x="101596" y="67061"/>
                </a:lnTo>
                <a:lnTo>
                  <a:pt x="101220" y="66764"/>
                </a:lnTo>
                <a:lnTo>
                  <a:pt x="100844" y="66431"/>
                </a:lnTo>
                <a:lnTo>
                  <a:pt x="100657" y="66023"/>
                </a:lnTo>
                <a:lnTo>
                  <a:pt x="100563" y="65653"/>
                </a:lnTo>
                <a:lnTo>
                  <a:pt x="100375" y="65245"/>
                </a:lnTo>
                <a:lnTo>
                  <a:pt x="100375" y="36201"/>
                </a:lnTo>
                <a:lnTo>
                  <a:pt x="89202" y="36201"/>
                </a:lnTo>
                <a:lnTo>
                  <a:pt x="89202" y="68172"/>
                </a:lnTo>
                <a:lnTo>
                  <a:pt x="89202" y="68542"/>
                </a:lnTo>
                <a:lnTo>
                  <a:pt x="89202" y="114776"/>
                </a:lnTo>
                <a:lnTo>
                  <a:pt x="89202" y="115332"/>
                </a:lnTo>
                <a:lnTo>
                  <a:pt x="89014" y="115813"/>
                </a:lnTo>
                <a:lnTo>
                  <a:pt x="88732" y="116332"/>
                </a:lnTo>
                <a:lnTo>
                  <a:pt x="88263" y="116814"/>
                </a:lnTo>
                <a:lnTo>
                  <a:pt x="87699" y="117258"/>
                </a:lnTo>
                <a:lnTo>
                  <a:pt x="87042" y="117703"/>
                </a:lnTo>
                <a:lnTo>
                  <a:pt x="86291" y="118073"/>
                </a:lnTo>
                <a:lnTo>
                  <a:pt x="85352" y="118481"/>
                </a:lnTo>
                <a:lnTo>
                  <a:pt x="84507" y="118814"/>
                </a:lnTo>
                <a:lnTo>
                  <a:pt x="83380" y="119073"/>
                </a:lnTo>
                <a:lnTo>
                  <a:pt x="82347" y="119333"/>
                </a:lnTo>
                <a:lnTo>
                  <a:pt x="81220" y="119555"/>
                </a:lnTo>
                <a:lnTo>
                  <a:pt x="80000" y="119777"/>
                </a:lnTo>
                <a:lnTo>
                  <a:pt x="78779" y="119851"/>
                </a:lnTo>
                <a:lnTo>
                  <a:pt x="77465" y="119962"/>
                </a:lnTo>
                <a:lnTo>
                  <a:pt x="76056" y="120000"/>
                </a:lnTo>
                <a:lnTo>
                  <a:pt x="74741" y="119962"/>
                </a:lnTo>
                <a:lnTo>
                  <a:pt x="73427" y="119851"/>
                </a:lnTo>
                <a:lnTo>
                  <a:pt x="72112" y="119777"/>
                </a:lnTo>
                <a:lnTo>
                  <a:pt x="70892" y="119555"/>
                </a:lnTo>
                <a:lnTo>
                  <a:pt x="69765" y="119333"/>
                </a:lnTo>
                <a:lnTo>
                  <a:pt x="68638" y="119073"/>
                </a:lnTo>
                <a:lnTo>
                  <a:pt x="67699" y="118814"/>
                </a:lnTo>
                <a:lnTo>
                  <a:pt x="66666" y="118481"/>
                </a:lnTo>
                <a:lnTo>
                  <a:pt x="65821" y="118073"/>
                </a:lnTo>
                <a:lnTo>
                  <a:pt x="65164" y="117703"/>
                </a:lnTo>
                <a:lnTo>
                  <a:pt x="64413" y="117258"/>
                </a:lnTo>
                <a:lnTo>
                  <a:pt x="63849" y="116814"/>
                </a:lnTo>
                <a:lnTo>
                  <a:pt x="63380" y="116332"/>
                </a:lnTo>
                <a:lnTo>
                  <a:pt x="63004" y="115813"/>
                </a:lnTo>
                <a:lnTo>
                  <a:pt x="62910" y="115332"/>
                </a:lnTo>
                <a:lnTo>
                  <a:pt x="62817" y="114776"/>
                </a:lnTo>
                <a:lnTo>
                  <a:pt x="62817" y="68542"/>
                </a:lnTo>
                <a:lnTo>
                  <a:pt x="54741" y="68542"/>
                </a:lnTo>
                <a:lnTo>
                  <a:pt x="54741" y="114776"/>
                </a:lnTo>
                <a:lnTo>
                  <a:pt x="54647" y="115332"/>
                </a:lnTo>
                <a:lnTo>
                  <a:pt x="54554" y="115813"/>
                </a:lnTo>
                <a:lnTo>
                  <a:pt x="54178" y="116332"/>
                </a:lnTo>
                <a:lnTo>
                  <a:pt x="53802" y="116814"/>
                </a:lnTo>
                <a:lnTo>
                  <a:pt x="53239" y="117258"/>
                </a:lnTo>
                <a:lnTo>
                  <a:pt x="52582" y="117703"/>
                </a:lnTo>
                <a:lnTo>
                  <a:pt x="51736" y="118073"/>
                </a:lnTo>
                <a:lnTo>
                  <a:pt x="50892" y="118481"/>
                </a:lnTo>
                <a:lnTo>
                  <a:pt x="49859" y="118814"/>
                </a:lnTo>
                <a:lnTo>
                  <a:pt x="48920" y="119073"/>
                </a:lnTo>
                <a:lnTo>
                  <a:pt x="47793" y="119333"/>
                </a:lnTo>
                <a:lnTo>
                  <a:pt x="46666" y="119555"/>
                </a:lnTo>
                <a:lnTo>
                  <a:pt x="45446" y="119777"/>
                </a:lnTo>
                <a:lnTo>
                  <a:pt x="44225" y="119851"/>
                </a:lnTo>
                <a:lnTo>
                  <a:pt x="42910" y="119962"/>
                </a:lnTo>
                <a:lnTo>
                  <a:pt x="41596" y="120000"/>
                </a:lnTo>
                <a:lnTo>
                  <a:pt x="40187" y="119962"/>
                </a:lnTo>
                <a:lnTo>
                  <a:pt x="38967" y="119851"/>
                </a:lnTo>
                <a:lnTo>
                  <a:pt x="37652" y="119777"/>
                </a:lnTo>
                <a:lnTo>
                  <a:pt x="36431" y="119555"/>
                </a:lnTo>
                <a:lnTo>
                  <a:pt x="35305" y="119333"/>
                </a:lnTo>
                <a:lnTo>
                  <a:pt x="34178" y="119073"/>
                </a:lnTo>
                <a:lnTo>
                  <a:pt x="33051" y="118814"/>
                </a:lnTo>
                <a:lnTo>
                  <a:pt x="32206" y="118481"/>
                </a:lnTo>
                <a:lnTo>
                  <a:pt x="31361" y="118073"/>
                </a:lnTo>
                <a:lnTo>
                  <a:pt x="30516" y="117703"/>
                </a:lnTo>
                <a:lnTo>
                  <a:pt x="29858" y="117258"/>
                </a:lnTo>
                <a:lnTo>
                  <a:pt x="29295" y="116814"/>
                </a:lnTo>
                <a:lnTo>
                  <a:pt x="28920" y="116332"/>
                </a:lnTo>
                <a:lnTo>
                  <a:pt x="28544" y="115813"/>
                </a:lnTo>
                <a:lnTo>
                  <a:pt x="28356" y="115332"/>
                </a:lnTo>
                <a:lnTo>
                  <a:pt x="28356" y="114776"/>
                </a:lnTo>
                <a:lnTo>
                  <a:pt x="28356" y="68172"/>
                </a:lnTo>
                <a:lnTo>
                  <a:pt x="28356" y="36201"/>
                </a:lnTo>
                <a:lnTo>
                  <a:pt x="19624" y="36201"/>
                </a:lnTo>
                <a:lnTo>
                  <a:pt x="19624" y="65245"/>
                </a:lnTo>
                <a:lnTo>
                  <a:pt x="19530" y="65653"/>
                </a:lnTo>
                <a:lnTo>
                  <a:pt x="19342" y="66023"/>
                </a:lnTo>
                <a:lnTo>
                  <a:pt x="19155" y="66431"/>
                </a:lnTo>
                <a:lnTo>
                  <a:pt x="18779" y="66764"/>
                </a:lnTo>
                <a:lnTo>
                  <a:pt x="18403" y="67061"/>
                </a:lnTo>
                <a:lnTo>
                  <a:pt x="17934" y="67431"/>
                </a:lnTo>
                <a:lnTo>
                  <a:pt x="17370" y="67727"/>
                </a:lnTo>
                <a:lnTo>
                  <a:pt x="16713" y="67987"/>
                </a:lnTo>
                <a:lnTo>
                  <a:pt x="16055" y="68246"/>
                </a:lnTo>
                <a:lnTo>
                  <a:pt x="15305" y="68468"/>
                </a:lnTo>
                <a:lnTo>
                  <a:pt x="14553" y="68653"/>
                </a:lnTo>
                <a:lnTo>
                  <a:pt x="13614" y="68802"/>
                </a:lnTo>
                <a:lnTo>
                  <a:pt x="12769" y="68950"/>
                </a:lnTo>
                <a:lnTo>
                  <a:pt x="11736" y="69024"/>
                </a:lnTo>
                <a:lnTo>
                  <a:pt x="10797" y="69098"/>
                </a:lnTo>
                <a:lnTo>
                  <a:pt x="9765" y="69135"/>
                </a:lnTo>
                <a:lnTo>
                  <a:pt x="8731" y="69098"/>
                </a:lnTo>
                <a:lnTo>
                  <a:pt x="7887" y="69024"/>
                </a:lnTo>
                <a:lnTo>
                  <a:pt x="6854" y="68950"/>
                </a:lnTo>
                <a:lnTo>
                  <a:pt x="6009" y="68802"/>
                </a:lnTo>
                <a:lnTo>
                  <a:pt x="5070" y="68653"/>
                </a:lnTo>
                <a:lnTo>
                  <a:pt x="4318" y="68468"/>
                </a:lnTo>
                <a:lnTo>
                  <a:pt x="3568" y="68246"/>
                </a:lnTo>
                <a:lnTo>
                  <a:pt x="2910" y="67987"/>
                </a:lnTo>
                <a:lnTo>
                  <a:pt x="2253" y="67727"/>
                </a:lnTo>
                <a:lnTo>
                  <a:pt x="1689" y="67431"/>
                </a:lnTo>
                <a:lnTo>
                  <a:pt x="1220" y="67061"/>
                </a:lnTo>
                <a:lnTo>
                  <a:pt x="844" y="66764"/>
                </a:lnTo>
                <a:lnTo>
                  <a:pt x="469" y="66431"/>
                </a:lnTo>
                <a:lnTo>
                  <a:pt x="281" y="66023"/>
                </a:lnTo>
                <a:lnTo>
                  <a:pt x="93" y="65653"/>
                </a:lnTo>
                <a:lnTo>
                  <a:pt x="0" y="65245"/>
                </a:lnTo>
                <a:lnTo>
                  <a:pt x="0" y="30830"/>
                </a:lnTo>
                <a:lnTo>
                  <a:pt x="0" y="30496"/>
                </a:lnTo>
                <a:lnTo>
                  <a:pt x="93" y="29496"/>
                </a:lnTo>
                <a:lnTo>
                  <a:pt x="563" y="28496"/>
                </a:lnTo>
                <a:lnTo>
                  <a:pt x="1126" y="27532"/>
                </a:lnTo>
                <a:lnTo>
                  <a:pt x="1971" y="26680"/>
                </a:lnTo>
                <a:lnTo>
                  <a:pt x="3098" y="25791"/>
                </a:lnTo>
                <a:lnTo>
                  <a:pt x="4318" y="24976"/>
                </a:lnTo>
                <a:lnTo>
                  <a:pt x="5821" y="24198"/>
                </a:lnTo>
                <a:lnTo>
                  <a:pt x="7417" y="23494"/>
                </a:lnTo>
                <a:lnTo>
                  <a:pt x="9201" y="22865"/>
                </a:lnTo>
                <a:lnTo>
                  <a:pt x="11079" y="22272"/>
                </a:lnTo>
                <a:lnTo>
                  <a:pt x="13145" y="21790"/>
                </a:lnTo>
                <a:lnTo>
                  <a:pt x="15398" y="21346"/>
                </a:lnTo>
                <a:lnTo>
                  <a:pt x="17746" y="21049"/>
                </a:lnTo>
                <a:lnTo>
                  <a:pt x="20000" y="20790"/>
                </a:lnTo>
                <a:lnTo>
                  <a:pt x="22534" y="20642"/>
                </a:lnTo>
                <a:close/>
                <a:moveTo>
                  <a:pt x="60094" y="0"/>
                </a:moveTo>
                <a:lnTo>
                  <a:pt x="62351" y="37"/>
                </a:lnTo>
                <a:lnTo>
                  <a:pt x="64702" y="185"/>
                </a:lnTo>
                <a:lnTo>
                  <a:pt x="67053" y="406"/>
                </a:lnTo>
                <a:lnTo>
                  <a:pt x="69122" y="739"/>
                </a:lnTo>
                <a:lnTo>
                  <a:pt x="71097" y="1146"/>
                </a:lnTo>
                <a:lnTo>
                  <a:pt x="73166" y="1590"/>
                </a:lnTo>
                <a:lnTo>
                  <a:pt x="74859" y="2108"/>
                </a:lnTo>
                <a:lnTo>
                  <a:pt x="76551" y="2699"/>
                </a:lnTo>
                <a:lnTo>
                  <a:pt x="78150" y="3365"/>
                </a:lnTo>
                <a:lnTo>
                  <a:pt x="79467" y="4105"/>
                </a:lnTo>
                <a:lnTo>
                  <a:pt x="80689" y="4845"/>
                </a:lnTo>
                <a:lnTo>
                  <a:pt x="81629" y="5658"/>
                </a:lnTo>
                <a:lnTo>
                  <a:pt x="82382" y="6509"/>
                </a:lnTo>
                <a:lnTo>
                  <a:pt x="82946" y="7397"/>
                </a:lnTo>
                <a:lnTo>
                  <a:pt x="83416" y="8321"/>
                </a:lnTo>
                <a:lnTo>
                  <a:pt x="83510" y="9246"/>
                </a:lnTo>
                <a:lnTo>
                  <a:pt x="83416" y="10207"/>
                </a:lnTo>
                <a:lnTo>
                  <a:pt x="82946" y="11132"/>
                </a:lnTo>
                <a:lnTo>
                  <a:pt x="82382" y="11983"/>
                </a:lnTo>
                <a:lnTo>
                  <a:pt x="81629" y="12871"/>
                </a:lnTo>
                <a:lnTo>
                  <a:pt x="80689" y="13647"/>
                </a:lnTo>
                <a:lnTo>
                  <a:pt x="79467" y="14424"/>
                </a:lnTo>
                <a:lnTo>
                  <a:pt x="78150" y="15127"/>
                </a:lnTo>
                <a:lnTo>
                  <a:pt x="76551" y="15793"/>
                </a:lnTo>
                <a:lnTo>
                  <a:pt x="74859" y="16384"/>
                </a:lnTo>
                <a:lnTo>
                  <a:pt x="73166" y="16902"/>
                </a:lnTo>
                <a:lnTo>
                  <a:pt x="71097" y="17383"/>
                </a:lnTo>
                <a:lnTo>
                  <a:pt x="69122" y="17790"/>
                </a:lnTo>
                <a:lnTo>
                  <a:pt x="67053" y="18086"/>
                </a:lnTo>
                <a:lnTo>
                  <a:pt x="64702" y="18307"/>
                </a:lnTo>
                <a:lnTo>
                  <a:pt x="62351" y="18493"/>
                </a:lnTo>
                <a:lnTo>
                  <a:pt x="60094" y="18529"/>
                </a:lnTo>
                <a:lnTo>
                  <a:pt x="57648" y="18493"/>
                </a:lnTo>
                <a:lnTo>
                  <a:pt x="55297" y="18307"/>
                </a:lnTo>
                <a:lnTo>
                  <a:pt x="53040" y="18086"/>
                </a:lnTo>
                <a:lnTo>
                  <a:pt x="50878" y="17790"/>
                </a:lnTo>
                <a:lnTo>
                  <a:pt x="48902" y="17383"/>
                </a:lnTo>
                <a:lnTo>
                  <a:pt x="46927" y="16902"/>
                </a:lnTo>
                <a:lnTo>
                  <a:pt x="45141" y="16384"/>
                </a:lnTo>
                <a:lnTo>
                  <a:pt x="43448" y="15793"/>
                </a:lnTo>
                <a:lnTo>
                  <a:pt x="41943" y="15127"/>
                </a:lnTo>
                <a:lnTo>
                  <a:pt x="40532" y="14424"/>
                </a:lnTo>
                <a:lnTo>
                  <a:pt x="39310" y="13647"/>
                </a:lnTo>
                <a:lnTo>
                  <a:pt x="38370" y="12871"/>
                </a:lnTo>
                <a:lnTo>
                  <a:pt x="37617" y="11983"/>
                </a:lnTo>
                <a:lnTo>
                  <a:pt x="37053" y="11132"/>
                </a:lnTo>
                <a:lnTo>
                  <a:pt x="36583" y="10207"/>
                </a:lnTo>
                <a:lnTo>
                  <a:pt x="36489" y="9246"/>
                </a:lnTo>
                <a:lnTo>
                  <a:pt x="36583" y="8321"/>
                </a:lnTo>
                <a:lnTo>
                  <a:pt x="37053" y="7397"/>
                </a:lnTo>
                <a:lnTo>
                  <a:pt x="37617" y="6509"/>
                </a:lnTo>
                <a:lnTo>
                  <a:pt x="38370" y="5658"/>
                </a:lnTo>
                <a:lnTo>
                  <a:pt x="39310" y="4845"/>
                </a:lnTo>
                <a:lnTo>
                  <a:pt x="40532" y="4105"/>
                </a:lnTo>
                <a:lnTo>
                  <a:pt x="41943" y="3365"/>
                </a:lnTo>
                <a:lnTo>
                  <a:pt x="43448" y="2699"/>
                </a:lnTo>
                <a:lnTo>
                  <a:pt x="45141" y="2108"/>
                </a:lnTo>
                <a:lnTo>
                  <a:pt x="46927" y="1590"/>
                </a:lnTo>
                <a:lnTo>
                  <a:pt x="48902" y="1146"/>
                </a:lnTo>
                <a:lnTo>
                  <a:pt x="50878" y="739"/>
                </a:lnTo>
                <a:lnTo>
                  <a:pt x="53040" y="406"/>
                </a:lnTo>
                <a:lnTo>
                  <a:pt x="55297" y="185"/>
                </a:lnTo>
                <a:lnTo>
                  <a:pt x="57648" y="37"/>
                </a:lnTo>
                <a:close/>
              </a:path>
            </a:pathLst>
          </a:custGeom>
          <a:solidFill>
            <a:schemeClr val="accent2"/>
          </a:solidFill>
          <a:ln>
            <a:noFill/>
          </a:ln>
        </p:spPr>
        <p:txBody>
          <a:bodyPr lIns="121900" tIns="60933" rIns="121900" bIns="60933" anchor="t" anchorCtr="0">
            <a:noAutofit/>
          </a:bodyPr>
          <a:lstStyle/>
          <a:p>
            <a:endParaRPr>
              <a:solidFill>
                <a:schemeClr val="bg1"/>
              </a:solidFill>
              <a:cs typeface="+mn-ea"/>
              <a:sym typeface="+mn-lt"/>
            </a:endParaRPr>
          </a:p>
        </p:txBody>
      </p:sp>
      <p:grpSp>
        <p:nvGrpSpPr>
          <p:cNvPr id="1417" name="Shape 1417"/>
          <p:cNvGrpSpPr/>
          <p:nvPr/>
        </p:nvGrpSpPr>
        <p:grpSpPr>
          <a:xfrm>
            <a:off x="1066325" y="3935986"/>
            <a:ext cx="1422399" cy="1201176"/>
            <a:chOff x="4154760" y="503293"/>
            <a:chExt cx="856553" cy="723334"/>
          </a:xfrm>
        </p:grpSpPr>
        <p:sp>
          <p:nvSpPr>
            <p:cNvPr id="1418" name="Shape 1418"/>
            <p:cNvSpPr/>
            <p:nvPr/>
          </p:nvSpPr>
          <p:spPr>
            <a:xfrm>
              <a:off x="4210176" y="1016045"/>
              <a:ext cx="118590" cy="210583"/>
            </a:xfrm>
            <a:custGeom>
              <a:avLst/>
              <a:gdLst/>
              <a:ahLst/>
              <a:cxnLst/>
              <a:rect l="0" t="0" r="0" b="0"/>
              <a:pathLst>
                <a:path w="120000" h="120000" extrusionOk="0">
                  <a:moveTo>
                    <a:pt x="0" y="64631"/>
                  </a:moveTo>
                  <a:lnTo>
                    <a:pt x="120000" y="0"/>
                  </a:lnTo>
                  <a:lnTo>
                    <a:pt x="120000" y="119999"/>
                  </a:lnTo>
                  <a:lnTo>
                    <a:pt x="0" y="119999"/>
                  </a:lnTo>
                  <a:lnTo>
                    <a:pt x="0" y="64631"/>
                  </a:lnTo>
                  <a:close/>
                </a:path>
              </a:pathLst>
            </a:custGeom>
            <a:solidFill>
              <a:schemeClr val="accent2"/>
            </a:solidFill>
            <a:ln w="12700" cap="sq" cmpd="sng">
              <a:solidFill>
                <a:schemeClr val="lt1"/>
              </a:solidFill>
              <a:prstDash val="solid"/>
              <a:miter/>
              <a:headEnd type="none" w="med" len="med"/>
              <a:tailEnd type="none" w="med" len="med"/>
            </a:ln>
          </p:spPr>
          <p:txBody>
            <a:bodyPr lIns="121900" tIns="60933" rIns="121900" bIns="60933" anchor="t" anchorCtr="0">
              <a:noAutofit/>
            </a:bodyPr>
            <a:lstStyle/>
            <a:p>
              <a:endParaRPr>
                <a:solidFill>
                  <a:schemeClr val="bg1"/>
                </a:solidFill>
                <a:cs typeface="+mn-ea"/>
                <a:sym typeface="+mn-lt"/>
              </a:endParaRPr>
            </a:p>
          </p:txBody>
        </p:sp>
        <p:sp>
          <p:nvSpPr>
            <p:cNvPr id="1419" name="Shape 1419"/>
            <p:cNvSpPr/>
            <p:nvPr/>
          </p:nvSpPr>
          <p:spPr>
            <a:xfrm>
              <a:off x="4371992" y="854783"/>
              <a:ext cx="118590" cy="371845"/>
            </a:xfrm>
            <a:custGeom>
              <a:avLst/>
              <a:gdLst/>
              <a:ahLst/>
              <a:cxnLst/>
              <a:rect l="0" t="0" r="0" b="0"/>
              <a:pathLst>
                <a:path w="120000" h="120000" extrusionOk="0">
                  <a:moveTo>
                    <a:pt x="0" y="40536"/>
                  </a:moveTo>
                  <a:lnTo>
                    <a:pt x="120000" y="0"/>
                  </a:lnTo>
                  <a:lnTo>
                    <a:pt x="120000" y="120000"/>
                  </a:lnTo>
                  <a:lnTo>
                    <a:pt x="0" y="120000"/>
                  </a:lnTo>
                  <a:lnTo>
                    <a:pt x="0" y="40536"/>
                  </a:lnTo>
                  <a:close/>
                </a:path>
              </a:pathLst>
            </a:custGeom>
            <a:solidFill>
              <a:schemeClr val="accent2"/>
            </a:solidFill>
            <a:ln w="12700" cap="sq" cmpd="sng">
              <a:solidFill>
                <a:schemeClr val="lt1"/>
              </a:solidFill>
              <a:prstDash val="solid"/>
              <a:miter/>
              <a:headEnd type="none" w="med" len="med"/>
              <a:tailEnd type="none" w="med" len="med"/>
            </a:ln>
          </p:spPr>
          <p:txBody>
            <a:bodyPr lIns="121900" tIns="60933" rIns="121900" bIns="60933" anchor="t" anchorCtr="0">
              <a:noAutofit/>
            </a:bodyPr>
            <a:lstStyle/>
            <a:p>
              <a:endParaRPr>
                <a:solidFill>
                  <a:schemeClr val="bg1"/>
                </a:solidFill>
                <a:cs typeface="+mn-ea"/>
                <a:sym typeface="+mn-lt"/>
              </a:endParaRPr>
            </a:p>
          </p:txBody>
        </p:sp>
        <p:sp>
          <p:nvSpPr>
            <p:cNvPr id="1420" name="Shape 1420"/>
            <p:cNvSpPr/>
            <p:nvPr/>
          </p:nvSpPr>
          <p:spPr>
            <a:xfrm>
              <a:off x="4533810" y="854783"/>
              <a:ext cx="118590" cy="371845"/>
            </a:xfrm>
            <a:custGeom>
              <a:avLst/>
              <a:gdLst/>
              <a:ahLst/>
              <a:cxnLst/>
              <a:rect l="0" t="0" r="0" b="0"/>
              <a:pathLst>
                <a:path w="120000" h="120000" extrusionOk="0">
                  <a:moveTo>
                    <a:pt x="0" y="0"/>
                  </a:moveTo>
                  <a:lnTo>
                    <a:pt x="120000" y="27123"/>
                  </a:lnTo>
                  <a:lnTo>
                    <a:pt x="120000" y="120000"/>
                  </a:lnTo>
                  <a:lnTo>
                    <a:pt x="0" y="120000"/>
                  </a:lnTo>
                  <a:lnTo>
                    <a:pt x="0" y="0"/>
                  </a:lnTo>
                  <a:close/>
                </a:path>
              </a:pathLst>
            </a:custGeom>
            <a:solidFill>
              <a:schemeClr val="accent2"/>
            </a:solidFill>
            <a:ln w="12700" cap="sq" cmpd="sng">
              <a:solidFill>
                <a:schemeClr val="lt1"/>
              </a:solidFill>
              <a:prstDash val="solid"/>
              <a:miter/>
              <a:headEnd type="none" w="med" len="med"/>
              <a:tailEnd type="none" w="med" len="med"/>
            </a:ln>
          </p:spPr>
          <p:txBody>
            <a:bodyPr lIns="121900" tIns="60933" rIns="121900" bIns="60933" anchor="t" anchorCtr="0">
              <a:noAutofit/>
            </a:bodyPr>
            <a:lstStyle/>
            <a:p>
              <a:endParaRPr>
                <a:solidFill>
                  <a:schemeClr val="bg1"/>
                </a:solidFill>
                <a:cs typeface="+mn-ea"/>
                <a:sym typeface="+mn-lt"/>
              </a:endParaRPr>
            </a:p>
          </p:txBody>
        </p:sp>
        <p:sp>
          <p:nvSpPr>
            <p:cNvPr id="1421" name="Shape 1421"/>
            <p:cNvSpPr/>
            <p:nvPr/>
          </p:nvSpPr>
          <p:spPr>
            <a:xfrm>
              <a:off x="4695626" y="793825"/>
              <a:ext cx="118590" cy="432802"/>
            </a:xfrm>
            <a:custGeom>
              <a:avLst/>
              <a:gdLst/>
              <a:ahLst/>
              <a:cxnLst/>
              <a:rect l="0" t="0" r="0" b="0"/>
              <a:pathLst>
                <a:path w="120000" h="120000" extrusionOk="0">
                  <a:moveTo>
                    <a:pt x="0" y="36312"/>
                  </a:moveTo>
                  <a:lnTo>
                    <a:pt x="120000" y="0"/>
                  </a:lnTo>
                  <a:lnTo>
                    <a:pt x="120000" y="120000"/>
                  </a:lnTo>
                  <a:lnTo>
                    <a:pt x="0" y="120000"/>
                  </a:lnTo>
                  <a:lnTo>
                    <a:pt x="0" y="36312"/>
                  </a:lnTo>
                  <a:close/>
                </a:path>
              </a:pathLst>
            </a:custGeom>
            <a:solidFill>
              <a:schemeClr val="accent2"/>
            </a:solidFill>
            <a:ln w="12700" cap="sq" cmpd="sng">
              <a:solidFill>
                <a:schemeClr val="lt1"/>
              </a:solidFill>
              <a:prstDash val="solid"/>
              <a:miter/>
              <a:headEnd type="none" w="med" len="med"/>
              <a:tailEnd type="none" w="med" len="med"/>
            </a:ln>
          </p:spPr>
          <p:txBody>
            <a:bodyPr lIns="121900" tIns="60933" rIns="121900" bIns="60933" anchor="t" anchorCtr="0">
              <a:noAutofit/>
            </a:bodyPr>
            <a:lstStyle/>
            <a:p>
              <a:endParaRPr>
                <a:solidFill>
                  <a:schemeClr val="bg1"/>
                </a:solidFill>
                <a:cs typeface="+mn-ea"/>
                <a:sym typeface="+mn-lt"/>
              </a:endParaRPr>
            </a:p>
          </p:txBody>
        </p:sp>
        <p:sp>
          <p:nvSpPr>
            <p:cNvPr id="1422" name="Shape 1422"/>
            <p:cNvSpPr/>
            <p:nvPr/>
          </p:nvSpPr>
          <p:spPr>
            <a:xfrm>
              <a:off x="4857442" y="659162"/>
              <a:ext cx="118590" cy="567464"/>
            </a:xfrm>
            <a:custGeom>
              <a:avLst/>
              <a:gdLst/>
              <a:ahLst/>
              <a:cxnLst/>
              <a:rect l="0" t="0" r="0" b="0"/>
              <a:pathLst>
                <a:path w="120000" h="120000" extrusionOk="0">
                  <a:moveTo>
                    <a:pt x="0" y="23835"/>
                  </a:moveTo>
                  <a:lnTo>
                    <a:pt x="120000" y="0"/>
                  </a:lnTo>
                  <a:lnTo>
                    <a:pt x="120000" y="120000"/>
                  </a:lnTo>
                  <a:lnTo>
                    <a:pt x="0" y="120000"/>
                  </a:lnTo>
                  <a:lnTo>
                    <a:pt x="0" y="23835"/>
                  </a:lnTo>
                  <a:close/>
                </a:path>
              </a:pathLst>
            </a:custGeom>
            <a:solidFill>
              <a:schemeClr val="accent2"/>
            </a:solidFill>
            <a:ln w="12700" cap="sq" cmpd="sng">
              <a:solidFill>
                <a:schemeClr val="lt1"/>
              </a:solidFill>
              <a:prstDash val="solid"/>
              <a:miter/>
              <a:headEnd type="none" w="med" len="med"/>
              <a:tailEnd type="none" w="med" len="med"/>
            </a:ln>
          </p:spPr>
          <p:txBody>
            <a:bodyPr lIns="121900" tIns="60933" rIns="121900" bIns="60933" anchor="t" anchorCtr="0">
              <a:noAutofit/>
            </a:bodyPr>
            <a:lstStyle/>
            <a:p>
              <a:endParaRPr>
                <a:solidFill>
                  <a:schemeClr val="bg1"/>
                </a:solidFill>
                <a:cs typeface="+mn-ea"/>
                <a:sym typeface="+mn-lt"/>
              </a:endParaRPr>
            </a:p>
          </p:txBody>
        </p:sp>
        <p:sp>
          <p:nvSpPr>
            <p:cNvPr id="1423" name="Shape 1423"/>
            <p:cNvSpPr/>
            <p:nvPr/>
          </p:nvSpPr>
          <p:spPr>
            <a:xfrm>
              <a:off x="4154760" y="503293"/>
              <a:ext cx="856553" cy="582017"/>
            </a:xfrm>
            <a:custGeom>
              <a:avLst/>
              <a:gdLst/>
              <a:ahLst/>
              <a:cxnLst/>
              <a:rect l="0" t="0" r="0" b="0"/>
              <a:pathLst>
                <a:path w="120000" h="120000" extrusionOk="0">
                  <a:moveTo>
                    <a:pt x="0" y="120000"/>
                  </a:moveTo>
                  <a:lnTo>
                    <a:pt x="50101" y="49187"/>
                  </a:lnTo>
                  <a:lnTo>
                    <a:pt x="71632" y="70317"/>
                  </a:lnTo>
                  <a:lnTo>
                    <a:pt x="120000" y="0"/>
                  </a:lnTo>
                </a:path>
              </a:pathLst>
            </a:custGeom>
            <a:noFill/>
            <a:ln w="38100" cap="flat" cmpd="sng">
              <a:solidFill>
                <a:schemeClr val="accent4"/>
              </a:solidFill>
              <a:prstDash val="solid"/>
              <a:round/>
              <a:headEnd type="none" w="med" len="med"/>
              <a:tailEnd type="triangle" w="lg" len="lg"/>
            </a:ln>
          </p:spPr>
          <p:txBody>
            <a:bodyPr lIns="121900" tIns="60933" rIns="121900" bIns="60933" anchor="t" anchorCtr="0">
              <a:noAutofit/>
            </a:bodyPr>
            <a:lstStyle/>
            <a:p>
              <a:endParaRPr>
                <a:solidFill>
                  <a:schemeClr val="bg1"/>
                </a:solidFill>
                <a:cs typeface="+mn-ea"/>
                <a:sym typeface="+mn-lt"/>
              </a:endParaRPr>
            </a:p>
          </p:txBody>
        </p:sp>
      </p:grpSp>
      <p:sp>
        <p:nvSpPr>
          <p:cNvPr id="1425" name="Shape 1425"/>
          <p:cNvSpPr/>
          <p:nvPr/>
        </p:nvSpPr>
        <p:spPr>
          <a:xfrm>
            <a:off x="809624" y="2047280"/>
            <a:ext cx="2001440" cy="3926284"/>
          </a:xfrm>
          <a:custGeom>
            <a:avLst/>
            <a:gdLst/>
            <a:ahLst/>
            <a:cxnLst/>
            <a:rect l="0" t="0" r="0" b="0"/>
            <a:pathLst>
              <a:path w="120000" h="120000" extrusionOk="0">
                <a:moveTo>
                  <a:pt x="81072" y="0"/>
                </a:moveTo>
                <a:cubicBezTo>
                  <a:pt x="80400" y="0"/>
                  <a:pt x="79855" y="277"/>
                  <a:pt x="79855" y="616"/>
                </a:cubicBezTo>
                <a:lnTo>
                  <a:pt x="79855" y="794"/>
                </a:lnTo>
                <a:lnTo>
                  <a:pt x="17300" y="794"/>
                </a:lnTo>
                <a:cubicBezTo>
                  <a:pt x="8583" y="794"/>
                  <a:pt x="1522" y="4394"/>
                  <a:pt x="1522" y="8838"/>
                </a:cubicBezTo>
                <a:lnTo>
                  <a:pt x="1522" y="10722"/>
                </a:lnTo>
                <a:lnTo>
                  <a:pt x="1211" y="10722"/>
                </a:lnTo>
                <a:cubicBezTo>
                  <a:pt x="544" y="10722"/>
                  <a:pt x="0" y="11000"/>
                  <a:pt x="0" y="11338"/>
                </a:cubicBezTo>
                <a:lnTo>
                  <a:pt x="0" y="16183"/>
                </a:lnTo>
                <a:cubicBezTo>
                  <a:pt x="0" y="16522"/>
                  <a:pt x="544" y="16800"/>
                  <a:pt x="1211" y="16800"/>
                </a:cubicBezTo>
                <a:lnTo>
                  <a:pt x="1522" y="16800"/>
                </a:lnTo>
                <a:lnTo>
                  <a:pt x="1522" y="22950"/>
                </a:lnTo>
                <a:lnTo>
                  <a:pt x="1211" y="22950"/>
                </a:lnTo>
                <a:cubicBezTo>
                  <a:pt x="544" y="22950"/>
                  <a:pt x="0" y="23227"/>
                  <a:pt x="0" y="23566"/>
                </a:cubicBezTo>
                <a:lnTo>
                  <a:pt x="0" y="27127"/>
                </a:lnTo>
                <a:cubicBezTo>
                  <a:pt x="0" y="27472"/>
                  <a:pt x="544" y="27755"/>
                  <a:pt x="1211" y="27755"/>
                </a:cubicBezTo>
                <a:lnTo>
                  <a:pt x="1522" y="27755"/>
                </a:lnTo>
                <a:lnTo>
                  <a:pt x="1522" y="33516"/>
                </a:lnTo>
                <a:lnTo>
                  <a:pt x="1211" y="33516"/>
                </a:lnTo>
                <a:cubicBezTo>
                  <a:pt x="544" y="33516"/>
                  <a:pt x="0" y="33788"/>
                  <a:pt x="0" y="34133"/>
                </a:cubicBezTo>
                <a:lnTo>
                  <a:pt x="0" y="37694"/>
                </a:lnTo>
                <a:cubicBezTo>
                  <a:pt x="0" y="38033"/>
                  <a:pt x="544" y="38316"/>
                  <a:pt x="1211" y="38316"/>
                </a:cubicBezTo>
                <a:lnTo>
                  <a:pt x="1522" y="38316"/>
                </a:lnTo>
                <a:lnTo>
                  <a:pt x="1522" y="111950"/>
                </a:lnTo>
                <a:cubicBezTo>
                  <a:pt x="1522" y="116394"/>
                  <a:pt x="8583" y="120000"/>
                  <a:pt x="17300" y="120000"/>
                </a:cubicBezTo>
                <a:lnTo>
                  <a:pt x="104222" y="120000"/>
                </a:lnTo>
                <a:cubicBezTo>
                  <a:pt x="112938" y="120000"/>
                  <a:pt x="120000" y="116394"/>
                  <a:pt x="120000" y="111950"/>
                </a:cubicBezTo>
                <a:lnTo>
                  <a:pt x="120000" y="8838"/>
                </a:lnTo>
                <a:cubicBezTo>
                  <a:pt x="120000" y="4394"/>
                  <a:pt x="112938" y="794"/>
                  <a:pt x="104222" y="794"/>
                </a:cubicBezTo>
                <a:lnTo>
                  <a:pt x="99550" y="794"/>
                </a:lnTo>
                <a:lnTo>
                  <a:pt x="99550" y="616"/>
                </a:lnTo>
                <a:cubicBezTo>
                  <a:pt x="99550" y="277"/>
                  <a:pt x="99005" y="0"/>
                  <a:pt x="98333" y="0"/>
                </a:cubicBezTo>
                <a:lnTo>
                  <a:pt x="81072" y="0"/>
                </a:lnTo>
                <a:close/>
                <a:moveTo>
                  <a:pt x="52894" y="9055"/>
                </a:moveTo>
                <a:lnTo>
                  <a:pt x="68638" y="9055"/>
                </a:lnTo>
                <a:cubicBezTo>
                  <a:pt x="70100" y="9055"/>
                  <a:pt x="71277" y="9655"/>
                  <a:pt x="71277" y="10400"/>
                </a:cubicBezTo>
                <a:cubicBezTo>
                  <a:pt x="71277" y="11150"/>
                  <a:pt x="70100" y="11755"/>
                  <a:pt x="68638" y="11755"/>
                </a:cubicBezTo>
                <a:lnTo>
                  <a:pt x="52894" y="11755"/>
                </a:lnTo>
                <a:cubicBezTo>
                  <a:pt x="51433" y="11755"/>
                  <a:pt x="50244" y="11150"/>
                  <a:pt x="50244" y="10400"/>
                </a:cubicBezTo>
                <a:cubicBezTo>
                  <a:pt x="50244" y="9655"/>
                  <a:pt x="51433" y="9055"/>
                  <a:pt x="52894" y="9055"/>
                </a:cubicBezTo>
                <a:close/>
                <a:moveTo>
                  <a:pt x="40550" y="9272"/>
                </a:moveTo>
                <a:cubicBezTo>
                  <a:pt x="41183" y="9272"/>
                  <a:pt x="41811" y="9394"/>
                  <a:pt x="42294" y="9644"/>
                </a:cubicBezTo>
                <a:cubicBezTo>
                  <a:pt x="43261" y="10133"/>
                  <a:pt x="43261" y="10933"/>
                  <a:pt x="42294" y="11427"/>
                </a:cubicBezTo>
                <a:cubicBezTo>
                  <a:pt x="41327" y="11916"/>
                  <a:pt x="39766" y="11916"/>
                  <a:pt x="38800" y="11427"/>
                </a:cubicBezTo>
                <a:cubicBezTo>
                  <a:pt x="37833" y="10933"/>
                  <a:pt x="37833" y="10133"/>
                  <a:pt x="38800" y="9644"/>
                </a:cubicBezTo>
                <a:cubicBezTo>
                  <a:pt x="39283" y="9394"/>
                  <a:pt x="39911" y="9272"/>
                  <a:pt x="40550" y="9272"/>
                </a:cubicBezTo>
                <a:close/>
                <a:moveTo>
                  <a:pt x="9088" y="19516"/>
                </a:moveTo>
                <a:lnTo>
                  <a:pt x="112433" y="19516"/>
                </a:lnTo>
                <a:lnTo>
                  <a:pt x="112433" y="98238"/>
                </a:lnTo>
                <a:lnTo>
                  <a:pt x="9088" y="98238"/>
                </a:lnTo>
                <a:lnTo>
                  <a:pt x="9088" y="19516"/>
                </a:lnTo>
                <a:close/>
                <a:moveTo>
                  <a:pt x="60761" y="103300"/>
                </a:moveTo>
                <a:cubicBezTo>
                  <a:pt x="63661" y="103300"/>
                  <a:pt x="66566" y="103861"/>
                  <a:pt x="68777" y="104988"/>
                </a:cubicBezTo>
                <a:cubicBezTo>
                  <a:pt x="73211" y="107244"/>
                  <a:pt x="73211" y="110905"/>
                  <a:pt x="68777" y="113166"/>
                </a:cubicBezTo>
                <a:cubicBezTo>
                  <a:pt x="64350" y="115422"/>
                  <a:pt x="57172" y="115422"/>
                  <a:pt x="52744" y="113166"/>
                </a:cubicBezTo>
                <a:cubicBezTo>
                  <a:pt x="48316" y="110905"/>
                  <a:pt x="48316" y="107244"/>
                  <a:pt x="52744" y="104988"/>
                </a:cubicBezTo>
                <a:cubicBezTo>
                  <a:pt x="54955" y="103861"/>
                  <a:pt x="57861" y="103300"/>
                  <a:pt x="60761" y="103300"/>
                </a:cubicBezTo>
                <a:close/>
              </a:path>
            </a:pathLst>
          </a:custGeom>
          <a:noFill/>
          <a:ln w="12700" cap="flat" cmpd="sng">
            <a:solidFill>
              <a:schemeClr val="accent4"/>
            </a:solidFill>
            <a:prstDash val="solid"/>
            <a:miter/>
            <a:headEnd type="none" w="med" len="med"/>
            <a:tailEnd type="none" w="med" len="med"/>
          </a:ln>
        </p:spPr>
        <p:txBody>
          <a:bodyPr lIns="0" tIns="0" rIns="0" bIns="0" anchor="ctr" anchorCtr="0">
            <a:noAutofit/>
          </a:bodyPr>
          <a:lstStyle/>
          <a:p>
            <a:endParaRPr sz="1600">
              <a:solidFill>
                <a:schemeClr val="bg1"/>
              </a:solidFill>
              <a:cs typeface="+mn-ea"/>
              <a:sym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rcRect t="7817" b="7817"/>
          <a:stretch>
            <a:fillRect/>
          </a:stretch>
        </p:blipFill>
        <p:spPr>
          <a:xfrm>
            <a:off x="0" y="1"/>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3" name="椭圆 2"/>
          <p:cNvSpPr/>
          <p:nvPr/>
        </p:nvSpPr>
        <p:spPr>
          <a:xfrm>
            <a:off x="3657600" y="990600"/>
            <a:ext cx="4876800" cy="4876800"/>
          </a:xfrm>
          <a:prstGeom prst="ellipse">
            <a:avLst/>
          </a:prstGeom>
          <a:solidFill>
            <a:srgbClr val="00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形状 3"/>
          <p:cNvSpPr/>
          <p:nvPr/>
        </p:nvSpPr>
        <p:spPr>
          <a:xfrm rot="10800000">
            <a:off x="6096000" y="990600"/>
            <a:ext cx="2438400" cy="4876800"/>
          </a:xfrm>
          <a:custGeom>
            <a:avLst/>
            <a:gdLst>
              <a:gd name="connsiteX0" fmla="*/ 2438400 w 2438400"/>
              <a:gd name="connsiteY0" fmla="*/ 0 h 4876800"/>
              <a:gd name="connsiteX1" fmla="*/ 2438400 w 2438400"/>
              <a:gd name="connsiteY1" fmla="*/ 4876800 h 4876800"/>
              <a:gd name="connsiteX2" fmla="*/ 0 w 2438400"/>
              <a:gd name="connsiteY2" fmla="*/ 2438400 h 4876800"/>
              <a:gd name="connsiteX3" fmla="*/ 2438400 w 2438400"/>
              <a:gd name="connsiteY3" fmla="*/ 0 h 4876800"/>
            </a:gdLst>
            <a:ahLst/>
            <a:cxnLst>
              <a:cxn ang="0">
                <a:pos x="connsiteX0" y="connsiteY0"/>
              </a:cxn>
              <a:cxn ang="0">
                <a:pos x="connsiteX1" y="connsiteY1"/>
              </a:cxn>
              <a:cxn ang="0">
                <a:pos x="connsiteX2" y="connsiteY2"/>
              </a:cxn>
              <a:cxn ang="0">
                <a:pos x="connsiteX3" y="connsiteY3"/>
              </a:cxn>
            </a:cxnLst>
            <a:rect l="l" t="t" r="r" b="b"/>
            <a:pathLst>
              <a:path w="2438400" h="4876800">
                <a:moveTo>
                  <a:pt x="2438400" y="0"/>
                </a:moveTo>
                <a:lnTo>
                  <a:pt x="2438400" y="4876800"/>
                </a:lnTo>
                <a:cubicBezTo>
                  <a:pt x="1091709" y="4876800"/>
                  <a:pt x="0" y="3785091"/>
                  <a:pt x="0" y="2438400"/>
                </a:cubicBezTo>
                <a:cubicBezTo>
                  <a:pt x="0" y="1091709"/>
                  <a:pt x="1091709" y="0"/>
                  <a:pt x="2438400" y="0"/>
                </a:cubicBezTo>
                <a:close/>
              </a:path>
            </a:pathLst>
          </a:custGeom>
          <a:solidFill>
            <a:srgbClr val="D6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4170845" y="3057525"/>
            <a:ext cx="4543992" cy="742950"/>
            <a:chOff x="1724533" y="2644077"/>
            <a:chExt cx="4543992" cy="742950"/>
          </a:xfrm>
        </p:grpSpPr>
        <p:grpSp>
          <p:nvGrpSpPr>
            <p:cNvPr id="9" name="组合 8"/>
            <p:cNvGrpSpPr/>
            <p:nvPr/>
          </p:nvGrpSpPr>
          <p:grpSpPr>
            <a:xfrm>
              <a:off x="1724533" y="2644077"/>
              <a:ext cx="742950" cy="742950"/>
              <a:chOff x="1791775" y="1635111"/>
              <a:chExt cx="742950" cy="742950"/>
            </a:xfrm>
          </p:grpSpPr>
          <p:sp>
            <p:nvSpPr>
              <p:cNvPr id="11" name="椭圆 10"/>
              <p:cNvSpPr/>
              <p:nvPr/>
            </p:nvSpPr>
            <p:spPr>
              <a:xfrm>
                <a:off x="1791775" y="1635111"/>
                <a:ext cx="742950" cy="742950"/>
              </a:xfrm>
              <a:prstGeom prst="ellipse">
                <a:avLst/>
              </a:prstGeom>
              <a:solidFill>
                <a:srgbClr val="D80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926767" y="1683421"/>
                <a:ext cx="472966" cy="646331"/>
              </a:xfrm>
              <a:prstGeom prst="rect">
                <a:avLst/>
              </a:prstGeom>
              <a:noFill/>
            </p:spPr>
            <p:txBody>
              <a:bodyPr wrap="square" rtlCol="0">
                <a:spAutoFit/>
              </a:bodyPr>
              <a:lstStyle/>
              <a:p>
                <a:r>
                  <a:rPr lang="en-US" altLang="zh-CN" sz="3600" dirty="0">
                    <a:solidFill>
                      <a:schemeClr val="bg1"/>
                    </a:solidFill>
                  </a:rPr>
                  <a:t>2</a:t>
                </a:r>
                <a:endParaRPr lang="zh-CN" altLang="en-US" sz="3600" dirty="0">
                  <a:solidFill>
                    <a:schemeClr val="bg1"/>
                  </a:solidFill>
                </a:endParaRPr>
              </a:p>
            </p:txBody>
          </p:sp>
        </p:grpSp>
        <p:sp>
          <p:nvSpPr>
            <p:cNvPr id="10" name="文本框 9"/>
            <p:cNvSpPr txBox="1"/>
            <p:nvPr/>
          </p:nvSpPr>
          <p:spPr>
            <a:xfrm>
              <a:off x="2534725" y="2753942"/>
              <a:ext cx="3733800" cy="521970"/>
            </a:xfrm>
            <a:prstGeom prst="rect">
              <a:avLst/>
            </a:prstGeom>
            <a:noFill/>
          </p:spPr>
          <p:txBody>
            <a:bodyPr wrap="square" rtlCol="0">
              <a:spAutoFit/>
            </a:bodyPr>
            <a:lstStyle>
              <a:defPPr>
                <a:defRPr lang="zh-CN"/>
              </a:defPPr>
              <a:lvl1pPr>
                <a:defRPr sz="2800">
                  <a:solidFill>
                    <a:schemeClr val="bg1"/>
                  </a:solidFill>
                </a:defRPr>
              </a:lvl1pPr>
            </a:lstStyle>
            <a:p>
              <a:r>
                <a:rPr lang="zh-CN" altLang="en-US" b="1" dirty="0">
                  <a:sym typeface="+mn-ea"/>
                </a:rPr>
                <a:t>课设作品目的与意义</a:t>
              </a:r>
              <a:endParaRPr lang="zh-CN" altLang="en-US" b="1" dirty="0"/>
            </a:p>
          </p:txBody>
        </p:sp>
      </p:grpSp>
    </p:spTree>
  </p:cSld>
  <p:clrMapOvr>
    <a:masterClrMapping/>
  </p:clrMapOvr>
</p:sld>
</file>

<file path=ppt/theme/theme1.xml><?xml version="1.0" encoding="utf-8"?>
<a:theme xmlns:a="http://schemas.openxmlformats.org/drawingml/2006/main" name="Office 主题​​">
  <a:themeElements>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10.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11.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12.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13.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14.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15.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16.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17.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2.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3.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4.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5.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6.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7.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8.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ppt/theme/themeOverride9.xml><?xml version="1.0" encoding="utf-8"?>
<a:themeOverride xmlns:a="http://schemas.openxmlformats.org/drawingml/2006/main">
  <a:clrScheme name="Office">
    <a:dk1>
      <a:srgbClr val="000000"/>
    </a:dk1>
    <a:lt1>
      <a:srgbClr val="F8F8F8"/>
    </a:lt1>
    <a:dk2>
      <a:srgbClr val="000000"/>
    </a:dk2>
    <a:lt2>
      <a:srgbClr val="F8F8F8"/>
    </a:lt2>
    <a:accent1>
      <a:srgbClr val="4A4A49"/>
    </a:accent1>
    <a:accent2>
      <a:srgbClr val="D50201"/>
    </a:accent2>
    <a:accent3>
      <a:srgbClr val="4A4A49"/>
    </a:accent3>
    <a:accent4>
      <a:srgbClr val="D50201"/>
    </a:accent4>
    <a:accent5>
      <a:srgbClr val="4A4A49"/>
    </a:accent5>
    <a:accent6>
      <a:srgbClr val="D50201"/>
    </a:accent6>
    <a:hlink>
      <a:srgbClr val="4A4A49"/>
    </a:hlink>
    <a:folHlink>
      <a:srgbClr val="D50201"/>
    </a:folHlink>
  </a:clrScheme>
</a:themeOverride>
</file>

<file path=docProps/app.xml><?xml version="1.0" encoding="utf-8"?>
<Properties xmlns="http://schemas.openxmlformats.org/officeDocument/2006/extended-properties" xmlns:vt="http://schemas.openxmlformats.org/officeDocument/2006/docPropsVTypes">
  <TotalTime>5</TotalTime>
  <Words>1224</Words>
  <Application>Microsoft Office PowerPoint</Application>
  <PresentationFormat>宽屏</PresentationFormat>
  <Paragraphs>104</Paragraphs>
  <Slides>21</Slides>
  <Notes>7</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21</vt:i4>
      </vt:variant>
    </vt:vector>
  </HeadingPairs>
  <TitlesOfParts>
    <vt:vector size="25" baseType="lpstr">
      <vt:lpstr>等线</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Vip0763</dc:creator>
  <cp:lastModifiedBy>Lin Yang</cp:lastModifiedBy>
  <cp:revision>40</cp:revision>
  <dcterms:created xsi:type="dcterms:W3CDTF">2017-03-16T12:47:00Z</dcterms:created>
  <dcterms:modified xsi:type="dcterms:W3CDTF">2018-03-16T00:51:16Z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