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58" autoAdjust="0"/>
  </p:normalViewPr>
  <p:slideViewPr>
    <p:cSldViewPr>
      <p:cViewPr varScale="1">
        <p:scale>
          <a:sx n="69" d="100"/>
          <a:sy n="69" d="100"/>
        </p:scale>
        <p:origin x="-156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569C0-93D2-48BF-8ACF-99CE0F553CB9}"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3DA11-AFBE-4547-ADB8-5304B6EC7D9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nblogs.com/pinard/p/6945257.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https://www.cnblogs.com/pinard/p/6945257.html</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953DA11-AFBE-4547-ADB8-5304B6EC7D96}"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2204864"/>
            <a:ext cx="4339650" cy="646331"/>
          </a:xfrm>
          <a:prstGeom prst="rect">
            <a:avLst/>
          </a:prstGeom>
          <a:noFill/>
        </p:spPr>
        <p:txBody>
          <a:bodyPr wrap="none" rtlCol="0">
            <a:spAutoFit/>
          </a:bodyPr>
          <a:lstStyle/>
          <a:p>
            <a:r>
              <a:rPr lang="zh-CN" altLang="en-US" dirty="0" smtClean="0"/>
              <a:t>语法和文法区别：同一范畴。</a:t>
            </a:r>
            <a:endParaRPr lang="en-US" altLang="zh-CN" dirty="0" smtClean="0"/>
          </a:p>
          <a:p>
            <a:r>
              <a:rPr lang="zh-CN" altLang="en-US" dirty="0" smtClean="0"/>
              <a:t>词袋模型：丢失了顺序，矩阵过于稀疏。</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9" y="1268760"/>
            <a:ext cx="6408712" cy="2585323"/>
          </a:xfrm>
          <a:prstGeom prst="rect">
            <a:avLst/>
          </a:prstGeom>
          <a:noFill/>
        </p:spPr>
        <p:txBody>
          <a:bodyPr wrap="square" rtlCol="0">
            <a:spAutoFit/>
          </a:bodyPr>
          <a:lstStyle/>
          <a:p>
            <a:r>
              <a:rPr lang="en-US" altLang="zh-CN" dirty="0" smtClean="0"/>
              <a:t>NLP</a:t>
            </a:r>
            <a:r>
              <a:rPr lang="zh-CN" altLang="en-US" dirty="0" smtClean="0"/>
              <a:t>三个层面：</a:t>
            </a:r>
            <a:endParaRPr lang="en-US" altLang="zh-CN" dirty="0" smtClean="0"/>
          </a:p>
          <a:p>
            <a:r>
              <a:rPr lang="zh-CN" altLang="en-US" dirty="0" smtClean="0"/>
              <a:t>词法分析：分词和分析词性</a:t>
            </a:r>
            <a:endParaRPr lang="en-US" altLang="zh-CN" dirty="0" smtClean="0"/>
          </a:p>
          <a:p>
            <a:r>
              <a:rPr lang="zh-CN" altLang="en-US" dirty="0" smtClean="0"/>
              <a:t>句法分析：分析短语的结构；帮助理解句子含义。目前分为浅层的句法分析（短语结构，依存结构）和深层的（深层文法，更难）</a:t>
            </a:r>
            <a:endParaRPr lang="en-US" altLang="zh-CN" dirty="0" smtClean="0"/>
          </a:p>
          <a:p>
            <a:r>
              <a:rPr lang="zh-CN" altLang="en-US" dirty="0" smtClean="0"/>
              <a:t>语义分析：语义角色标注（</a:t>
            </a:r>
            <a:r>
              <a:rPr lang="en-US" altLang="zh-CN" dirty="0" smtClean="0"/>
              <a:t>semantic role labeling</a:t>
            </a:r>
            <a:r>
              <a:rPr lang="zh-CN" altLang="en-US" dirty="0" smtClean="0"/>
              <a:t>）</a:t>
            </a:r>
            <a:endParaRPr lang="en-US" altLang="zh-CN" dirty="0" smtClean="0"/>
          </a:p>
          <a:p>
            <a:endParaRPr lang="en-US" altLang="zh-CN" dirty="0" smtClean="0"/>
          </a:p>
          <a:p>
            <a:r>
              <a:rPr lang="en-US" altLang="zh-CN" dirty="0" smtClean="0"/>
              <a:t>NLP</a:t>
            </a:r>
            <a:r>
              <a:rPr lang="zh-CN" altLang="en-US" dirty="0" smtClean="0"/>
              <a:t>：</a:t>
            </a:r>
            <a:r>
              <a:rPr lang="en-US" altLang="zh-CN" dirty="0" smtClean="0"/>
              <a:t>1955</a:t>
            </a:r>
            <a:r>
              <a:rPr lang="zh-CN" altLang="en-US" dirty="0" smtClean="0"/>
              <a:t>年提出，</a:t>
            </a:r>
            <a:r>
              <a:rPr lang="en-US" altLang="zh-CN" dirty="0" smtClean="0"/>
              <a:t>SVM</a:t>
            </a:r>
            <a:r>
              <a:rPr lang="zh-CN" altLang="en-US" dirty="0" smtClean="0"/>
              <a:t>，</a:t>
            </a:r>
            <a:r>
              <a:rPr lang="en-US" altLang="zh-CN" dirty="0" smtClean="0"/>
              <a:t>CRF</a:t>
            </a:r>
            <a:r>
              <a:rPr lang="zh-CN" altLang="en-US" dirty="0" smtClean="0"/>
              <a:t>浅层的模型，无法对海量数据中的高维非线性映射建模。</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412776"/>
            <a:ext cx="7571303" cy="369332"/>
          </a:xfrm>
          <a:prstGeom prst="rect">
            <a:avLst/>
          </a:prstGeom>
          <a:noFill/>
        </p:spPr>
        <p:txBody>
          <a:bodyPr wrap="none" rtlCol="0">
            <a:spAutoFit/>
          </a:bodyPr>
          <a:lstStyle/>
          <a:p>
            <a:r>
              <a:rPr lang="zh-CN" altLang="en-US" dirty="0" smtClean="0"/>
              <a:t>从基于数理逻辑的知识表示过渡到基于向量空间学习的分布式知识表示。</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988840"/>
            <a:ext cx="7092006" cy="369332"/>
          </a:xfrm>
          <a:prstGeom prst="rect">
            <a:avLst/>
          </a:prstGeom>
          <a:noFill/>
        </p:spPr>
        <p:txBody>
          <a:bodyPr wrap="none" rtlCol="0">
            <a:spAutoFit/>
          </a:bodyPr>
          <a:lstStyle/>
          <a:p>
            <a:r>
              <a:rPr lang="en-US" altLang="zh-CN" dirty="0" smtClean="0"/>
              <a:t>HMM</a:t>
            </a:r>
            <a:r>
              <a:rPr lang="zh-CN" altLang="en-US" dirty="0" smtClean="0"/>
              <a:t>：</a:t>
            </a:r>
            <a:r>
              <a:rPr lang="en-US" altLang="zh-CN" dirty="0" smtClean="0"/>
              <a:t>I </a:t>
            </a:r>
            <a:r>
              <a:rPr lang="zh-CN" altLang="en-US" dirty="0" smtClean="0"/>
              <a:t>：隐藏序列</a:t>
            </a:r>
            <a:r>
              <a:rPr lang="en-US" altLang="zh-CN" dirty="0" smtClean="0"/>
              <a:t>  O </a:t>
            </a:r>
            <a:r>
              <a:rPr lang="zh-CN" altLang="en-US" dirty="0" smtClean="0"/>
              <a:t>观测序列</a:t>
            </a:r>
            <a:r>
              <a:rPr lang="en-US" altLang="zh-CN" dirty="0" smtClean="0"/>
              <a:t>     Q </a:t>
            </a:r>
            <a:r>
              <a:rPr lang="zh-CN" altLang="en-US" dirty="0" smtClean="0"/>
              <a:t>隐藏状态集合</a:t>
            </a:r>
            <a:r>
              <a:rPr lang="en-US" altLang="zh-CN" dirty="0" smtClean="0"/>
              <a:t>    V </a:t>
            </a:r>
            <a:r>
              <a:rPr lang="zh-CN" altLang="en-US" dirty="0" smtClean="0"/>
              <a:t>观测状态集合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38250" y="1128713"/>
            <a:ext cx="6667500" cy="46005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328738" y="600075"/>
            <a:ext cx="6486525" cy="5657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692696" y="-219075"/>
            <a:ext cx="6543675" cy="70770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860032" y="548680"/>
            <a:ext cx="6776988" cy="603527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136</Words>
  <Application>Microsoft Office PowerPoint</Application>
  <PresentationFormat>全屏显示(4:3)</PresentationFormat>
  <Paragraphs>13</Paragraphs>
  <Slides>7</Slides>
  <Notes>2</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12</cp:revision>
  <dcterms:created xsi:type="dcterms:W3CDTF">2019-07-31T01:56:55Z</dcterms:created>
  <dcterms:modified xsi:type="dcterms:W3CDTF">2019-08-06T11:56:01Z</dcterms:modified>
</cp:coreProperties>
</file>