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305" r:id="rId5"/>
    <p:sldId id="296" r:id="rId6"/>
    <p:sldId id="317" r:id="rId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9097A4-2863-447B-A4BA-2F662CA530DF}" v="5" dt="2023-02-27T13:05:41.0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879" autoAdjust="0"/>
  </p:normalViewPr>
  <p:slideViewPr>
    <p:cSldViewPr snapToGrid="0">
      <p:cViewPr varScale="1">
        <p:scale>
          <a:sx n="90" d="100"/>
          <a:sy n="90" d="100"/>
        </p:scale>
        <p:origin x="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9" d="100"/>
          <a:sy n="79" d="100"/>
        </p:scale>
        <p:origin x="39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杨 雨菲" userId="739b1dedaf06ca14" providerId="LiveId" clId="{C59097A4-2863-447B-A4BA-2F662CA530DF}"/>
    <pc:docChg chg="undo custSel delSld modSld">
      <pc:chgData name="杨 雨菲" userId="739b1dedaf06ca14" providerId="LiveId" clId="{C59097A4-2863-447B-A4BA-2F662CA530DF}" dt="2023-02-27T13:19:06.133" v="632" actId="20577"/>
      <pc:docMkLst>
        <pc:docMk/>
      </pc:docMkLst>
      <pc:sldChg chg="del">
        <pc:chgData name="杨 雨菲" userId="739b1dedaf06ca14" providerId="LiveId" clId="{C59097A4-2863-447B-A4BA-2F662CA530DF}" dt="2023-02-27T13:12:20.212" v="569" actId="2696"/>
        <pc:sldMkLst>
          <pc:docMk/>
          <pc:sldMk cId="3446797337" sldId="259"/>
        </pc:sldMkLst>
      </pc:sldChg>
      <pc:sldChg chg="del">
        <pc:chgData name="杨 雨菲" userId="739b1dedaf06ca14" providerId="LiveId" clId="{C59097A4-2863-447B-A4BA-2F662CA530DF}" dt="2023-02-27T13:12:47.248" v="577" actId="2696"/>
        <pc:sldMkLst>
          <pc:docMk/>
          <pc:sldMk cId="2985610029" sldId="294"/>
        </pc:sldMkLst>
      </pc:sldChg>
      <pc:sldChg chg="modSp mod">
        <pc:chgData name="杨 雨菲" userId="739b1dedaf06ca14" providerId="LiveId" clId="{C59097A4-2863-447B-A4BA-2F662CA530DF}" dt="2023-02-27T13:19:06.133" v="632" actId="20577"/>
        <pc:sldMkLst>
          <pc:docMk/>
          <pc:sldMk cId="1859527893" sldId="296"/>
        </pc:sldMkLst>
        <pc:spChg chg="mod">
          <ac:chgData name="杨 雨菲" userId="739b1dedaf06ca14" providerId="LiveId" clId="{C59097A4-2863-447B-A4BA-2F662CA530DF}" dt="2023-02-27T13:19:06.133" v="632" actId="20577"/>
          <ac:spMkLst>
            <pc:docMk/>
            <pc:sldMk cId="1859527893" sldId="296"/>
            <ac:spMk id="12" creationId="{379210DD-36B7-E9A6-E83C-54FDAEFB803D}"/>
          </ac:spMkLst>
        </pc:spChg>
      </pc:sldChg>
      <pc:sldChg chg="del">
        <pc:chgData name="杨 雨菲" userId="739b1dedaf06ca14" providerId="LiveId" clId="{C59097A4-2863-447B-A4BA-2F662CA530DF}" dt="2023-02-27T12:43:19.562" v="166" actId="2696"/>
        <pc:sldMkLst>
          <pc:docMk/>
          <pc:sldMk cId="1732999477" sldId="306"/>
        </pc:sldMkLst>
      </pc:sldChg>
      <pc:sldChg chg="del">
        <pc:chgData name="杨 雨菲" userId="739b1dedaf06ca14" providerId="LiveId" clId="{C59097A4-2863-447B-A4BA-2F662CA530DF}" dt="2023-02-27T13:12:33.979" v="573" actId="2696"/>
        <pc:sldMkLst>
          <pc:docMk/>
          <pc:sldMk cId="2276839930" sldId="307"/>
        </pc:sldMkLst>
      </pc:sldChg>
      <pc:sldChg chg="del">
        <pc:chgData name="杨 雨菲" userId="739b1dedaf06ca14" providerId="LiveId" clId="{C59097A4-2863-447B-A4BA-2F662CA530DF}" dt="2023-02-27T13:12:36.190" v="574" actId="2696"/>
        <pc:sldMkLst>
          <pc:docMk/>
          <pc:sldMk cId="971989334" sldId="308"/>
        </pc:sldMkLst>
      </pc:sldChg>
      <pc:sldChg chg="del">
        <pc:chgData name="杨 雨菲" userId="739b1dedaf06ca14" providerId="LiveId" clId="{C59097A4-2863-447B-A4BA-2F662CA530DF}" dt="2023-02-27T13:12:40.117" v="575" actId="2696"/>
        <pc:sldMkLst>
          <pc:docMk/>
          <pc:sldMk cId="3619058363" sldId="309"/>
        </pc:sldMkLst>
      </pc:sldChg>
      <pc:sldChg chg="del">
        <pc:chgData name="杨 雨菲" userId="739b1dedaf06ca14" providerId="LiveId" clId="{C59097A4-2863-447B-A4BA-2F662CA530DF}" dt="2023-02-27T13:12:55.776" v="580" actId="2696"/>
        <pc:sldMkLst>
          <pc:docMk/>
          <pc:sldMk cId="520700503" sldId="310"/>
        </pc:sldMkLst>
      </pc:sldChg>
      <pc:sldChg chg="del">
        <pc:chgData name="杨 雨菲" userId="739b1dedaf06ca14" providerId="LiveId" clId="{C59097A4-2863-447B-A4BA-2F662CA530DF}" dt="2023-02-27T13:12:23.891" v="570" actId="2696"/>
        <pc:sldMkLst>
          <pc:docMk/>
          <pc:sldMk cId="941015171" sldId="311"/>
        </pc:sldMkLst>
      </pc:sldChg>
      <pc:sldChg chg="del">
        <pc:chgData name="杨 雨菲" userId="739b1dedaf06ca14" providerId="LiveId" clId="{C59097A4-2863-447B-A4BA-2F662CA530DF}" dt="2023-02-27T13:12:26.221" v="571" actId="2696"/>
        <pc:sldMkLst>
          <pc:docMk/>
          <pc:sldMk cId="871201397" sldId="312"/>
        </pc:sldMkLst>
      </pc:sldChg>
      <pc:sldChg chg="del">
        <pc:chgData name="杨 雨菲" userId="739b1dedaf06ca14" providerId="LiveId" clId="{C59097A4-2863-447B-A4BA-2F662CA530DF}" dt="2023-02-27T13:12:49.662" v="578" actId="2696"/>
        <pc:sldMkLst>
          <pc:docMk/>
          <pc:sldMk cId="2068121164" sldId="313"/>
        </pc:sldMkLst>
      </pc:sldChg>
      <pc:sldChg chg="del">
        <pc:chgData name="杨 雨菲" userId="739b1dedaf06ca14" providerId="LiveId" clId="{C59097A4-2863-447B-A4BA-2F662CA530DF}" dt="2023-02-27T13:12:31.579" v="572" actId="2696"/>
        <pc:sldMkLst>
          <pc:docMk/>
          <pc:sldMk cId="1563980609" sldId="314"/>
        </pc:sldMkLst>
      </pc:sldChg>
      <pc:sldChg chg="del">
        <pc:chgData name="杨 雨菲" userId="739b1dedaf06ca14" providerId="LiveId" clId="{C59097A4-2863-447B-A4BA-2F662CA530DF}" dt="2023-02-27T13:12:42.240" v="576" actId="2696"/>
        <pc:sldMkLst>
          <pc:docMk/>
          <pc:sldMk cId="58893715" sldId="315"/>
        </pc:sldMkLst>
      </pc:sldChg>
      <pc:sldChg chg="del">
        <pc:chgData name="杨 雨菲" userId="739b1dedaf06ca14" providerId="LiveId" clId="{C59097A4-2863-447B-A4BA-2F662CA530DF}" dt="2023-02-27T13:12:53.415" v="579" actId="2696"/>
        <pc:sldMkLst>
          <pc:docMk/>
          <pc:sldMk cId="2790251853" sldId="316"/>
        </pc:sldMkLst>
      </pc:sldChg>
      <pc:sldChg chg="addSp delSp modSp mod">
        <pc:chgData name="杨 雨菲" userId="739b1dedaf06ca14" providerId="LiveId" clId="{C59097A4-2863-447B-A4BA-2F662CA530DF}" dt="2023-02-27T13:14:25.205" v="602" actId="20577"/>
        <pc:sldMkLst>
          <pc:docMk/>
          <pc:sldMk cId="3362527710" sldId="317"/>
        </pc:sldMkLst>
        <pc:spChg chg="del mod">
          <ac:chgData name="杨 雨菲" userId="739b1dedaf06ca14" providerId="LiveId" clId="{C59097A4-2863-447B-A4BA-2F662CA530DF}" dt="2023-02-27T12:22:52.581" v="36" actId="21"/>
          <ac:spMkLst>
            <pc:docMk/>
            <pc:sldMk cId="3362527710" sldId="317"/>
            <ac:spMk id="2" creationId="{912DF434-28DB-4621-A497-D62C41CE0419}"/>
          </ac:spMkLst>
        </pc:spChg>
        <pc:spChg chg="mod">
          <ac:chgData name="杨 雨菲" userId="739b1dedaf06ca14" providerId="LiveId" clId="{C59097A4-2863-447B-A4BA-2F662CA530DF}" dt="2023-02-27T13:14:25.205" v="602" actId="20577"/>
          <ac:spMkLst>
            <pc:docMk/>
            <pc:sldMk cId="3362527710" sldId="317"/>
            <ac:spMk id="3" creationId="{22788C46-D0BC-4307-AE55-7601A139E7CB}"/>
          </ac:spMkLst>
        </pc:spChg>
        <pc:spChg chg="mod">
          <ac:chgData name="杨 雨菲" userId="739b1dedaf06ca14" providerId="LiveId" clId="{C59097A4-2863-447B-A4BA-2F662CA530DF}" dt="2023-02-27T12:20:56.038" v="10" actId="27636"/>
          <ac:spMkLst>
            <pc:docMk/>
            <pc:sldMk cId="3362527710" sldId="317"/>
            <ac:spMk id="4" creationId="{7090AC0D-F624-B281-1AB5-687E5F6B3291}"/>
          </ac:spMkLst>
        </pc:spChg>
        <pc:spChg chg="del mod">
          <ac:chgData name="杨 雨菲" userId="739b1dedaf06ca14" providerId="LiveId" clId="{C59097A4-2863-447B-A4BA-2F662CA530DF}" dt="2023-02-27T12:20:42.141" v="7" actId="478"/>
          <ac:spMkLst>
            <pc:docMk/>
            <pc:sldMk cId="3362527710" sldId="317"/>
            <ac:spMk id="5" creationId="{4A947406-5839-A735-732D-5690E6315B95}"/>
          </ac:spMkLst>
        </pc:spChg>
        <pc:spChg chg="add del mod">
          <ac:chgData name="杨 雨菲" userId="739b1dedaf06ca14" providerId="LiveId" clId="{C59097A4-2863-447B-A4BA-2F662CA530DF}" dt="2023-02-27T12:43:58.044" v="170"/>
          <ac:spMkLst>
            <pc:docMk/>
            <pc:sldMk cId="3362527710" sldId="317"/>
            <ac:spMk id="7" creationId="{72ECDBE0-28A8-107C-BA1E-30D11757E948}"/>
          </ac:spMkLst>
        </pc:spChg>
        <pc:spChg chg="add del mod">
          <ac:chgData name="杨 雨菲" userId="739b1dedaf06ca14" providerId="LiveId" clId="{C59097A4-2863-447B-A4BA-2F662CA530DF}" dt="2023-02-27T12:49:14.722" v="223" actId="21"/>
          <ac:spMkLst>
            <pc:docMk/>
            <pc:sldMk cId="3362527710" sldId="317"/>
            <ac:spMk id="8" creationId="{E29F17D0-6D2E-4D34-4D1F-EF7F6C8214E7}"/>
          </ac:spMkLst>
        </pc:spChg>
        <pc:spChg chg="add mod">
          <ac:chgData name="杨 雨菲" userId="739b1dedaf06ca14" providerId="LiveId" clId="{C59097A4-2863-447B-A4BA-2F662CA530DF}" dt="2023-02-27T13:11:58.533" v="566" actId="20577"/>
          <ac:spMkLst>
            <pc:docMk/>
            <pc:sldMk cId="3362527710" sldId="317"/>
            <ac:spMk id="9" creationId="{D9D80912-616E-E14F-6D02-E79DAD0CC889}"/>
          </ac:spMkLst>
        </pc:spChg>
        <pc:spChg chg="add mod">
          <ac:chgData name="杨 雨菲" userId="739b1dedaf06ca14" providerId="LiveId" clId="{C59097A4-2863-447B-A4BA-2F662CA530DF}" dt="2023-02-27T13:07:02.117" v="498" actId="1076"/>
          <ac:spMkLst>
            <pc:docMk/>
            <pc:sldMk cId="3362527710" sldId="317"/>
            <ac:spMk id="11" creationId="{398C002F-079F-72C4-AFC4-E38BD81AE309}"/>
          </ac:spMkLst>
        </pc:spChg>
        <pc:spChg chg="add mod">
          <ac:chgData name="杨 雨菲" userId="739b1dedaf06ca14" providerId="LiveId" clId="{C59097A4-2863-447B-A4BA-2F662CA530DF}" dt="2023-02-27T13:06:50.005" v="493" actId="1076"/>
          <ac:spMkLst>
            <pc:docMk/>
            <pc:sldMk cId="3362527710" sldId="317"/>
            <ac:spMk id="12" creationId="{EFDA5F23-825B-B514-0E99-BD201D7D9D8A}"/>
          </ac:spMkLst>
        </pc:spChg>
        <pc:picChg chg="del mod">
          <ac:chgData name="杨 雨菲" userId="739b1dedaf06ca14" providerId="LiveId" clId="{C59097A4-2863-447B-A4BA-2F662CA530DF}" dt="2023-02-27T12:20:42.141" v="7" actId="478"/>
          <ac:picMkLst>
            <pc:docMk/>
            <pc:sldMk cId="3362527710" sldId="317"/>
            <ac:picMk id="10" creationId="{08A3395B-5659-47E4-8F54-71340961FF2B}"/>
          </ac:picMkLst>
        </pc:picChg>
        <pc:picChg chg="del mod">
          <ac:chgData name="杨 雨菲" userId="739b1dedaf06ca14" providerId="LiveId" clId="{C59097A4-2863-447B-A4BA-2F662CA530DF}" dt="2023-02-27T12:20:42.141" v="7" actId="478"/>
          <ac:picMkLst>
            <pc:docMk/>
            <pc:sldMk cId="3362527710" sldId="317"/>
            <ac:picMk id="1929" creationId="{CF8E7A1B-4724-55CB-6FAD-D8E7562935E2}"/>
          </ac:picMkLst>
        </pc:picChg>
      </pc:sldChg>
      <pc:sldChg chg="del">
        <pc:chgData name="杨 雨菲" userId="739b1dedaf06ca14" providerId="LiveId" clId="{C59097A4-2863-447B-A4BA-2F662CA530DF}" dt="2023-02-27T13:12:13.997" v="567" actId="2696"/>
        <pc:sldMkLst>
          <pc:docMk/>
          <pc:sldMk cId="1446525323" sldId="318"/>
        </pc:sldMkLst>
      </pc:sldChg>
      <pc:sldChg chg="del">
        <pc:chgData name="杨 雨菲" userId="739b1dedaf06ca14" providerId="LiveId" clId="{C59097A4-2863-447B-A4BA-2F662CA530DF}" dt="2023-02-27T13:12:17.188" v="568" actId="2696"/>
        <pc:sldMkLst>
          <pc:docMk/>
          <pc:sldMk cId="4151396342" sldId="31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79A58FD6-9F9D-472F-BAC5-DC79AF0F874E}" type="datetime1">
              <a:rPr lang="zh-CN" altLang="en-US" smtClean="0"/>
              <a:t>2023/2/27</a:t>
            </a:fld>
            <a:endParaRPr 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17369B77-94AB-0344-9EBF-9DB9EE8D3ABC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8D0F44F8-7870-48E0-8D1F-45263C5C7300}" type="datetime1">
              <a:rPr lang="zh-CN" altLang="en-US" smtClean="0"/>
              <a:t>2023/2/27</a:t>
            </a:fld>
            <a:endParaRPr lang="zh-CN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CN"/>
            </a:def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0775476F-A808-1F46-A368-07984F6DA22E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1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77552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0775476F-A808-1F46-A368-07984F6DA22E}" type="slidenum">
              <a:rPr lang="en-US" altLang="zh-CN" smtClean="0"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5476F-A808-1F46-A368-07984F6DA22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F0502020204030204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F0502020204030204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828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包含文字、植物的图片&#10;&#10;说明已自动生成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椭圆形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图片 10" descr="包含文字的图片&#10;&#10;说明已自动生成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椭圆形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3" name="图片 12" descr="包含陶瓷、瓷器的图片&#10;&#10;说明已自动生成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rtlCol="0" anchor="b">
            <a:noAutofit/>
          </a:bodyPr>
          <a:lstStyle>
            <a:lvl1pPr algn="ctr">
              <a:defRPr lang="zh-CN" sz="46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 rtlCol="0"/>
          <a:lstStyle>
            <a:lvl1pPr marL="0" indent="0" algn="ctr">
              <a:buNone/>
              <a:defRPr lang="zh-CN" sz="2400"/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9" name="图片 8" descr="包含织物的图片&#10;&#10;说明已自动生成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长方形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3" name="图片 12" descr="包含花朵、植物的图片&#10;&#10;说明已自动生成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 rtlCol="0"/>
          <a:lstStyle>
            <a:lvl1pPr algn="ctr">
              <a:defRPr lang="zh-CN">
                <a:latin typeface="Microsoft YaHei UI" panose="02020502070401020303" pitchFamily="18" charset="0"/>
                <a:ea typeface="Microsoft YaHei UI" panose="02020502070401020303" pitchFamily="18" charset="0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 rtlCol="0"/>
          <a:lstStyle>
            <a:lvl1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  <a:lvl2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2pPr>
            <a:lvl3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3pPr>
            <a:lvl4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4pPr>
            <a:lvl5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0" name="图片 9" descr="包含软体动物、昆虫的图片&#10;&#10;说明已自动生成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 rtlCol="0"/>
          <a:lstStyle>
            <a:defPPr>
              <a:defRPr lang="zh-CN"/>
            </a:def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36" name="图片 35" descr="树的特写&#10;&#10;自动生成的中等可信度的说明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0" name="内容占位符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31" name="文本占位符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2" name="内容占位符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zh-CN" sz="1600"/>
            </a:lvl1pPr>
            <a:lvl2pPr>
              <a:buClr>
                <a:srgbClr val="73292A"/>
              </a:buClr>
              <a:defRPr lang="zh-CN" sz="1400"/>
            </a:lvl2pPr>
            <a:lvl3pPr>
              <a:buClr>
                <a:srgbClr val="73292A"/>
              </a:buClr>
              <a:defRPr lang="zh-CN" sz="1200"/>
            </a:lvl3pPr>
            <a:lvl4pPr>
              <a:buClr>
                <a:srgbClr val="73292A"/>
              </a:buClr>
              <a:defRPr lang="zh-CN" sz="1100"/>
            </a:lvl4pPr>
            <a:lvl5pPr>
              <a:buClr>
                <a:srgbClr val="73292A"/>
              </a:buClr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pic>
        <p:nvPicPr>
          <p:cNvPr id="38" name="图片 37" descr="一簇花&#10;&#10;自动生成的可信度较低的说明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zh-CN" sz="30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包含软体动物、昆虫的图片&#10;&#10;说明已自动生成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zh-CN" sz="1600"/>
            </a:lvl1pPr>
            <a:lvl2pPr>
              <a:buClr>
                <a:srgbClr val="73292A"/>
              </a:buClr>
              <a:defRPr lang="zh-CN" sz="1400"/>
            </a:lvl2pPr>
            <a:lvl3pPr>
              <a:buClr>
                <a:srgbClr val="73292A"/>
              </a:buClr>
              <a:defRPr lang="zh-CN" sz="1200"/>
            </a:lvl3pPr>
            <a:lvl4pPr>
              <a:buClr>
                <a:srgbClr val="73292A"/>
              </a:buClr>
              <a:defRPr lang="zh-CN" sz="1100"/>
            </a:lvl4pPr>
            <a:lvl5pPr>
              <a:buClr>
                <a:srgbClr val="73292A"/>
              </a:buClr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  <p:sp>
        <p:nvSpPr>
          <p:cNvPr id="15" name="文本占位符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zh-CN" sz="1600"/>
            </a:lvl1pPr>
            <a:lvl2pPr>
              <a:buClr>
                <a:srgbClr val="73292A"/>
              </a:buClr>
              <a:defRPr lang="zh-CN" sz="1400"/>
            </a:lvl2pPr>
            <a:lvl3pPr>
              <a:buClr>
                <a:srgbClr val="73292A"/>
              </a:buClr>
              <a:defRPr lang="zh-CN" sz="1200"/>
            </a:lvl3pPr>
            <a:lvl4pPr>
              <a:buClr>
                <a:srgbClr val="73292A"/>
              </a:buClr>
              <a:defRPr lang="zh-CN" sz="1100"/>
            </a:lvl4pPr>
            <a:lvl5pPr>
              <a:buClr>
                <a:srgbClr val="73292A"/>
              </a:buClr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包含织物的图片&#10;&#10;说明已自动生成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长方形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8" name="图片 7" descr="包含花朵、植物的图片&#10;&#10;说明已自动生成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图片 9" descr="花的特写&#10;&#10;自动生成的可信度较低的说明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图片 11" descr="花的特写&#10;&#10;自动生成的可信度较低的说明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长方形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16" name="长方形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zh-CN" sz="24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lang="zh-CN" sz="20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2pPr>
            <a:lvl3pPr algn="ctr">
              <a:defRPr lang="zh-CN" sz="16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3pPr>
            <a:lvl4pPr algn="ctr">
              <a:defRPr lang="zh-CN" sz="14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4pPr>
            <a:lvl5pPr algn="ctr">
              <a:defRPr lang="zh-CN" sz="14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10" name="长方形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1" name="图片 10" descr="包含软体动物、昆虫的图片&#10;&#10;说明已自动生成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 rtlCol="0"/>
          <a:lstStyle>
            <a:defPPr>
              <a:defRPr lang="zh-CN"/>
            </a:def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 rtlCol="0"/>
          <a:lstStyle>
            <a:defPPr>
              <a:defRPr lang="zh-CN"/>
            </a:def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长方形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6" name="长方形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7" name="图片 6" descr="包含软体动物、昆虫的图片&#10;&#10;说明已自动生成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zh-CN" sz="3200"/>
            </a:lvl1pPr>
            <a:lvl2pPr>
              <a:defRPr lang="zh-CN" sz="2800"/>
            </a:lvl2pPr>
            <a:lvl3pPr>
              <a:defRPr lang="zh-CN" sz="2400"/>
            </a:lvl3pPr>
            <a:lvl4pPr>
              <a:defRPr lang="zh-CN" sz="2000"/>
            </a:lvl4pPr>
            <a:lvl5pPr>
              <a:defRPr lang="zh-CN" sz="2000"/>
            </a:lvl5pPr>
            <a:lvl6pPr>
              <a:defRPr lang="zh-CN" sz="2000"/>
            </a:lvl6pPr>
            <a:lvl7pPr>
              <a:defRPr lang="zh-CN" sz="2000"/>
            </a:lvl7pPr>
            <a:lvl8pPr>
              <a:defRPr lang="zh-CN" sz="2000"/>
            </a:lvl8pPr>
            <a:lvl9pPr>
              <a:defRPr lang="zh-CN" sz="2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zh-CN" sz="3200"/>
            </a:lvl1pPr>
            <a:lvl2pPr marL="457200" indent="0">
              <a:buNone/>
              <a:defRPr lang="zh-CN" sz="2800"/>
            </a:lvl2pPr>
            <a:lvl3pPr marL="914400" indent="0">
              <a:buNone/>
              <a:defRPr lang="zh-CN" sz="2400"/>
            </a:lvl3pPr>
            <a:lvl4pPr marL="1371600" indent="0">
              <a:buNone/>
              <a:defRPr lang="zh-CN" sz="2000"/>
            </a:lvl4pPr>
            <a:lvl5pPr marL="1828800" indent="0">
              <a:buNone/>
              <a:defRPr lang="zh-CN" sz="2000"/>
            </a:lvl5pPr>
            <a:lvl6pPr marL="2286000" indent="0">
              <a:buNone/>
              <a:defRPr lang="zh-CN" sz="2000"/>
            </a:lvl6pPr>
            <a:lvl7pPr marL="2743200" indent="0">
              <a:buNone/>
              <a:defRPr lang="zh-CN" sz="2000"/>
            </a:lvl7pPr>
            <a:lvl8pPr marL="3200400" indent="0">
              <a:buNone/>
              <a:defRPr lang="zh-CN" sz="2000"/>
            </a:lvl8pPr>
            <a:lvl9pPr marL="3657600" indent="0">
              <a:buNone/>
              <a:defRPr lang="zh-CN"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包含织物的图片&#10;&#10;说明已自动生成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长方形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3" name="图片 12" descr="一簇花&#10;&#10;自动生成的可信度较低的说明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  <p:sp>
        <p:nvSpPr>
          <p:cNvPr id="32" name="内容占位符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lang="zh-CN" sz="2400"/>
            </a:lvl1pPr>
            <a:lvl2pPr marL="228600">
              <a:buClr>
                <a:srgbClr val="73292A"/>
              </a:buClr>
              <a:defRPr lang="zh-CN" sz="2000"/>
            </a:lvl2pPr>
            <a:lvl3pPr marL="685800">
              <a:buClr>
                <a:srgbClr val="73292A"/>
              </a:buClr>
              <a:defRPr lang="zh-CN" sz="1800"/>
            </a:lvl3pPr>
            <a:lvl4pPr marL="1143000">
              <a:buClr>
                <a:srgbClr val="73292A"/>
              </a:buClr>
              <a:defRPr lang="zh-CN" sz="1600"/>
            </a:lvl4pPr>
            <a:lvl5pPr marL="1600200">
              <a:buClr>
                <a:srgbClr val="73292A"/>
              </a:buClr>
              <a:defRPr lang="zh-CN" sz="16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pic>
        <p:nvPicPr>
          <p:cNvPr id="6" name="图片 5" descr="包含花朵、植物的图片&#10;&#10;说明已自动生成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文本占位符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zh-CN" sz="30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>
              <a:solidFill>
                <a:schemeClr val="bg1"/>
              </a:solidFill>
            </a:endParaRPr>
          </a:p>
        </p:txBody>
      </p:sp>
      <p:sp>
        <p:nvSpPr>
          <p:cNvPr id="9" name="长方形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1" name="图片 10" descr="包含软体动物、昆虫的图片&#10;&#10;说明已自动生成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 rtlCol="0"/>
          <a:lstStyle>
            <a:lvl1pPr algn="ctr">
              <a:defRPr lang="zh-CN">
                <a:latin typeface="Microsoft YaHei UI" panose="02020502070401020303" pitchFamily="18" charset="0"/>
                <a:ea typeface="Microsoft YaHei UI" panose="02020502070401020303" pitchFamily="18" charset="0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20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lang="zh-CN" sz="18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2pPr>
            <a:lvl3pPr algn="ctr">
              <a:defRPr lang="zh-CN" sz="16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3pPr>
            <a:lvl4pPr algn="ctr">
              <a:defRPr lang="zh-CN" sz="14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4pPr>
            <a:lvl5pPr algn="ctr">
              <a:defRPr lang="zh-CN" sz="14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1" name="图片 10" descr="植物的特写&#10;&#10;自动生成的可信度较低的说明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图片 8" descr="包含被褥、织物的图片&#10;&#10;说明已自动生成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长方形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>
              <a:latin typeface="Microsoft YaHei UI Light" panose="020B0302020104020203" pitchFamily="34" charset="-79"/>
              <a:ea typeface="Microsoft YaHei UI Light"/>
              <a:cs typeface="Gill Sans Light" panose="020B0302020104020203" pitchFamily="34" charset="-79"/>
            </a:endParaRPr>
          </a:p>
        </p:txBody>
      </p:sp>
      <p:pic>
        <p:nvPicPr>
          <p:cNvPr id="15" name="图片 14" descr="包含陶瓷、瓷器的图片&#10;&#10;说明已自动生成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图片 16" descr="包含文字的图片&#10;&#10;说明已自动生成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rtlCol="0" anchor="b">
            <a:normAutofit/>
          </a:bodyPr>
          <a:lstStyle>
            <a:lvl1pPr algn="ctr">
              <a:defRPr lang="zh-CN" sz="4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rtlCol="0" anchor="ctr"/>
          <a:lstStyle>
            <a:lvl1pPr marL="0" indent="0" algn="ctr"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zh-CN">
                <a:latin typeface="Microsoft YaHei UI" panose="02020502070401020303" pitchFamily="18" charset="0"/>
                <a:ea typeface="Microsoft YaHei UI" panose="02020502070401020303" pitchFamily="18" charset="0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 rtlCol="0"/>
          <a:lstStyle>
            <a:lvl1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  <a:lvl2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2pPr>
            <a:lvl3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3pPr>
            <a:lvl4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4pPr>
            <a:lvl5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绿色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zh-CN">
                <a:latin typeface="Microsoft YaHei UI" panose="02020502070401020303" pitchFamily="18" charset="0"/>
                <a:ea typeface="Microsoft YaHei UI" panose="02020502070401020303" pitchFamily="18" charset="0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 rtlCol="0"/>
          <a:lstStyle>
            <a:lvl1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  <a:lvl2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2pPr>
            <a:lvl3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3pPr>
            <a:lvl4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4pPr>
            <a:lvl5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8" name="图片 7" descr="包含织物的图片&#10;&#10;说明已自动生成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长方形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6" name="图片 15" descr="包含花朵、植物的图片&#10;&#10;说明已自动生成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图片 18" descr="包含软体动物、昆虫的图片&#10;&#10;说明已自动生成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rtlCol="0" anchor="t">
            <a:normAutofit/>
          </a:bodyPr>
          <a:lstStyle>
            <a:lvl1pPr algn="ctr">
              <a:defRPr lang="zh-CN" sz="4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rtlCol="0" anchor="ctr"/>
          <a:lstStyle>
            <a:lvl1pPr marL="0" indent="0" algn="ctr">
              <a:buNone/>
              <a:defRPr lang="zh-CN" sz="2400">
                <a:solidFill>
                  <a:schemeClr val="accent3"/>
                </a:solidFill>
              </a:defRPr>
            </a:lvl1pPr>
            <a:lvl2pPr marL="457200" indent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7" name="文本占位符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 rtlCol="0">
            <a:noAutofit/>
          </a:bodyPr>
          <a:lstStyle>
            <a:lvl1pPr marL="0" indent="0">
              <a:buNone/>
              <a:defRPr lang="zh-CN" sz="14000" b="1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”</a:t>
            </a:r>
          </a:p>
        </p:txBody>
      </p:sp>
      <p:sp>
        <p:nvSpPr>
          <p:cNvPr id="28" name="文本占位符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 rtlCol="0">
            <a:noAutofit/>
          </a:bodyPr>
          <a:lstStyle>
            <a:lvl1pPr marL="0" indent="0">
              <a:buNone/>
              <a:defRPr lang="zh-CN" sz="14000" b="1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布局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0" name="图片 9" descr="包含软体动物、昆虫的图片&#10;&#10;说明已自动生成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22" name="图片占位符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1" name="文本占位符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1" name="图片占位符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3" name="文本占位符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2" name="文本占位符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0" name="图片占位符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5" name="文本占位符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4" name="文本占位符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9" name="图片占位符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7" name="文本占位符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6" name="文本占位符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0" name="图片 9" descr="包含软体动物、昆虫的图片&#10;&#10;说明已自动生成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22" name="图片占位符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1" name="文本占位符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6" name="图片占位符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5" name="文本占位符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4" name="文本占位符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1" name="图片占位符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3" name="文本占位符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2" name="文本占位符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6" name="图片占位符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3" name="文本占位符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8" name="文本占位符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0" name="图片占位符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5" name="文本占位符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4" name="文本占位符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4" name="图片占位符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7" name="文本占位符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5" name="文本占位符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9" name="图片占位符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7" name="文本占位符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6" name="文本占位符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7" name="图片占位符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2" name="文本占位符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1200">
                <a:solidFill>
                  <a:schemeClr val="tx1"/>
                </a:solidFill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sz="1200">
                <a:solidFill>
                  <a:schemeClr val="tx1"/>
                </a:solidFill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400" kern="1200">
          <a:solidFill>
            <a:schemeClr val="accent3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lang="zh-CN" sz="2800" kern="1200">
          <a:solidFill>
            <a:schemeClr val="accent3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2400" kern="1200">
          <a:solidFill>
            <a:schemeClr val="accent3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2000" kern="1200">
          <a:solidFill>
            <a:schemeClr val="accent3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1800" kern="1200">
          <a:solidFill>
            <a:schemeClr val="accent3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1800" kern="1200">
          <a:solidFill>
            <a:schemeClr val="accent3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0537" y="2884932"/>
            <a:ext cx="5770926" cy="1088136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sz="3600" dirty="0"/>
              <a:t>The advantages of city life and country life</a:t>
            </a:r>
            <a:endParaRPr lang="zh-CN" sz="3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1395" y="2267712"/>
            <a:ext cx="4798827" cy="45719"/>
          </a:xfrm>
        </p:spPr>
        <p:txBody>
          <a:bodyPr rtlCol="0">
            <a:normAutofit fontScale="25000" lnSpcReduction="20000"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>
                <a:solidFill>
                  <a:schemeClr val="accent3"/>
                </a:solidFill>
                <a:latin typeface="Microsoft YaHei UI" panose="02020602080505020303" pitchFamily="18" charset="77"/>
                <a:ea typeface="Microsoft YaHei UI"/>
                <a:cs typeface="Calibri Light"/>
              </a:rPr>
              <a:t>议程</a:t>
            </a:r>
            <a:endParaRPr lang="zh-CN" dirty="0">
              <a:solidFill>
                <a:schemeClr val="accent3"/>
              </a:solidFill>
              <a:latin typeface="Microsoft YaHei UI" panose="02020602080505020303" pitchFamily="18" charset="77"/>
              <a:ea typeface="Microsoft YaHei UI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5795298">
            <a:off x="5451914" y="7298412"/>
            <a:ext cx="390976" cy="99544"/>
          </a:xfrm>
        </p:spPr>
        <p:txBody>
          <a:bodyPr rtlCol="0">
            <a:normAutofit fontScale="25000" lnSpcReduction="20000"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pic>
        <p:nvPicPr>
          <p:cNvPr id="10" name="图片 9" descr="花叶主题色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4495547" y="6106339"/>
            <a:ext cx="1243661" cy="790090"/>
          </a:xfrm>
          <a:prstGeom prst="rect">
            <a:avLst/>
          </a:prstGeom>
        </p:spPr>
      </p:pic>
      <p:pic>
        <p:nvPicPr>
          <p:cNvPr id="1929" name="图片 1928" descr="花叶主题色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883" y="5001094"/>
            <a:ext cx="1791038" cy="2033695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 flipV="1">
            <a:off x="8183880" y="7761766"/>
            <a:ext cx="3749040" cy="248093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>
            <a:defPPr>
              <a:defRPr lang="zh-CN"/>
            </a:defPPr>
          </a:lstStyle>
          <a:p>
            <a:pPr marL="0" indent="0" rtl="0">
              <a:lnSpc>
                <a:spcPct val="150000"/>
              </a:lnSpc>
              <a:buNone/>
            </a:pPr>
            <a:r>
              <a:rPr lang="zh-CN" sz="2400" dirty="0">
                <a:solidFill>
                  <a:schemeClr val="accent3"/>
                </a:solidFill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简介</a:t>
            </a:r>
          </a:p>
          <a:p>
            <a:pPr marL="0" indent="0" rtl="0">
              <a:lnSpc>
                <a:spcPct val="150000"/>
              </a:lnSpc>
              <a:buNone/>
            </a:pPr>
            <a:r>
              <a:rPr lang="zh-CN" sz="2400" dirty="0">
                <a:solidFill>
                  <a:schemeClr val="accent3"/>
                </a:solidFill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主要目标</a:t>
            </a:r>
          </a:p>
          <a:p>
            <a:pPr marL="0" indent="0" rtl="0">
              <a:lnSpc>
                <a:spcPct val="150000"/>
              </a:lnSpc>
              <a:buNone/>
            </a:pPr>
            <a:r>
              <a:rPr lang="zh-CN" sz="2400" dirty="0">
                <a:solidFill>
                  <a:schemeClr val="accent3"/>
                </a:solidFill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增长领域</a:t>
            </a:r>
          </a:p>
          <a:p>
            <a:pPr marL="0" indent="0" rtl="0">
              <a:lnSpc>
                <a:spcPct val="150000"/>
              </a:lnSpc>
              <a:buNone/>
            </a:pPr>
            <a:r>
              <a:rPr lang="zh-CN" sz="2400" dirty="0">
                <a:solidFill>
                  <a:schemeClr val="accent3"/>
                </a:solidFill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日程表</a:t>
            </a:r>
          </a:p>
          <a:p>
            <a:pPr marL="0" indent="0" rtl="0">
              <a:lnSpc>
                <a:spcPct val="150000"/>
              </a:lnSpc>
              <a:buNone/>
            </a:pPr>
            <a:r>
              <a:rPr lang="zh-CN" sz="2400" dirty="0">
                <a:solidFill>
                  <a:schemeClr val="accent3"/>
                </a:solidFill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摘要</a:t>
            </a:r>
          </a:p>
          <a:p>
            <a:pPr rtl="0"/>
            <a:endParaRPr lang="zh-CN" dirty="0">
              <a:solidFill>
                <a:schemeClr val="accent3"/>
              </a:solidFill>
              <a:latin typeface="Microsoft YaHei UI Light" panose="020B0302020104020203" pitchFamily="34" charset="0"/>
              <a:ea typeface="Microsoft YaHei UI Light"/>
              <a:cs typeface="Calibri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V="1">
            <a:off x="228600" y="7148277"/>
            <a:ext cx="4114800" cy="365396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2</a:t>
            </a:fld>
            <a:endParaRPr 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EE13DD2-AE14-1BFB-8787-57498346C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5460" y="542729"/>
            <a:ext cx="4928795" cy="36004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F4CBB30-CE1B-5596-5BEB-AEF0DFB4A6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745" y="542729"/>
            <a:ext cx="5481688" cy="360045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79210DD-36B7-E9A6-E83C-54FDAEFB803D}"/>
              </a:ext>
            </a:extLst>
          </p:cNvPr>
          <p:cNvSpPr/>
          <p:nvPr/>
        </p:nvSpPr>
        <p:spPr>
          <a:xfrm>
            <a:off x="-83335" y="4494782"/>
            <a:ext cx="573073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127000">
                    <a:schemeClr val="bg1"/>
                  </a:glow>
                  <a:reflection blurRad="6350" stA="53000" endA="300" endPos="35500" dir="5400000" sy="-90000" algn="bl" rotWithShape="0"/>
                </a:effectLst>
              </a:rPr>
              <a:t>The</a:t>
            </a:r>
            <a:r>
              <a:rPr lang="zh-CN" altLang="en-U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127000">
                    <a:schemeClr val="bg1"/>
                  </a:glow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127000">
                    <a:schemeClr val="bg1"/>
                  </a:glow>
                  <a:reflection blurRad="6350" stA="53000" endA="300" endPos="35500" dir="5400000" sy="-90000" algn="bl" rotWithShape="0"/>
                </a:effectLst>
              </a:rPr>
              <a:t>convenient </a:t>
            </a:r>
            <a:r>
              <a:rPr lang="en-US" altLang="zh-CN" sz="36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127000">
                    <a:schemeClr val="bg1"/>
                  </a:glow>
                  <a:reflection blurRad="6350" stA="53000" endA="300" endPos="35500" dir="5400000" sy="-90000" algn="bl" rotWithShape="0"/>
                </a:effectLst>
              </a:rPr>
              <a:t>and efficient life </a:t>
            </a:r>
            <a:endParaRPr lang="zh-CN" altLang="en-U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glow rad="127000">
                  <a:schemeClr val="bg1"/>
                </a:glow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528E1B9-A434-39C0-F8B6-318926440D4C}"/>
              </a:ext>
            </a:extLst>
          </p:cNvPr>
          <p:cNvSpPr/>
          <p:nvPr/>
        </p:nvSpPr>
        <p:spPr>
          <a:xfrm>
            <a:off x="6823543" y="4494782"/>
            <a:ext cx="5368457" cy="646331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  <a:reflection stA="45000" endPos="31000" dist="508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0" cap="none" spc="0" dirty="0">
                <a:ln w="0"/>
                <a:solidFill>
                  <a:schemeClr val="accent1"/>
                </a:solidFill>
                <a:effectLst>
                  <a:glow rad="127000">
                    <a:schemeClr val="accent5">
                      <a:lumMod val="60000"/>
                      <a:lumOff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relax and healthy life</a:t>
            </a:r>
            <a:endParaRPr lang="zh-CN" altLang="en-US" sz="3600" b="0" cap="none" spc="0" dirty="0">
              <a:ln w="0"/>
              <a:solidFill>
                <a:schemeClr val="accent1"/>
              </a:solidFill>
              <a:effectLst>
                <a:glow rad="127000">
                  <a:schemeClr val="accent5">
                    <a:lumMod val="60000"/>
                    <a:lumOff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03938" y="11086214"/>
            <a:ext cx="3922776" cy="218322"/>
          </a:xfrm>
        </p:spPr>
        <p:txBody>
          <a:bodyPr rtlCol="0">
            <a:normAutofit fontScale="25000" lnSpcReduction="20000"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5804" y="2159119"/>
            <a:ext cx="4727943" cy="4306824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zh-CN"/>
            </a:defPPr>
          </a:lstStyle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Good service</a:t>
            </a:r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More shops and supermarkets</a:t>
            </a:r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Lots of job opportunities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3292A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A3A1C"/>
                </a:solidFill>
                <a:effectLst/>
                <a:uLnTx/>
                <a:uFillTx/>
                <a:latin typeface="Microsoft YaHei UI Light"/>
                <a:ea typeface="Microsoft YaHei UI Light"/>
                <a:cs typeface="+mn-cs"/>
              </a:rPr>
              <a:t>Higher salary </a:t>
            </a:r>
            <a:endParaRPr lang="en-US" altLang="zh-CN" dirty="0"/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More convenient traffic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UI Light" panose="020F0302020204030204" pitchFamily="34" charset="0"/>
                <a:ea typeface="Microsoft YaHei UI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 UI Light" panose="020F0302020204030204" pitchFamily="34" charset="0"/>
              <a:ea typeface="Microsoft YaHei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D80912-616E-E14F-6D02-E79DAD0CC889}"/>
              </a:ext>
            </a:extLst>
          </p:cNvPr>
          <p:cNvSpPr txBox="1"/>
          <p:nvPr/>
        </p:nvSpPr>
        <p:spPr>
          <a:xfrm>
            <a:off x="7407349" y="2159119"/>
            <a:ext cx="4238847" cy="4826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Beautiful scenery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Clear water and fresh air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UI Light"/>
                <a:ea typeface="Microsoft YaHei UI Light"/>
                <a:cs typeface="+mn-cs"/>
              </a:rPr>
              <a:t>Safer and quieter life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Microsoft YaHei UI Light"/>
                <a:ea typeface="Microsoft YaHei UI Light"/>
              </a:rPr>
              <a:t>Slow lifestyle</a:t>
            </a:r>
            <a:endParaRPr lang="en-US" altLang="zh-CN" sz="24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8C002F-079F-72C4-AFC4-E38BD81AE309}"/>
              </a:ext>
            </a:extLst>
          </p:cNvPr>
          <p:cNvSpPr/>
          <p:nvPr/>
        </p:nvSpPr>
        <p:spPr>
          <a:xfrm>
            <a:off x="443202" y="613996"/>
            <a:ext cx="49331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4000" b="1" cap="none" spc="0" dirty="0">
                <a:ln/>
                <a:solidFill>
                  <a:schemeClr val="accent4"/>
                </a:solidFill>
                <a:effectLst/>
              </a:rPr>
              <a:t>In the city , there are</a:t>
            </a:r>
            <a:endParaRPr lang="zh-CN" altLang="en-US" sz="4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FDA5F23-825B-B514-0E99-BD201D7D9D8A}"/>
              </a:ext>
            </a:extLst>
          </p:cNvPr>
          <p:cNvSpPr/>
          <p:nvPr/>
        </p:nvSpPr>
        <p:spPr>
          <a:xfrm>
            <a:off x="6145672" y="613996"/>
            <a:ext cx="59399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4000" b="1" cap="none" spc="0" dirty="0">
                <a:ln/>
                <a:solidFill>
                  <a:schemeClr val="accent4"/>
                </a:solidFill>
                <a:effectLst/>
              </a:rPr>
              <a:t>In the count</a:t>
            </a:r>
            <a:r>
              <a:rPr lang="en-US" altLang="zh-CN" sz="4000" b="1" dirty="0">
                <a:ln/>
                <a:solidFill>
                  <a:schemeClr val="accent4"/>
                </a:solidFill>
              </a:rPr>
              <a:t>ry , there are</a:t>
            </a:r>
            <a:endParaRPr lang="zh-CN" altLang="en-US" sz="40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62527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Microsoft YaHei UI"/>
        <a:ea typeface="Microsoft YaHei UI"/>
        <a:cs typeface=""/>
      </a:majorFont>
      <a:minorFont>
        <a:latin typeface="Microsoft YaHei UI Light"/>
        <a:ea typeface="Microsoft YaHei UI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855_TF56410444_Win32" id="{A4D9143D-2DD8-4C57-9D80-ED5B7B13DA5D}" vid="{0CBF3EE4-A473-447D-B4ED-E95D27661F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{9066E6F8-C427-4951-BA88-F9813ADFEB80}tf56410444_win32</Template>
  <TotalTime>114</TotalTime>
  <Words>71</Words>
  <Application>Microsoft Office PowerPoint</Application>
  <PresentationFormat>宽屏</PresentationFormat>
  <Paragraphs>26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Microsoft YaHei UI</vt:lpstr>
      <vt:lpstr>Microsoft YaHei UI Light</vt:lpstr>
      <vt:lpstr>Arial</vt:lpstr>
      <vt:lpstr>Wingdings</vt:lpstr>
      <vt:lpstr>Office 主题</vt:lpstr>
      <vt:lpstr>The advantages of city life and country life</vt:lpstr>
      <vt:lpstr>议程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advantages of city life and country life</dc:title>
  <dc:creator>杨 雨菲</dc:creator>
  <cp:lastModifiedBy>杨 雨菲</cp:lastModifiedBy>
  <cp:revision>1</cp:revision>
  <dcterms:created xsi:type="dcterms:W3CDTF">2023-02-27T11:25:04Z</dcterms:created>
  <dcterms:modified xsi:type="dcterms:W3CDTF">2023-02-27T13:19:15Z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