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D788-E42D-45D8-B13C-26C38161111D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B4D6-40A4-4120-BE62-AF5AD03639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7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D788-E42D-45D8-B13C-26C38161111D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B4D6-40A4-4120-BE62-AF5AD03639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649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D788-E42D-45D8-B13C-26C38161111D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B4D6-40A4-4120-BE62-AF5AD03639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81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D788-E42D-45D8-B13C-26C38161111D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B4D6-40A4-4120-BE62-AF5AD03639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65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D788-E42D-45D8-B13C-26C38161111D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B4D6-40A4-4120-BE62-AF5AD03639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972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D788-E42D-45D8-B13C-26C38161111D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B4D6-40A4-4120-BE62-AF5AD03639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97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D788-E42D-45D8-B13C-26C38161111D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B4D6-40A4-4120-BE62-AF5AD03639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651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D788-E42D-45D8-B13C-26C38161111D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B4D6-40A4-4120-BE62-AF5AD03639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47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D788-E42D-45D8-B13C-26C38161111D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B4D6-40A4-4120-BE62-AF5AD03639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91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D788-E42D-45D8-B13C-26C38161111D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B4D6-40A4-4120-BE62-AF5AD03639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684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D788-E42D-45D8-B13C-26C38161111D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B4D6-40A4-4120-BE62-AF5AD03639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1D788-E42D-45D8-B13C-26C38161111D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EB4D6-40A4-4120-BE62-AF5AD03639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58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1243712"/>
            <a:ext cx="10733133" cy="425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3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02" y="792479"/>
            <a:ext cx="10320020" cy="518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91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of Delaware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Yulin Yang</dc:creator>
  <cp:lastModifiedBy>Yulin Yang</cp:lastModifiedBy>
  <cp:revision>3</cp:revision>
  <dcterms:created xsi:type="dcterms:W3CDTF">2016-06-17T03:32:13Z</dcterms:created>
  <dcterms:modified xsi:type="dcterms:W3CDTF">2016-06-17T03:44:32Z</dcterms:modified>
</cp:coreProperties>
</file>