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6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3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B632C-B789-4C86-88EA-7A3112848A3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C43E1-A9E0-4F75-AC64-B926862E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152899" y="2119976"/>
            <a:ext cx="3856789" cy="2909223"/>
            <a:chOff x="2145961" y="541020"/>
            <a:chExt cx="5950029" cy="4488180"/>
          </a:xfrm>
        </p:grpSpPr>
        <p:sp>
          <p:nvSpPr>
            <p:cNvPr id="2" name="Oval 1"/>
            <p:cNvSpPr/>
            <p:nvPr/>
          </p:nvSpPr>
          <p:spPr>
            <a:xfrm>
              <a:off x="2199992" y="2851842"/>
              <a:ext cx="1747319" cy="11588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5240449" y="1827292"/>
              <a:ext cx="1631132" cy="15677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746239" y="3157638"/>
                  <a:ext cx="617464" cy="4748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239" y="3157638"/>
                  <a:ext cx="617464" cy="4748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824059" y="2426505"/>
                  <a:ext cx="623894" cy="4748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059" y="2426505"/>
                  <a:ext cx="623894" cy="4748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3808007" y="930729"/>
              <a:ext cx="1571746" cy="4098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4076241" y="1240971"/>
              <a:ext cx="670141" cy="277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648137" y="851060"/>
                  <a:ext cx="506771" cy="4748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137" y="851060"/>
                  <a:ext cx="506771" cy="4748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665221" y="541020"/>
                  <a:ext cx="1173002" cy="4748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221" y="541020"/>
                  <a:ext cx="1173002" cy="4748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922988" y="1827292"/>
                  <a:ext cx="1173002" cy="4748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988" y="1827292"/>
                  <a:ext cx="1173002" cy="4748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45961" y="2321284"/>
                  <a:ext cx="1173002" cy="4748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961" y="2321284"/>
                  <a:ext cx="1173002" cy="4748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465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88580" y="3356610"/>
            <a:ext cx="739140" cy="5715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16380" y="2112446"/>
            <a:ext cx="3415469" cy="2135466"/>
            <a:chOff x="1516380" y="2112446"/>
            <a:chExt cx="3415469" cy="2135466"/>
          </a:xfrm>
        </p:grpSpPr>
        <p:sp>
          <p:nvSpPr>
            <p:cNvPr id="2" name="Oval 1"/>
            <p:cNvSpPr/>
            <p:nvPr/>
          </p:nvSpPr>
          <p:spPr>
            <a:xfrm>
              <a:off x="1516380" y="384048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186940" y="307086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849880" y="307086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86940" y="356616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49880" y="356616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2" idx="0"/>
              <a:endCxn id="3" idx="3"/>
            </p:cNvCxnSpPr>
            <p:nvPr/>
          </p:nvCxnSpPr>
          <p:spPr>
            <a:xfrm flipV="1">
              <a:off x="1554480" y="3135901"/>
              <a:ext cx="643619" cy="704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6"/>
              <a:endCxn id="5" idx="3"/>
            </p:cNvCxnSpPr>
            <p:nvPr/>
          </p:nvCxnSpPr>
          <p:spPr>
            <a:xfrm flipV="1">
              <a:off x="1592580" y="3631201"/>
              <a:ext cx="605519" cy="2473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6" idx="3"/>
            </p:cNvCxnSpPr>
            <p:nvPr/>
          </p:nvCxnSpPr>
          <p:spPr>
            <a:xfrm flipV="1">
              <a:off x="1573529" y="3631201"/>
              <a:ext cx="1287510" cy="266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" idx="6"/>
            </p:cNvCxnSpPr>
            <p:nvPr/>
          </p:nvCxnSpPr>
          <p:spPr>
            <a:xfrm flipV="1">
              <a:off x="1592580" y="3141481"/>
              <a:ext cx="1257300" cy="737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186940" y="3070860"/>
              <a:ext cx="73914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99435" y="2712720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762375" y="2712720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99435" y="3208020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762375" y="3208020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8972" y="2112446"/>
              <a:ext cx="1591310" cy="1230394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444365" y="2712720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44365" y="3208020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99435" y="2217420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62375" y="2217420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44365" y="2217420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endCxn id="21" idx="3"/>
            </p:cNvCxnSpPr>
            <p:nvPr/>
          </p:nvCxnSpPr>
          <p:spPr>
            <a:xfrm flipV="1">
              <a:off x="2941862" y="3273061"/>
              <a:ext cx="831672" cy="349977"/>
            </a:xfrm>
            <a:prstGeom prst="straightConnector1">
              <a:avLst/>
            </a:prstGeom>
            <a:ln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0" idx="3"/>
            </p:cNvCxnSpPr>
            <p:nvPr/>
          </p:nvCxnSpPr>
          <p:spPr>
            <a:xfrm flipV="1">
              <a:off x="2255067" y="3273061"/>
              <a:ext cx="855527" cy="313372"/>
            </a:xfrm>
            <a:prstGeom prst="straightConnector1">
              <a:avLst/>
            </a:prstGeom>
            <a:ln>
              <a:solidFill>
                <a:srgbClr val="92D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209529" y="2269397"/>
              <a:ext cx="901336" cy="796290"/>
            </a:xfrm>
            <a:prstGeom prst="straightConnector1">
              <a:avLst/>
            </a:prstGeom>
            <a:ln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229121" y="2747551"/>
              <a:ext cx="858613" cy="304258"/>
            </a:xfrm>
            <a:prstGeom prst="straightConnector1">
              <a:avLst/>
            </a:prstGeom>
            <a:ln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5"/>
              <a:endCxn id="24" idx="3"/>
            </p:cNvCxnSpPr>
            <p:nvPr/>
          </p:nvCxnSpPr>
          <p:spPr>
            <a:xfrm flipV="1">
              <a:off x="2914921" y="3273061"/>
              <a:ext cx="1540603" cy="358140"/>
            </a:xfrm>
            <a:prstGeom prst="straightConnector1">
              <a:avLst/>
            </a:prstGeom>
            <a:ln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8" idx="4"/>
            </p:cNvCxnSpPr>
            <p:nvPr/>
          </p:nvCxnSpPr>
          <p:spPr>
            <a:xfrm flipV="1">
              <a:off x="2227038" y="2788920"/>
              <a:ext cx="910497" cy="781004"/>
            </a:xfrm>
            <a:prstGeom prst="straightConnector1">
              <a:avLst/>
            </a:prstGeom>
            <a:ln>
              <a:solidFill>
                <a:srgbClr val="92D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571919" y="3878580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919" y="3878580"/>
                  <a:ext cx="4328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871470" y="3586824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70" y="3586824"/>
                  <a:ext cx="4328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498975" y="3263148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975" y="3263148"/>
                  <a:ext cx="43287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94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145671" y="1674891"/>
            <a:ext cx="94156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145671" y="2098895"/>
            <a:ext cx="16115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45671" y="2522899"/>
            <a:ext cx="23357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45671" y="3010277"/>
            <a:ext cx="32501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61885" y="3558012"/>
            <a:ext cx="4673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87232" y="1674891"/>
            <a:ext cx="0" cy="18831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58320" y="2098895"/>
            <a:ext cx="0" cy="1459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81465" y="2522899"/>
            <a:ext cx="0" cy="10351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95865" y="3010277"/>
            <a:ext cx="0" cy="547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45671" y="1674891"/>
            <a:ext cx="0" cy="18831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81986" y="33733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986" y="3373346"/>
                <a:ext cx="33457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68116" y="361703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16" y="3617034"/>
                <a:ext cx="36580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99566" y="3619501"/>
                <a:ext cx="452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66" y="3619501"/>
                <a:ext cx="4526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66326" y="3614731"/>
                <a:ext cx="457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26" y="3614731"/>
                <a:ext cx="4579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55153" y="3614731"/>
                <a:ext cx="457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153" y="3614731"/>
                <a:ext cx="4579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64536" y="3605212"/>
                <a:ext cx="452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536" y="3605212"/>
                <a:ext cx="45262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86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548435" y="2263367"/>
            <a:ext cx="6782011" cy="2059665"/>
            <a:chOff x="1462020" y="2100404"/>
            <a:chExt cx="6782011" cy="2059665"/>
          </a:xfrm>
        </p:grpSpPr>
        <p:grpSp>
          <p:nvGrpSpPr>
            <p:cNvPr id="22" name="Group 21"/>
            <p:cNvGrpSpPr/>
            <p:nvPr/>
          </p:nvGrpSpPr>
          <p:grpSpPr>
            <a:xfrm>
              <a:off x="2525917" y="2100404"/>
              <a:ext cx="5718114" cy="2059665"/>
              <a:chOff x="2525917" y="2100404"/>
              <a:chExt cx="5718114" cy="205966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525917" y="2100404"/>
                <a:ext cx="1104523" cy="7604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Money market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214796" y="2279789"/>
                <a:ext cx="715223" cy="4074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>
                <a:stCxn id="3" idx="1"/>
                <a:endCxn id="2" idx="6"/>
              </p:cNvCxnSpPr>
              <p:nvPr/>
            </p:nvCxnSpPr>
            <p:spPr>
              <a:xfrm flipH="1" flipV="1">
                <a:off x="3630440" y="2480650"/>
                <a:ext cx="1584356" cy="28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910619" y="2111317"/>
                <a:ext cx="1023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</a:t>
                </a:r>
                <a:r>
                  <a:rPr lang="en-US" altLang="zh-CN" dirty="0" smtClean="0"/>
                  <a:t>nvest $1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25917" y="3312060"/>
                <a:ext cx="1104523" cy="7604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Money market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14796" y="3496726"/>
                <a:ext cx="715223" cy="4074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7" idx="6"/>
                <a:endCxn id="8" idx="1"/>
              </p:cNvCxnSpPr>
              <p:nvPr/>
            </p:nvCxnSpPr>
            <p:spPr>
              <a:xfrm>
                <a:off x="3630440" y="3692306"/>
                <a:ext cx="1584356" cy="81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630440" y="3312060"/>
                    <a:ext cx="16117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return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0440" y="3312060"/>
                    <a:ext cx="1611788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409" t="-8197" r="-37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ectangle 14"/>
              <p:cNvSpPr/>
              <p:nvPr/>
            </p:nvSpPr>
            <p:spPr>
              <a:xfrm>
                <a:off x="7528808" y="3477689"/>
                <a:ext cx="715223" cy="4074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5930019" y="3591613"/>
                <a:ext cx="1584356" cy="81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031979" y="3203894"/>
                    <a:ext cx="13520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pay</a:t>
                    </a:r>
                    <a:r>
                      <a:rPr lang="en-US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1979" y="3203894"/>
                    <a:ext cx="1352037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4054" t="-8197" r="-4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136614" y="3790737"/>
                    <a:ext cx="11882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receive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6614" y="3790737"/>
                    <a:ext cx="1188274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461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5930019" y="3782981"/>
                <a:ext cx="1584356" cy="28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62020" y="2218274"/>
                  <a:ext cx="8287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020" y="2218274"/>
                  <a:ext cx="8287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88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462020" y="3534800"/>
                  <a:ext cx="845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020" y="3534800"/>
                  <a:ext cx="84536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75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93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253961" y="1403287"/>
            <a:ext cx="6333004" cy="2877494"/>
            <a:chOff x="2253961" y="1403287"/>
            <a:chExt cx="6333004" cy="2877494"/>
          </a:xfrm>
        </p:grpSpPr>
        <p:sp>
          <p:nvSpPr>
            <p:cNvPr id="2" name="Rectangle 1"/>
            <p:cNvSpPr/>
            <p:nvPr/>
          </p:nvSpPr>
          <p:spPr>
            <a:xfrm>
              <a:off x="2824681" y="1973655"/>
              <a:ext cx="1195058" cy="6246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824681" y="3656091"/>
              <a:ext cx="1195058" cy="6246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408339" y="1973655"/>
              <a:ext cx="1195058" cy="6246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08339" y="3656091"/>
              <a:ext cx="1195058" cy="6246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78178" y="1403287"/>
              <a:ext cx="613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10636" y="1403287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maturity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3352" y="211682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63352" y="37837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7010" y="210133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7010" y="380489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105337" y="2598345"/>
              <a:ext cx="0" cy="10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691872" y="2598345"/>
              <a:ext cx="0" cy="102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716157" y="2598345"/>
              <a:ext cx="0" cy="1047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08288" y="2598345"/>
              <a:ext cx="3456" cy="10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53961" y="2913704"/>
                  <a:ext cx="872547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dirty="0" smtClean="0"/>
                    <a:t> EUR</a:t>
                  </a:r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61" y="2913704"/>
                  <a:ext cx="872547" cy="39158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7813" r="-629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740201" y="2931427"/>
                  <a:ext cx="1271117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USD</a:t>
                  </a:r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201" y="2931427"/>
                  <a:ext cx="1271117" cy="39158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13" r="-3365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825504" y="2920669"/>
                  <a:ext cx="872547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dirty="0" smtClean="0"/>
                    <a:t> EUR</a:t>
                  </a:r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04" y="2920669"/>
                  <a:ext cx="872547" cy="39158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250" r="-629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11744" y="2938392"/>
                  <a:ext cx="1275221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USD</a:t>
                  </a:r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744" y="2938392"/>
                  <a:ext cx="1275221" cy="39158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250" r="-2857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919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38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729740" y="1163836"/>
            <a:ext cx="8124310" cy="3545324"/>
            <a:chOff x="1729740" y="1163836"/>
            <a:chExt cx="8124310" cy="3545324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049780" y="1889760"/>
              <a:ext cx="0" cy="281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729740" y="4305300"/>
              <a:ext cx="35128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049780" y="1988820"/>
              <a:ext cx="1584960" cy="2316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049779" y="3147060"/>
              <a:ext cx="2689861" cy="1158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279334" y="3947636"/>
              <a:ext cx="15240" cy="25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421732" y="3726180"/>
              <a:ext cx="30480" cy="42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576989" y="3490913"/>
              <a:ext cx="37148" cy="582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22721" y="3259931"/>
              <a:ext cx="48311" cy="757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858720" y="3055144"/>
              <a:ext cx="60216" cy="90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003977" y="2824163"/>
              <a:ext cx="64978" cy="1080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6539" y="2665602"/>
                  <a:ext cx="15281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539" y="2665602"/>
                  <a:ext cx="152811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 flipV="1">
              <a:off x="3148451" y="2596515"/>
              <a:ext cx="70864" cy="1243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288414" y="2396847"/>
              <a:ext cx="70864" cy="138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443822" y="2176463"/>
              <a:ext cx="70864" cy="1535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606148" y="1969294"/>
              <a:ext cx="64447" cy="166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155402" y="1835484"/>
              <a:ext cx="3401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/>
                <a:t>.</a:t>
              </a:r>
              <a:endParaRPr lang="en-US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004090" y="199179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090" y="1991797"/>
                  <a:ext cx="36766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V="1">
              <a:off x="1878635" y="1515110"/>
              <a:ext cx="1328285" cy="31940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91427" y="1163836"/>
                  <a:ext cx="1104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427" y="1163836"/>
                  <a:ext cx="11047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 flipV="1">
              <a:off x="2498023" y="1526719"/>
              <a:ext cx="605674" cy="244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189047" y="1290876"/>
                  <a:ext cx="376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047" y="1290876"/>
                  <a:ext cx="37644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6661270" y="1889760"/>
              <a:ext cx="0" cy="281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341230" y="4305300"/>
              <a:ext cx="35128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661270" y="1988820"/>
              <a:ext cx="1584960" cy="2316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61269" y="3147060"/>
              <a:ext cx="2689861" cy="1158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890824" y="3947636"/>
              <a:ext cx="15240" cy="25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033222" y="3726180"/>
              <a:ext cx="30480" cy="42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188479" y="3490913"/>
              <a:ext cx="37148" cy="582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334211" y="3259931"/>
              <a:ext cx="48311" cy="757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470210" y="3055144"/>
              <a:ext cx="60216" cy="90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615467" y="2824163"/>
              <a:ext cx="64978" cy="1080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108029" y="2665602"/>
                  <a:ext cx="15281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8029" y="2665602"/>
                  <a:ext cx="15281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V="1">
              <a:off x="7759941" y="2596515"/>
              <a:ext cx="70864" cy="1243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899904" y="2396847"/>
              <a:ext cx="70864" cy="138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8055312" y="2176463"/>
              <a:ext cx="70864" cy="1535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17638" y="1969294"/>
              <a:ext cx="64447" cy="166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8412557" y="1562397"/>
              <a:ext cx="3401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/>
                <a:t>.</a:t>
              </a:r>
              <a:endParaRPr lang="en-US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591447" y="194208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1447" y="1942087"/>
                  <a:ext cx="36766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 flipV="1">
              <a:off x="6490125" y="1515110"/>
              <a:ext cx="1328285" cy="31940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502917" y="1163836"/>
                  <a:ext cx="1104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17" y="1163836"/>
                  <a:ext cx="110479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 flipH="1" flipV="1">
              <a:off x="7109513" y="1526719"/>
              <a:ext cx="605674" cy="244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00537" y="1290876"/>
                  <a:ext cx="376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537" y="1290876"/>
                  <a:ext cx="37644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805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729740" y="1163836"/>
            <a:ext cx="8124310" cy="3545324"/>
            <a:chOff x="1729740" y="1163836"/>
            <a:chExt cx="8124310" cy="3545324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049780" y="1889760"/>
              <a:ext cx="0" cy="281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729740" y="4305300"/>
              <a:ext cx="35128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049780" y="1988820"/>
              <a:ext cx="1584960" cy="2316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049779" y="3147060"/>
              <a:ext cx="2689861" cy="11582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279334" y="3947636"/>
              <a:ext cx="15240" cy="25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421732" y="3726180"/>
              <a:ext cx="30480" cy="42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576989" y="3490913"/>
              <a:ext cx="37148" cy="582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22721" y="3259931"/>
              <a:ext cx="48311" cy="757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858720" y="3055144"/>
              <a:ext cx="60216" cy="90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003977" y="2824163"/>
              <a:ext cx="64978" cy="1080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6539" y="2665602"/>
                  <a:ext cx="15281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539" y="2665602"/>
                  <a:ext cx="152811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 flipV="1">
              <a:off x="3148451" y="2596515"/>
              <a:ext cx="70864" cy="1243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288414" y="2396847"/>
              <a:ext cx="70864" cy="138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443822" y="2176463"/>
              <a:ext cx="70864" cy="1535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606148" y="1969294"/>
              <a:ext cx="64447" cy="166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155402" y="1835484"/>
              <a:ext cx="3401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/>
                <a:t>.</a:t>
              </a:r>
              <a:endParaRPr lang="en-US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004090" y="199179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090" y="1991797"/>
                  <a:ext cx="36766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V="1">
              <a:off x="1878635" y="1515110"/>
              <a:ext cx="1328285" cy="31940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91427" y="1163836"/>
                  <a:ext cx="1104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427" y="1163836"/>
                  <a:ext cx="11047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 flipV="1">
              <a:off x="2498023" y="1526719"/>
              <a:ext cx="605674" cy="244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189047" y="1290876"/>
                  <a:ext cx="376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047" y="1290876"/>
                  <a:ext cx="37644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6661270" y="1889760"/>
              <a:ext cx="0" cy="281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341230" y="4305300"/>
              <a:ext cx="35128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661270" y="1988820"/>
              <a:ext cx="1584960" cy="2316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61269" y="3147060"/>
              <a:ext cx="2689861" cy="11582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890824" y="3947636"/>
              <a:ext cx="15240" cy="25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033222" y="3726180"/>
              <a:ext cx="30480" cy="42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188479" y="3490913"/>
              <a:ext cx="37148" cy="582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334211" y="3259931"/>
              <a:ext cx="48311" cy="757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470210" y="3055144"/>
              <a:ext cx="60216" cy="90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615467" y="2824163"/>
              <a:ext cx="64978" cy="1080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108029" y="2665602"/>
                  <a:ext cx="15281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8029" y="2665602"/>
                  <a:ext cx="15281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V="1">
              <a:off x="7759941" y="2596515"/>
              <a:ext cx="70864" cy="1243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899904" y="2396847"/>
              <a:ext cx="70864" cy="138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8055312" y="2176463"/>
              <a:ext cx="70864" cy="1535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17638" y="1969294"/>
              <a:ext cx="64447" cy="166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8412557" y="1562397"/>
              <a:ext cx="3401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/>
                <a:t>.</a:t>
              </a:r>
              <a:endParaRPr lang="en-US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591447" y="194208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1447" y="1942087"/>
                  <a:ext cx="36766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 flipV="1">
              <a:off x="6490125" y="1515110"/>
              <a:ext cx="1328285" cy="31940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502917" y="1163836"/>
                  <a:ext cx="1104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17" y="1163836"/>
                  <a:ext cx="110479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 flipH="1" flipV="1">
              <a:off x="7109513" y="1526719"/>
              <a:ext cx="605674" cy="244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00537" y="1290876"/>
                  <a:ext cx="376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537" y="1290876"/>
                  <a:ext cx="37644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702290" y="1901190"/>
            <a:ext cx="5311125" cy="3521194"/>
            <a:chOff x="2702290" y="1901190"/>
            <a:chExt cx="5311125" cy="3521194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232910" y="1901190"/>
              <a:ext cx="0" cy="281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3912870" y="4316730"/>
              <a:ext cx="35128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32910" y="4000500"/>
              <a:ext cx="275590" cy="31623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32910" y="3596641"/>
              <a:ext cx="612140" cy="72008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246881" y="3192782"/>
              <a:ext cx="970280" cy="112394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246881" y="2783209"/>
              <a:ext cx="1328419" cy="153352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50691" y="2393636"/>
              <a:ext cx="1680209" cy="192309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631976" y="2348807"/>
                  <a:ext cx="338143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≥0, 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&gt;0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𝑠𝑜𝑚𝑒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1976" y="2348807"/>
                  <a:ext cx="3381439" cy="6463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8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>
              <a:off x="4239260" y="2044700"/>
              <a:ext cx="2009140" cy="2272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201795" y="4279265"/>
              <a:ext cx="74929" cy="749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852421" y="2635766"/>
              <a:ext cx="2328608" cy="27866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3330639" y="2946400"/>
              <a:ext cx="233966" cy="2188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702290" y="2244467"/>
                  <a:ext cx="4662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290" y="2244467"/>
                  <a:ext cx="46621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227504" y="2466201"/>
                  <a:ext cx="913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504" y="2466201"/>
                  <a:ext cx="91339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782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004603" y="1729998"/>
            <a:ext cx="4486893" cy="3383139"/>
            <a:chOff x="3004603" y="1729998"/>
            <a:chExt cx="4486893" cy="3383139"/>
          </a:xfrm>
        </p:grpSpPr>
        <p:sp>
          <p:nvSpPr>
            <p:cNvPr id="17" name="Arc 16"/>
            <p:cNvSpPr/>
            <p:nvPr/>
          </p:nvSpPr>
          <p:spPr>
            <a:xfrm>
              <a:off x="3004603" y="3326377"/>
              <a:ext cx="2099310" cy="1786760"/>
            </a:xfrm>
            <a:prstGeom prst="arc">
              <a:avLst>
                <a:gd name="adj1" fmla="val 14743956"/>
                <a:gd name="adj2" fmla="val 20158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0486855">
              <a:off x="5580897" y="1729998"/>
              <a:ext cx="1910599" cy="1359781"/>
            </a:xfrm>
            <a:prstGeom prst="arc">
              <a:avLst>
                <a:gd name="adj1" fmla="val 13997294"/>
                <a:gd name="adj2" fmla="val 186842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004603" y="1737360"/>
              <a:ext cx="4481210" cy="2983230"/>
              <a:chOff x="3004603" y="1737360"/>
              <a:chExt cx="4481210" cy="298323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4232910" y="1901190"/>
                <a:ext cx="0" cy="2819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>
                <a:off x="3912870" y="4316730"/>
                <a:ext cx="35128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5471160" y="3040380"/>
                <a:ext cx="133480" cy="1334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655803" y="3107120"/>
                    <a:ext cx="3922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5803" y="3107120"/>
                    <a:ext cx="39228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160770" y="1737360"/>
                    <a:ext cx="132504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b="0" dirty="0" smtClean="0"/>
                  </a:p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a14:m>
                    <a:r>
                      <a:rPr lang="en-US" dirty="0" smtClean="0"/>
                      <a:t> attainable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0770" y="1737360"/>
                    <a:ext cx="1325043" cy="64633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4608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004603" y="3573426"/>
                    <a:ext cx="132504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b="0" dirty="0" smtClean="0"/>
                  </a:p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a14:m>
                    <a:r>
                      <a:rPr lang="en-US" dirty="0" smtClean="0"/>
                      <a:t> attainable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4603" y="3573426"/>
                    <a:ext cx="1325043" cy="6463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4608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6265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38106" y="221699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820748" y="262727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19812" y="1814513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15367" y="200841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8065" y="1522850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79718" y="3033646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9081" y="1514434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1231" y="1176231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91232" y="1821852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510" y="2774487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2" idx="7"/>
            <a:endCxn id="4" idx="2"/>
          </p:cNvCxnSpPr>
          <p:nvPr/>
        </p:nvCxnSpPr>
        <p:spPr>
          <a:xfrm flipV="1">
            <a:off x="2238565" y="1873361"/>
            <a:ext cx="581247" cy="360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7"/>
            <a:endCxn id="6" idx="3"/>
          </p:cNvCxnSpPr>
          <p:nvPr/>
        </p:nvCxnSpPr>
        <p:spPr>
          <a:xfrm flipV="1">
            <a:off x="2920271" y="1623309"/>
            <a:ext cx="685030" cy="208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9" idx="2"/>
          </p:cNvCxnSpPr>
          <p:nvPr/>
        </p:nvCxnSpPr>
        <p:spPr>
          <a:xfrm flipV="1">
            <a:off x="3688524" y="1235079"/>
            <a:ext cx="702707" cy="305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4" idx="2"/>
          </p:cNvCxnSpPr>
          <p:nvPr/>
        </p:nvCxnSpPr>
        <p:spPr>
          <a:xfrm flipV="1">
            <a:off x="2944510" y="2652446"/>
            <a:ext cx="651684" cy="2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2"/>
          </p:cNvCxnSpPr>
          <p:nvPr/>
        </p:nvCxnSpPr>
        <p:spPr>
          <a:xfrm flipV="1">
            <a:off x="3735277" y="1880700"/>
            <a:ext cx="655955" cy="167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700277" y="2474014"/>
            <a:ext cx="679176" cy="165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1967" y="2732073"/>
            <a:ext cx="674227" cy="36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5"/>
            <a:endCxn id="3" idx="2"/>
          </p:cNvCxnSpPr>
          <p:nvPr/>
        </p:nvCxnSpPr>
        <p:spPr>
          <a:xfrm>
            <a:off x="2238565" y="2317457"/>
            <a:ext cx="582183" cy="368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4" idx="5"/>
            <a:endCxn id="11" idx="2"/>
          </p:cNvCxnSpPr>
          <p:nvPr/>
        </p:nvCxnSpPr>
        <p:spPr>
          <a:xfrm>
            <a:off x="3696653" y="2694057"/>
            <a:ext cx="694857" cy="13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13889" y="2074282"/>
            <a:ext cx="668747" cy="20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5"/>
            <a:endCxn id="5" idx="2"/>
          </p:cNvCxnSpPr>
          <p:nvPr/>
        </p:nvCxnSpPr>
        <p:spPr>
          <a:xfrm>
            <a:off x="2920271" y="1914972"/>
            <a:ext cx="695096" cy="15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8" idx="2"/>
          </p:cNvCxnSpPr>
          <p:nvPr/>
        </p:nvCxnSpPr>
        <p:spPr>
          <a:xfrm flipV="1">
            <a:off x="3705760" y="1573282"/>
            <a:ext cx="693321" cy="8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57251" y="3737559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881373" y="3749919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373" y="3749919"/>
                <a:ext cx="37459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696692" y="375349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92" y="3753495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670637" y="416461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637" y="4164617"/>
                <a:ext cx="42755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505490" y="4178906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490" y="4178906"/>
                <a:ext cx="43287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501510" y="375594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510" y="3755948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10308" y="4181359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08" y="4181359"/>
                <a:ext cx="43287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292006" y="37571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006" y="3757118"/>
                <a:ext cx="36580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/>
          <p:cNvSpPr/>
          <p:nvPr/>
        </p:nvSpPr>
        <p:spPr>
          <a:xfrm>
            <a:off x="3596194" y="259359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391510" y="2219529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391509" y="2433559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391232" y="3346146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391231" y="300521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7" idx="5"/>
            <a:endCxn id="115" idx="2"/>
          </p:cNvCxnSpPr>
          <p:nvPr/>
        </p:nvCxnSpPr>
        <p:spPr>
          <a:xfrm>
            <a:off x="3680177" y="3134105"/>
            <a:ext cx="711055" cy="270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6" idx="2"/>
          </p:cNvCxnSpPr>
          <p:nvPr/>
        </p:nvCxnSpPr>
        <p:spPr>
          <a:xfrm flipV="1">
            <a:off x="3700277" y="3064066"/>
            <a:ext cx="690954" cy="8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5449045" y="2112560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301584" y="247469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280458" y="1721753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087726" y="2085401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066600" y="1332456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087726" y="2880594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919139" y="1721753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898013" y="96245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919139" y="2516946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919138" y="330779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22" idx="7"/>
            <a:endCxn id="124" idx="2"/>
          </p:cNvCxnSpPr>
          <p:nvPr/>
        </p:nvCxnSpPr>
        <p:spPr>
          <a:xfrm flipV="1">
            <a:off x="5549504" y="1780601"/>
            <a:ext cx="730954" cy="349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26" idx="3"/>
          </p:cNvCxnSpPr>
          <p:nvPr/>
        </p:nvCxnSpPr>
        <p:spPr>
          <a:xfrm flipV="1">
            <a:off x="6394493" y="1432915"/>
            <a:ext cx="689343" cy="32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7184295" y="1030831"/>
            <a:ext cx="713718" cy="34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6419279" y="2167750"/>
            <a:ext cx="689343" cy="32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7205421" y="1788616"/>
            <a:ext cx="713718" cy="34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7199641" y="2596919"/>
            <a:ext cx="713718" cy="34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7" idx="2"/>
          </p:cNvCxnSpPr>
          <p:nvPr/>
        </p:nvCxnSpPr>
        <p:spPr>
          <a:xfrm>
            <a:off x="6413499" y="2579021"/>
            <a:ext cx="674227" cy="36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23" idx="2"/>
          </p:cNvCxnSpPr>
          <p:nvPr/>
        </p:nvCxnSpPr>
        <p:spPr>
          <a:xfrm>
            <a:off x="5565715" y="2205471"/>
            <a:ext cx="735869" cy="32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31" idx="2"/>
          </p:cNvCxnSpPr>
          <p:nvPr/>
        </p:nvCxnSpPr>
        <p:spPr>
          <a:xfrm>
            <a:off x="7199641" y="2971265"/>
            <a:ext cx="719497" cy="395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205233" y="2155873"/>
            <a:ext cx="719497" cy="395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25" idx="2"/>
          </p:cNvCxnSpPr>
          <p:nvPr/>
        </p:nvCxnSpPr>
        <p:spPr>
          <a:xfrm>
            <a:off x="6402043" y="1807456"/>
            <a:ext cx="685683" cy="33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28" idx="1"/>
          </p:cNvCxnSpPr>
          <p:nvPr/>
        </p:nvCxnSpPr>
        <p:spPr>
          <a:xfrm>
            <a:off x="7184295" y="1394793"/>
            <a:ext cx="752080" cy="34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1862657" y="4213929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57" y="4213929"/>
                <a:ext cx="43287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378759" y="3742776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59" y="3742776"/>
                <a:ext cx="37459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194078" y="374635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078" y="3746352"/>
                <a:ext cx="36580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168023" y="4157474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23" y="4157474"/>
                <a:ext cx="42755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002876" y="4171763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876" y="4171763"/>
                <a:ext cx="43287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6998896" y="374880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896" y="3748805"/>
                <a:ext cx="365806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7807694" y="4174216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694" y="4174216"/>
                <a:ext cx="43287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7789392" y="374997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92" y="3749975"/>
                <a:ext cx="36580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5360043" y="4206786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43" y="4206786"/>
                <a:ext cx="43287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87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32929" y="3328130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85468" y="369026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64342" y="2937323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71610" y="3300971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50484" y="2548026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1610" y="4096164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3023" y="2937323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81897" y="217802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03023" y="3732516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03022" y="452336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2" idx="7"/>
            <a:endCxn id="4" idx="2"/>
          </p:cNvCxnSpPr>
          <p:nvPr/>
        </p:nvCxnSpPr>
        <p:spPr>
          <a:xfrm flipV="1">
            <a:off x="1733388" y="2996171"/>
            <a:ext cx="730954" cy="349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3"/>
          </p:cNvCxnSpPr>
          <p:nvPr/>
        </p:nvCxnSpPr>
        <p:spPr>
          <a:xfrm flipV="1">
            <a:off x="2578377" y="2648485"/>
            <a:ext cx="689343" cy="32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68179" y="2246401"/>
            <a:ext cx="713718" cy="34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03163" y="3383320"/>
            <a:ext cx="689343" cy="324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89305" y="3004186"/>
            <a:ext cx="713718" cy="34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83525" y="3812489"/>
            <a:ext cx="713718" cy="34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2"/>
          </p:cNvCxnSpPr>
          <p:nvPr/>
        </p:nvCxnSpPr>
        <p:spPr>
          <a:xfrm>
            <a:off x="2597383" y="3794591"/>
            <a:ext cx="674227" cy="36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" idx="2"/>
          </p:cNvCxnSpPr>
          <p:nvPr/>
        </p:nvCxnSpPr>
        <p:spPr>
          <a:xfrm>
            <a:off x="1749599" y="3421041"/>
            <a:ext cx="735869" cy="32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2"/>
          </p:cNvCxnSpPr>
          <p:nvPr/>
        </p:nvCxnSpPr>
        <p:spPr>
          <a:xfrm>
            <a:off x="3383525" y="4186835"/>
            <a:ext cx="719497" cy="395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89117" y="3371443"/>
            <a:ext cx="719497" cy="395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2"/>
          </p:cNvCxnSpPr>
          <p:nvPr/>
        </p:nvCxnSpPr>
        <p:spPr>
          <a:xfrm>
            <a:off x="2585927" y="3023026"/>
            <a:ext cx="685683" cy="33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1"/>
          </p:cNvCxnSpPr>
          <p:nvPr/>
        </p:nvCxnSpPr>
        <p:spPr>
          <a:xfrm>
            <a:off x="3368179" y="2610363"/>
            <a:ext cx="752080" cy="34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766367" y="327345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745241" y="2520513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766367" y="4068651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597780" y="2909810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76654" y="2150515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7780" y="3705003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597779" y="4495855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62936" y="2218888"/>
            <a:ext cx="713718" cy="34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884062" y="2976673"/>
            <a:ext cx="713718" cy="34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878282" y="3784976"/>
            <a:ext cx="713718" cy="34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2" idx="2"/>
          </p:cNvCxnSpPr>
          <p:nvPr/>
        </p:nvCxnSpPr>
        <p:spPr>
          <a:xfrm>
            <a:off x="7878282" y="4159322"/>
            <a:ext cx="719497" cy="395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883874" y="3343930"/>
            <a:ext cx="719497" cy="395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9" idx="1"/>
          </p:cNvCxnSpPr>
          <p:nvPr/>
        </p:nvCxnSpPr>
        <p:spPr>
          <a:xfrm>
            <a:off x="7862936" y="2582850"/>
            <a:ext cx="752080" cy="34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933219" y="2782081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19" y="2782081"/>
                <a:ext cx="36862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39428" y="3726832"/>
                <a:ext cx="772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28" y="3726832"/>
                <a:ext cx="7725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6192570" y="5021065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637919" y="5029325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19" y="5029325"/>
                <a:ext cx="3745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89359" y="5021065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359" y="5021065"/>
                <a:ext cx="7785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637919" y="5474465"/>
                <a:ext cx="446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19" y="5474465"/>
                <a:ext cx="44698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423198" y="5506046"/>
                <a:ext cx="666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5506046"/>
                <a:ext cx="66659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012509" y="158045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09" y="1580458"/>
                <a:ext cx="4106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6440905" y="158045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82813" y="3940501"/>
                <a:ext cx="781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13" y="3940501"/>
                <a:ext cx="78175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382813" y="3123900"/>
                <a:ext cx="781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13" y="3123900"/>
                <a:ext cx="7817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82813" y="2380329"/>
                <a:ext cx="781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13" y="2380329"/>
                <a:ext cx="78175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307481" y="2482391"/>
                <a:ext cx="59381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81" y="2482391"/>
                <a:ext cx="593817" cy="3815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41010" y="3253858"/>
                <a:ext cx="59381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010" y="3253858"/>
                <a:ext cx="593817" cy="38151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341010" y="4050372"/>
                <a:ext cx="59381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010" y="4050372"/>
                <a:ext cx="593817" cy="38151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636828" y="4436580"/>
                <a:ext cx="8134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828" y="4436580"/>
                <a:ext cx="813428" cy="38151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636828" y="3681922"/>
                <a:ext cx="8134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828" y="3681922"/>
                <a:ext cx="813428" cy="38151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8636828" y="2877282"/>
                <a:ext cx="8134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828" y="2877282"/>
                <a:ext cx="813428" cy="38151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603371" y="2071293"/>
                <a:ext cx="8134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71" y="2071293"/>
                <a:ext cx="813428" cy="3815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427755" y="4924739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551877" y="4937099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77" y="4937099"/>
                <a:ext cx="374590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367196" y="494067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96" y="4940675"/>
                <a:ext cx="365806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341141" y="535179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1" y="5351797"/>
                <a:ext cx="42755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175994" y="5366086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4" y="5366086"/>
                <a:ext cx="432874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172014" y="494312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14" y="4943128"/>
                <a:ext cx="365806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980812" y="5368539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12" y="5368539"/>
                <a:ext cx="432874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962510" y="494429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510" y="4944298"/>
                <a:ext cx="365806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533161" y="5401109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61" y="5401109"/>
                <a:ext cx="432875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10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32929" y="3328130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89683" y="3801336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63746" y="2806074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57437" y="2806074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47344" y="2303333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7938" y="4271326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82840" y="2287596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76651" y="1804580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7242" y="3806981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21461" y="4752736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2" idx="7"/>
            <a:endCxn id="4" idx="2"/>
          </p:cNvCxnSpPr>
          <p:nvPr/>
        </p:nvCxnSpPr>
        <p:spPr>
          <a:xfrm flipV="1">
            <a:off x="1733388" y="2864922"/>
            <a:ext cx="730358" cy="480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7"/>
            <a:endCxn id="6" idx="3"/>
          </p:cNvCxnSpPr>
          <p:nvPr/>
        </p:nvCxnSpPr>
        <p:spPr>
          <a:xfrm flipV="1">
            <a:off x="2564205" y="2403792"/>
            <a:ext cx="700375" cy="419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65039" y="1900672"/>
            <a:ext cx="683139" cy="418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  <a:endCxn id="85" idx="2"/>
          </p:cNvCxnSpPr>
          <p:nvPr/>
        </p:nvCxnSpPr>
        <p:spPr>
          <a:xfrm flipV="1">
            <a:off x="2607378" y="3855568"/>
            <a:ext cx="658452" cy="4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3"/>
          </p:cNvCxnSpPr>
          <p:nvPr/>
        </p:nvCxnSpPr>
        <p:spPr>
          <a:xfrm flipV="1">
            <a:off x="3360552" y="2388055"/>
            <a:ext cx="739524" cy="458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5"/>
            <a:endCxn id="7" idx="2"/>
          </p:cNvCxnSpPr>
          <p:nvPr/>
        </p:nvCxnSpPr>
        <p:spPr>
          <a:xfrm>
            <a:off x="2590142" y="3901795"/>
            <a:ext cx="687796" cy="42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5"/>
            <a:endCxn id="3" idx="2"/>
          </p:cNvCxnSpPr>
          <p:nvPr/>
        </p:nvCxnSpPr>
        <p:spPr>
          <a:xfrm>
            <a:off x="1733388" y="3428589"/>
            <a:ext cx="756295" cy="431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11" idx="2"/>
          </p:cNvCxnSpPr>
          <p:nvPr/>
        </p:nvCxnSpPr>
        <p:spPr>
          <a:xfrm>
            <a:off x="3378397" y="4371785"/>
            <a:ext cx="743064" cy="439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2" idx="1"/>
          </p:cNvCxnSpPr>
          <p:nvPr/>
        </p:nvCxnSpPr>
        <p:spPr>
          <a:xfrm>
            <a:off x="3373525" y="2891108"/>
            <a:ext cx="732112" cy="427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2581441" y="2864922"/>
            <a:ext cx="675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1" idx="1"/>
          </p:cNvCxnSpPr>
          <p:nvPr/>
        </p:nvCxnSpPr>
        <p:spPr>
          <a:xfrm>
            <a:off x="3360469" y="2397400"/>
            <a:ext cx="744940" cy="425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766367" y="350205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748779" y="2985461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766367" y="4024201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578730" y="350342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68948" y="2965311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85080" y="4028853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597779" y="4451405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108" idx="3"/>
          </p:cNvCxnSpPr>
          <p:nvPr/>
        </p:nvCxnSpPr>
        <p:spPr>
          <a:xfrm flipV="1">
            <a:off x="7848415" y="2582429"/>
            <a:ext cx="722518" cy="425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7"/>
            <a:endCxn id="40" idx="3"/>
          </p:cNvCxnSpPr>
          <p:nvPr/>
        </p:nvCxnSpPr>
        <p:spPr>
          <a:xfrm flipV="1">
            <a:off x="7866826" y="3065770"/>
            <a:ext cx="719358" cy="453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1" idx="2"/>
          </p:cNvCxnSpPr>
          <p:nvPr/>
        </p:nvCxnSpPr>
        <p:spPr>
          <a:xfrm>
            <a:off x="7878282" y="4086634"/>
            <a:ext cx="706798" cy="1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2" idx="2"/>
          </p:cNvCxnSpPr>
          <p:nvPr/>
        </p:nvCxnSpPr>
        <p:spPr>
          <a:xfrm>
            <a:off x="7878282" y="4114872"/>
            <a:ext cx="719497" cy="395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9" idx="3"/>
          </p:cNvCxnSpPr>
          <p:nvPr/>
        </p:nvCxnSpPr>
        <p:spPr>
          <a:xfrm flipV="1">
            <a:off x="7860177" y="3603887"/>
            <a:ext cx="735789" cy="432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6"/>
          </p:cNvCxnSpPr>
          <p:nvPr/>
        </p:nvCxnSpPr>
        <p:spPr>
          <a:xfrm>
            <a:off x="7884062" y="3560906"/>
            <a:ext cx="693695" cy="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933219" y="2782081"/>
                <a:ext cx="479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19" y="2782081"/>
                <a:ext cx="47955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941757" y="3686747"/>
                <a:ext cx="480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57" y="3686747"/>
                <a:ext cx="48038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6192570" y="4976615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637919" y="4984875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19" y="4984875"/>
                <a:ext cx="3745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89359" y="4976615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359" y="4976615"/>
                <a:ext cx="7785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637919" y="5430015"/>
                <a:ext cx="446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19" y="5430015"/>
                <a:ext cx="44698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423198" y="5461596"/>
                <a:ext cx="666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5461596"/>
                <a:ext cx="66659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977646" y="200762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646" y="2007625"/>
                <a:ext cx="4106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6560384" y="205687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528365" y="3905738"/>
                <a:ext cx="781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65" y="3905738"/>
                <a:ext cx="78175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515918" y="3376239"/>
                <a:ext cx="781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918" y="3376239"/>
                <a:ext cx="7817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502292" y="2848822"/>
                <a:ext cx="781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292" y="2848822"/>
                <a:ext cx="78175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344663" y="2906929"/>
                <a:ext cx="59381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63" y="2906929"/>
                <a:ext cx="593817" cy="3815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44663" y="3432073"/>
                <a:ext cx="59381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63" y="3432073"/>
                <a:ext cx="593817" cy="38151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341010" y="4005922"/>
                <a:ext cx="59381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010" y="4005922"/>
                <a:ext cx="593817" cy="38151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636828" y="4392130"/>
                <a:ext cx="8134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828" y="4392130"/>
                <a:ext cx="813428" cy="38151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627795" y="3934484"/>
                <a:ext cx="8134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795" y="3934484"/>
                <a:ext cx="813428" cy="38151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8624247" y="3398756"/>
                <a:ext cx="8134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247" y="3398756"/>
                <a:ext cx="813428" cy="38151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608985" y="2858841"/>
                <a:ext cx="8134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85" y="2858841"/>
                <a:ext cx="813428" cy="3815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2474012" y="3313684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257437" y="3296233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265830" y="3796720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endCxn id="84" idx="3"/>
          </p:cNvCxnSpPr>
          <p:nvPr/>
        </p:nvCxnSpPr>
        <p:spPr>
          <a:xfrm flipV="1">
            <a:off x="2599933" y="3396692"/>
            <a:ext cx="674740" cy="41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579724" y="2909451"/>
            <a:ext cx="674740" cy="41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5" idx="1"/>
          </p:cNvCxnSpPr>
          <p:nvPr/>
        </p:nvCxnSpPr>
        <p:spPr>
          <a:xfrm>
            <a:off x="2591707" y="3406945"/>
            <a:ext cx="691359" cy="407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2604814" y="3360236"/>
            <a:ext cx="658452" cy="4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589989" y="2906289"/>
            <a:ext cx="691359" cy="407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088173" y="2806073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88401" y="3301388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106211" y="4300277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364568" y="3409382"/>
            <a:ext cx="732112" cy="427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3" idx="1"/>
          </p:cNvCxnSpPr>
          <p:nvPr/>
        </p:nvCxnSpPr>
        <p:spPr>
          <a:xfrm>
            <a:off x="3362557" y="3862264"/>
            <a:ext cx="760890" cy="45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3" idx="2"/>
          </p:cNvCxnSpPr>
          <p:nvPr/>
        </p:nvCxnSpPr>
        <p:spPr>
          <a:xfrm>
            <a:off x="3402201" y="4347955"/>
            <a:ext cx="704010" cy="11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10" idx="3"/>
          </p:cNvCxnSpPr>
          <p:nvPr/>
        </p:nvCxnSpPr>
        <p:spPr>
          <a:xfrm flipV="1">
            <a:off x="3379419" y="3907440"/>
            <a:ext cx="735059" cy="439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392670" y="3865828"/>
            <a:ext cx="704010" cy="11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376648" y="3352098"/>
            <a:ext cx="704010" cy="11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3369517" y="3396280"/>
            <a:ext cx="735059" cy="439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369516" y="2885099"/>
            <a:ext cx="735059" cy="439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378004" y="2846974"/>
            <a:ext cx="704010" cy="11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" idx="6"/>
            <a:endCxn id="83" idx="2"/>
          </p:cNvCxnSpPr>
          <p:nvPr/>
        </p:nvCxnSpPr>
        <p:spPr>
          <a:xfrm flipV="1">
            <a:off x="1750624" y="3372532"/>
            <a:ext cx="723388" cy="1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8553697" y="2481970"/>
            <a:ext cx="117695" cy="117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endCxn id="41" idx="1"/>
          </p:cNvCxnSpPr>
          <p:nvPr/>
        </p:nvCxnSpPr>
        <p:spPr>
          <a:xfrm>
            <a:off x="7864135" y="3608339"/>
            <a:ext cx="738181" cy="437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861587" y="3078025"/>
            <a:ext cx="738181" cy="437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40" idx="2"/>
          </p:cNvCxnSpPr>
          <p:nvPr/>
        </p:nvCxnSpPr>
        <p:spPr>
          <a:xfrm flipV="1">
            <a:off x="7934827" y="3024159"/>
            <a:ext cx="634121" cy="18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8611627" y="2242258"/>
                <a:ext cx="8134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27" y="2242258"/>
                <a:ext cx="813428" cy="38151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428780" y="4981399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1552902" y="4993759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902" y="4993759"/>
                <a:ext cx="374590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2368221" y="499733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221" y="4997335"/>
                <a:ext cx="365806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342166" y="540845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66" y="5408457"/>
                <a:ext cx="427553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177019" y="5422746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19" y="5422746"/>
                <a:ext cx="432874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173039" y="499978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039" y="4999788"/>
                <a:ext cx="365806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3981837" y="5425199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837" y="5425199"/>
                <a:ext cx="432874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3963535" y="500095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35" y="5000958"/>
                <a:ext cx="365806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534186" y="5457769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86" y="5457769"/>
                <a:ext cx="432875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83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184634" y="878084"/>
            <a:ext cx="8335832" cy="1685573"/>
            <a:chOff x="1184634" y="878084"/>
            <a:chExt cx="8335832" cy="1685573"/>
          </a:xfrm>
        </p:grpSpPr>
        <p:sp>
          <p:nvSpPr>
            <p:cNvPr id="3" name="Oval 2"/>
            <p:cNvSpPr/>
            <p:nvPr/>
          </p:nvSpPr>
          <p:spPr>
            <a:xfrm>
              <a:off x="1706138" y="1699755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784512" y="2217836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74730" y="1679719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3" idx="6"/>
              <a:endCxn id="20" idx="2"/>
            </p:cNvCxnSpPr>
            <p:nvPr/>
          </p:nvCxnSpPr>
          <p:spPr>
            <a:xfrm flipV="1">
              <a:off x="1823833" y="1255226"/>
              <a:ext cx="935646" cy="503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830029" y="2113164"/>
                  <a:ext cx="1019574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029" y="2113164"/>
                  <a:ext cx="1019574" cy="39164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14767" y="1573249"/>
                  <a:ext cx="799963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767" y="1573249"/>
                  <a:ext cx="799963" cy="3916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/>
            <p:cNvSpPr/>
            <p:nvPr/>
          </p:nvSpPr>
          <p:spPr>
            <a:xfrm>
              <a:off x="2759479" y="1196378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3" idx="6"/>
              <a:endCxn id="5" idx="2"/>
            </p:cNvCxnSpPr>
            <p:nvPr/>
          </p:nvCxnSpPr>
          <p:spPr>
            <a:xfrm>
              <a:off x="1823833" y="1758603"/>
              <a:ext cx="960679" cy="518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6"/>
              <a:endCxn id="6" idx="2"/>
            </p:cNvCxnSpPr>
            <p:nvPr/>
          </p:nvCxnSpPr>
          <p:spPr>
            <a:xfrm flipV="1">
              <a:off x="1823833" y="1738567"/>
              <a:ext cx="950897" cy="20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817409" y="956666"/>
                  <a:ext cx="1019574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409" y="956666"/>
                  <a:ext cx="1019574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184634" y="1625997"/>
                  <a:ext cx="58035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634" y="1625997"/>
                  <a:ext cx="58035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/>
            <p:cNvSpPr/>
            <p:nvPr/>
          </p:nvSpPr>
          <p:spPr>
            <a:xfrm>
              <a:off x="4607086" y="2227854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22962" y="2227854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13180" y="1689737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2" idx="6"/>
              <a:endCxn id="38" idx="2"/>
            </p:cNvCxnSpPr>
            <p:nvPr/>
          </p:nvCxnSpPr>
          <p:spPr>
            <a:xfrm flipV="1">
              <a:off x="4724781" y="1265244"/>
              <a:ext cx="873148" cy="1021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668479" y="2123182"/>
                  <a:ext cx="781816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479" y="2123182"/>
                  <a:ext cx="781816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653217" y="1583267"/>
                  <a:ext cx="100142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217" y="1583267"/>
                  <a:ext cx="1001428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/>
            <p:cNvSpPr/>
            <p:nvPr/>
          </p:nvSpPr>
          <p:spPr>
            <a:xfrm>
              <a:off x="5597929" y="1206396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32" idx="6"/>
              <a:endCxn id="33" idx="2"/>
            </p:cNvCxnSpPr>
            <p:nvPr/>
          </p:nvCxnSpPr>
          <p:spPr>
            <a:xfrm>
              <a:off x="4724781" y="2286702"/>
              <a:ext cx="8981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6"/>
              <a:endCxn id="34" idx="2"/>
            </p:cNvCxnSpPr>
            <p:nvPr/>
          </p:nvCxnSpPr>
          <p:spPr>
            <a:xfrm flipV="1">
              <a:off x="4724781" y="1748585"/>
              <a:ext cx="888399" cy="538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655859" y="966684"/>
                  <a:ext cx="100142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859" y="966684"/>
                  <a:ext cx="1001428" cy="3916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66498" y="2032031"/>
                  <a:ext cx="58035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498" y="2032031"/>
                  <a:ext cx="580351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/>
            <p:nvPr/>
          </p:nvSpPr>
          <p:spPr>
            <a:xfrm>
              <a:off x="7494040" y="1252066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473521" y="2276683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463739" y="1738566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6" idx="6"/>
              <a:endCxn id="52" idx="2"/>
            </p:cNvCxnSpPr>
            <p:nvPr/>
          </p:nvCxnSpPr>
          <p:spPr>
            <a:xfrm>
              <a:off x="7611735" y="1310914"/>
              <a:ext cx="836753" cy="3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519038" y="2172011"/>
                  <a:ext cx="100142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9038" y="2172011"/>
                  <a:ext cx="1001428" cy="39164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503776" y="1632096"/>
                  <a:ext cx="1001428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776" y="1632096"/>
                  <a:ext cx="1001428" cy="39164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/>
            <p:cNvSpPr/>
            <p:nvPr/>
          </p:nvSpPr>
          <p:spPr>
            <a:xfrm>
              <a:off x="8448488" y="1255225"/>
              <a:ext cx="117695" cy="11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46" idx="6"/>
              <a:endCxn id="47" idx="2"/>
            </p:cNvCxnSpPr>
            <p:nvPr/>
          </p:nvCxnSpPr>
          <p:spPr>
            <a:xfrm>
              <a:off x="7611735" y="1310914"/>
              <a:ext cx="861786" cy="1024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6" idx="6"/>
              <a:endCxn id="48" idx="2"/>
            </p:cNvCxnSpPr>
            <p:nvPr/>
          </p:nvCxnSpPr>
          <p:spPr>
            <a:xfrm>
              <a:off x="7611735" y="1310914"/>
              <a:ext cx="852004" cy="4865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506418" y="1015513"/>
                  <a:ext cx="781816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418" y="1015513"/>
                  <a:ext cx="781816" cy="39164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926474" y="878084"/>
                  <a:ext cx="58035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474" y="878084"/>
                  <a:ext cx="580351" cy="39164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/>
          <p:cNvGrpSpPr/>
          <p:nvPr/>
        </p:nvGrpSpPr>
        <p:grpSpPr>
          <a:xfrm>
            <a:off x="2116018" y="3249312"/>
            <a:ext cx="4792752" cy="3046043"/>
            <a:chOff x="2116018" y="3249312"/>
            <a:chExt cx="4792752" cy="3046043"/>
          </a:xfrm>
        </p:grpSpPr>
        <p:grpSp>
          <p:nvGrpSpPr>
            <p:cNvPr id="131" name="Group 130"/>
            <p:cNvGrpSpPr/>
            <p:nvPr/>
          </p:nvGrpSpPr>
          <p:grpSpPr>
            <a:xfrm>
              <a:off x="3327196" y="3249312"/>
              <a:ext cx="3423985" cy="2133940"/>
              <a:chOff x="2231600" y="3814800"/>
              <a:chExt cx="3423985" cy="213394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31600" y="4858898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88354" y="5332104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2417" y="4336842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856108" y="4336842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846015" y="3834101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876609" y="5802094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81511" y="3818364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95913" y="5337749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stCxn id="60" idx="7"/>
                <a:endCxn id="62" idx="2"/>
              </p:cNvCxnSpPr>
              <p:nvPr/>
            </p:nvCxnSpPr>
            <p:spPr>
              <a:xfrm flipV="1">
                <a:off x="2332059" y="4395690"/>
                <a:ext cx="730358" cy="4804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62" idx="7"/>
                <a:endCxn id="64" idx="3"/>
              </p:cNvCxnSpPr>
              <p:nvPr/>
            </p:nvCxnSpPr>
            <p:spPr>
              <a:xfrm flipV="1">
                <a:off x="3162876" y="3934560"/>
                <a:ext cx="700375" cy="41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3955092" y="3868070"/>
                <a:ext cx="735037" cy="141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1" idx="6"/>
                <a:endCxn id="85" idx="2"/>
              </p:cNvCxnSpPr>
              <p:nvPr/>
            </p:nvCxnSpPr>
            <p:spPr>
              <a:xfrm flipV="1">
                <a:off x="3206049" y="5386336"/>
                <a:ext cx="658452" cy="46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endCxn id="66" idx="3"/>
              </p:cNvCxnSpPr>
              <p:nvPr/>
            </p:nvCxnSpPr>
            <p:spPr>
              <a:xfrm flipV="1">
                <a:off x="3959223" y="3918823"/>
                <a:ext cx="739524" cy="4582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61" idx="5"/>
                <a:endCxn id="65" idx="2"/>
              </p:cNvCxnSpPr>
              <p:nvPr/>
            </p:nvCxnSpPr>
            <p:spPr>
              <a:xfrm>
                <a:off x="3188813" y="5432563"/>
                <a:ext cx="687796" cy="4283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0" idx="5"/>
                <a:endCxn id="61" idx="2"/>
              </p:cNvCxnSpPr>
              <p:nvPr/>
            </p:nvCxnSpPr>
            <p:spPr>
              <a:xfrm>
                <a:off x="2332059" y="4959357"/>
                <a:ext cx="756295" cy="4315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92" idx="1"/>
              </p:cNvCxnSpPr>
              <p:nvPr/>
            </p:nvCxnSpPr>
            <p:spPr>
              <a:xfrm>
                <a:off x="3972196" y="4421876"/>
                <a:ext cx="732112" cy="4275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62" idx="6"/>
                <a:endCxn id="63" idx="2"/>
              </p:cNvCxnSpPr>
              <p:nvPr/>
            </p:nvCxnSpPr>
            <p:spPr>
              <a:xfrm>
                <a:off x="3180112" y="4395690"/>
                <a:ext cx="6759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91" idx="1"/>
              </p:cNvCxnSpPr>
              <p:nvPr/>
            </p:nvCxnSpPr>
            <p:spPr>
              <a:xfrm>
                <a:off x="3959140" y="3928168"/>
                <a:ext cx="744940" cy="425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3072683" y="4844452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856108" y="4827001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864501" y="5327488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/>
              <p:cNvCxnSpPr>
                <a:endCxn id="84" idx="3"/>
              </p:cNvCxnSpPr>
              <p:nvPr/>
            </p:nvCxnSpPr>
            <p:spPr>
              <a:xfrm flipV="1">
                <a:off x="3198604" y="4927460"/>
                <a:ext cx="674740" cy="417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V="1">
                <a:off x="3178395" y="4440219"/>
                <a:ext cx="674740" cy="417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5" idx="1"/>
              </p:cNvCxnSpPr>
              <p:nvPr/>
            </p:nvCxnSpPr>
            <p:spPr>
              <a:xfrm>
                <a:off x="3190378" y="4937713"/>
                <a:ext cx="691359" cy="407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V="1">
                <a:off x="3203485" y="4891004"/>
                <a:ext cx="658452" cy="46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3188660" y="4437057"/>
                <a:ext cx="691359" cy="407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4686844" y="4336841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87072" y="4832156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704882" y="5831045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>
                <a:off x="3963239" y="4940150"/>
                <a:ext cx="732112" cy="4275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3" idx="1"/>
              </p:cNvCxnSpPr>
              <p:nvPr/>
            </p:nvCxnSpPr>
            <p:spPr>
              <a:xfrm>
                <a:off x="3961228" y="5393032"/>
                <a:ext cx="760890" cy="455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endCxn id="93" idx="2"/>
              </p:cNvCxnSpPr>
              <p:nvPr/>
            </p:nvCxnSpPr>
            <p:spPr>
              <a:xfrm>
                <a:off x="4000872" y="5878723"/>
                <a:ext cx="704010" cy="111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endCxn id="68" idx="3"/>
              </p:cNvCxnSpPr>
              <p:nvPr/>
            </p:nvCxnSpPr>
            <p:spPr>
              <a:xfrm flipV="1">
                <a:off x="3978090" y="5438208"/>
                <a:ext cx="735059" cy="4395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3991341" y="5396596"/>
                <a:ext cx="704010" cy="111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3975319" y="4882866"/>
                <a:ext cx="704010" cy="111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3968188" y="4927048"/>
                <a:ext cx="735059" cy="4395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3968187" y="4415867"/>
                <a:ext cx="735059" cy="4395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3976675" y="4377742"/>
                <a:ext cx="704010" cy="111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60" idx="6"/>
                <a:endCxn id="83" idx="2"/>
              </p:cNvCxnSpPr>
              <p:nvPr/>
            </p:nvCxnSpPr>
            <p:spPr>
              <a:xfrm flipV="1">
                <a:off x="2349295" y="4903300"/>
                <a:ext cx="723388" cy="144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514519" y="3814800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528921" y="5334185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4788100" y="3864506"/>
                <a:ext cx="735037" cy="141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105" idx="3"/>
              </p:cNvCxnSpPr>
              <p:nvPr/>
            </p:nvCxnSpPr>
            <p:spPr>
              <a:xfrm flipV="1">
                <a:off x="4792231" y="3915259"/>
                <a:ext cx="739524" cy="4582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12" idx="1"/>
              </p:cNvCxnSpPr>
              <p:nvPr/>
            </p:nvCxnSpPr>
            <p:spPr>
              <a:xfrm>
                <a:off x="4805204" y="4418312"/>
                <a:ext cx="732112" cy="4275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11" idx="1"/>
              </p:cNvCxnSpPr>
              <p:nvPr/>
            </p:nvCxnSpPr>
            <p:spPr>
              <a:xfrm>
                <a:off x="4792148" y="3924604"/>
                <a:ext cx="744940" cy="425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5519852" y="4333277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520080" y="4828592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537890" y="5827481"/>
                <a:ext cx="117695" cy="1176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4796247" y="4936586"/>
                <a:ext cx="732112" cy="4275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>
                <a:off x="4833880" y="5875159"/>
                <a:ext cx="704010" cy="111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endCxn id="106" idx="3"/>
              </p:cNvCxnSpPr>
              <p:nvPr/>
            </p:nvCxnSpPr>
            <p:spPr>
              <a:xfrm flipV="1">
                <a:off x="4811098" y="5434644"/>
                <a:ext cx="735059" cy="4395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4824349" y="5393032"/>
                <a:ext cx="704010" cy="111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4808327" y="4879302"/>
                <a:ext cx="704010" cy="111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800179" y="4435225"/>
                <a:ext cx="735059" cy="4395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4794475" y="5428956"/>
                <a:ext cx="732112" cy="4275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4812464" y="4920470"/>
                <a:ext cx="735059" cy="4395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4815177" y="4383977"/>
                <a:ext cx="704010" cy="111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endCxn id="92" idx="0"/>
              </p:cNvCxnSpPr>
              <p:nvPr/>
            </p:nvCxnSpPr>
            <p:spPr>
              <a:xfrm>
                <a:off x="3935583" y="3964910"/>
                <a:ext cx="810337" cy="8672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65" idx="6"/>
                <a:endCxn id="92" idx="4"/>
              </p:cNvCxnSpPr>
              <p:nvPr/>
            </p:nvCxnSpPr>
            <p:spPr>
              <a:xfrm flipV="1">
                <a:off x="3994304" y="4949851"/>
                <a:ext cx="751616" cy="911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773783" y="3933160"/>
                <a:ext cx="810337" cy="8672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V="1">
                <a:off x="4807794" y="4949879"/>
                <a:ext cx="751616" cy="911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/>
            <p:cNvSpPr txBox="1"/>
            <p:nvPr/>
          </p:nvSpPr>
          <p:spPr>
            <a:xfrm>
              <a:off x="2116018" y="5449653"/>
              <a:ext cx="1104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time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240140" y="5462013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140" y="5462013"/>
                  <a:ext cx="37459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4055459" y="546558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59" y="5465589"/>
                  <a:ext cx="36580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029404" y="5876711"/>
                  <a:ext cx="427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404" y="5876711"/>
                  <a:ext cx="427553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864257" y="5891000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257" y="5891000"/>
                  <a:ext cx="432874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860277" y="5468042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277" y="5468042"/>
                  <a:ext cx="365806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5669075" y="5893453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075" y="5893453"/>
                  <a:ext cx="432874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5650773" y="5469212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773" y="5469212"/>
                  <a:ext cx="365806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221424" y="5926023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24" y="5926023"/>
                  <a:ext cx="43287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6496813" y="546201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813" y="5462013"/>
                  <a:ext cx="365806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6475896" y="5902097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896" y="5902097"/>
                  <a:ext cx="432874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86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44615</TotalTime>
  <Words>213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31</cp:revision>
  <dcterms:created xsi:type="dcterms:W3CDTF">2018-06-30T14:31:44Z</dcterms:created>
  <dcterms:modified xsi:type="dcterms:W3CDTF">2018-08-18T22:01:03Z</dcterms:modified>
</cp:coreProperties>
</file>