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84" r:id="rId5"/>
    <p:sldId id="285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110" d="100"/>
          <a:sy n="110" d="100"/>
        </p:scale>
        <p:origin x="-715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3E9BE559-CBCC-4AA1-82C1-94EE84014781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7A3B02A7-4422-4201-9930-C36E15417B5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10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5696" y="1847541"/>
            <a:ext cx="1572536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60778" y="2192581"/>
            <a:ext cx="306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Canvas</a:t>
            </a:r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简介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66870" y="2094969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50" y="2272324"/>
            <a:ext cx="1440159" cy="444849"/>
            <a:chOff x="4927934" y="2884106"/>
            <a:chExt cx="842141" cy="679375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928931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第</a:t>
              </a:r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1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1213684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itchFamily="34" charset="-122"/>
              </a:rPr>
              <a:t>教学重点</a:t>
            </a:r>
            <a:endParaRPr lang="zh-CN" altLang="en-US" sz="2800" b="1" dirty="0">
              <a:ea typeface="苹方 中等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1800" y="1900792"/>
            <a:ext cx="648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了解</a:t>
            </a:r>
            <a:r>
              <a:rPr lang="en-US" altLang="zh-CN" sz="2000" dirty="0" smtClean="0">
                <a:ea typeface="苹方 中等" pitchFamily="34" charset="-122"/>
              </a:rPr>
              <a:t>Canvas</a:t>
            </a:r>
            <a:r>
              <a:rPr lang="zh-CN" altLang="en-US" sz="2000" dirty="0" smtClean="0">
                <a:ea typeface="苹方 中等" pitchFamily="34" charset="-122"/>
              </a:rPr>
              <a:t>的应用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了解</a:t>
            </a:r>
            <a:r>
              <a:rPr lang="en-US" altLang="zh-CN" sz="2000" dirty="0" smtClean="0">
                <a:ea typeface="苹方 中等" pitchFamily="34" charset="-122"/>
              </a:rPr>
              <a:t>Canvas</a:t>
            </a:r>
            <a:r>
              <a:rPr lang="zh-CN" altLang="en-US" sz="2000" dirty="0" smtClean="0">
                <a:ea typeface="苹方 中等" pitchFamily="34" charset="-122"/>
              </a:rPr>
              <a:t>与</a:t>
            </a:r>
            <a:r>
              <a:rPr lang="en-US" altLang="zh-CN" sz="2000" dirty="0" smtClean="0">
                <a:ea typeface="苹方 中等" pitchFamily="34" charset="-122"/>
              </a:rPr>
              <a:t>SVG</a:t>
            </a:r>
            <a:r>
              <a:rPr lang="zh-CN" altLang="en-US" sz="2000" dirty="0" smtClean="0">
                <a:ea typeface="苹方 中等" pitchFamily="34" charset="-122"/>
              </a:rPr>
              <a:t>的区别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掌握如何使用</a:t>
            </a:r>
            <a:r>
              <a:rPr lang="en-US" altLang="zh-CN" sz="2000" dirty="0" smtClean="0">
                <a:ea typeface="苹方 中等" pitchFamily="34" charset="-122"/>
              </a:rPr>
              <a:t>Canvas</a:t>
            </a:r>
            <a:r>
              <a:rPr lang="zh-CN" altLang="en-US" sz="2000" dirty="0" smtClean="0">
                <a:ea typeface="苹方 中等" pitchFamily="34" charset="-122"/>
              </a:rPr>
              <a:t>元素</a:t>
            </a:r>
            <a:endParaRPr lang="en-US" altLang="zh-CN" sz="2000" dirty="0" smtClean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 Canvas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占位符 2"/>
          <p:cNvSpPr txBox="1">
            <a:spLocks/>
          </p:cNvSpPr>
          <p:nvPr/>
        </p:nvSpPr>
        <p:spPr>
          <a:xfrm>
            <a:off x="539552" y="1385208"/>
            <a:ext cx="8416243" cy="233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smtClean="0"/>
              <a:t>Canvas</a:t>
            </a:r>
            <a:r>
              <a:rPr lang="zh-CN" altLang="en-US" sz="2000" smtClean="0"/>
              <a:t>，又称“画布”，是</a:t>
            </a:r>
            <a:r>
              <a:rPr lang="en-US" altLang="zh-CN" sz="2000" smtClean="0"/>
              <a:t>HTML5</a:t>
            </a:r>
            <a:r>
              <a:rPr lang="zh-CN" altLang="en-US" sz="2000" smtClean="0"/>
              <a:t>的核心技术之一。</a:t>
            </a:r>
            <a:r>
              <a:rPr lang="en-US" altLang="zh-CN" sz="2000" smtClean="0"/>
              <a:t>HTML5</a:t>
            </a:r>
            <a:r>
              <a:rPr lang="zh-CN" altLang="en-US" sz="2000" smtClean="0"/>
              <a:t>新增了一个</a:t>
            </a:r>
            <a:r>
              <a:rPr lang="en-US" altLang="zh-CN" sz="2000" smtClean="0"/>
              <a:t>Canvas</a:t>
            </a:r>
            <a:r>
              <a:rPr lang="zh-CN" altLang="en-US" sz="2000" smtClean="0"/>
              <a:t>元素，我们常说的</a:t>
            </a:r>
            <a:r>
              <a:rPr lang="en-US" altLang="zh-CN" sz="2000" smtClean="0"/>
              <a:t>Canvas</a:t>
            </a:r>
            <a:r>
              <a:rPr lang="zh-CN" altLang="en-US" sz="2000" smtClean="0"/>
              <a:t>技术，指的就是使用</a:t>
            </a:r>
            <a:r>
              <a:rPr lang="en-US" altLang="zh-CN" sz="2000" smtClean="0"/>
              <a:t>Canvas</a:t>
            </a:r>
            <a:r>
              <a:rPr lang="zh-CN" altLang="en-US" sz="2000" smtClean="0"/>
              <a:t>元素结合</a:t>
            </a:r>
            <a:r>
              <a:rPr lang="en-US" altLang="zh-CN" sz="2000" smtClean="0"/>
              <a:t>JavaScript</a:t>
            </a:r>
            <a:r>
              <a:rPr lang="zh-CN" altLang="en-US" sz="2000" smtClean="0"/>
              <a:t>来绘制各种图形的技术。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 smtClean="0"/>
              <a:t>Canvas</a:t>
            </a:r>
            <a:r>
              <a:rPr lang="zh-CN" altLang="en-US" sz="2000" smtClean="0"/>
              <a:t>常用于以下这些方面：</a:t>
            </a:r>
            <a:endParaRPr lang="zh-CN" altLang="zh-C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932040" y="3003798"/>
            <a:ext cx="16145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  绘制图形</a:t>
            </a:r>
            <a:endParaRPr lang="en-US" altLang="zh-CN" sz="2000" dirty="0" smtClean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  绘制图表</a:t>
            </a:r>
            <a:endParaRPr lang="en-US" altLang="zh-CN" sz="2000" dirty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  动画效果</a:t>
            </a:r>
            <a:endParaRPr lang="en-US" altLang="zh-CN" sz="2000" dirty="0" smtClean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游戏开发</a:t>
            </a:r>
            <a:endParaRPr lang="zh-CN" altLang="en-US" sz="2000" dirty="0">
              <a:solidFill>
                <a:srgbClr val="C00000"/>
              </a:solidFill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539552" y="411510"/>
            <a:ext cx="8143932" cy="4822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smtClean="0"/>
              <a:t>Canvas   vs   SVG</a:t>
            </a:r>
            <a:r>
              <a:rPr lang="zh-CN" altLang="en-US" sz="2400" b="1" smtClean="0"/>
              <a:t>（简单了解）</a:t>
            </a:r>
            <a:endParaRPr lang="zh-CN" altLang="en-US" sz="2400" b="1" dirty="0"/>
          </a:p>
        </p:txBody>
      </p:sp>
      <p:sp>
        <p:nvSpPr>
          <p:cNvPr id="3" name="文本占位符 2"/>
          <p:cNvSpPr txBox="1">
            <a:spLocks/>
          </p:cNvSpPr>
          <p:nvPr/>
        </p:nvSpPr>
        <p:spPr>
          <a:xfrm>
            <a:off x="577930" y="932759"/>
            <a:ext cx="8143932" cy="38602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smtClean="0"/>
              <a:t>Canvas</a:t>
            </a:r>
            <a:r>
              <a:rPr lang="zh-CN" altLang="en-US" sz="2000" smtClean="0"/>
              <a:t>和</a:t>
            </a:r>
            <a:r>
              <a:rPr lang="en-US" altLang="zh-CN" sz="2000" smtClean="0"/>
              <a:t>SVG</a:t>
            </a:r>
            <a:r>
              <a:rPr lang="zh-CN" altLang="en-US" sz="2000" smtClean="0"/>
              <a:t>都是</a:t>
            </a:r>
            <a:r>
              <a:rPr lang="en-US" altLang="zh-CN" sz="2000" smtClean="0"/>
              <a:t>HTML5</a:t>
            </a:r>
            <a:r>
              <a:rPr lang="zh-CN" altLang="en-US" sz="2000" smtClean="0"/>
              <a:t>的主要</a:t>
            </a:r>
            <a:r>
              <a:rPr lang="en-US" altLang="zh-CN" sz="2000" smtClean="0"/>
              <a:t>2D</a:t>
            </a:r>
            <a:r>
              <a:rPr lang="zh-CN" altLang="en-US" sz="2000" smtClean="0"/>
              <a:t>图形技术，它们之间的区别如下：</a:t>
            </a:r>
            <a:endParaRPr lang="en-US" altLang="zh-CN" sz="2000" smtClean="0"/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smtClean="0"/>
              <a:t>（</a:t>
            </a:r>
            <a:r>
              <a:rPr lang="en-US" altLang="zh-CN" sz="2000" smtClean="0"/>
              <a:t>1</a:t>
            </a:r>
            <a:r>
              <a:rPr lang="zh-CN" altLang="en-US" sz="2000" smtClean="0"/>
              <a:t>）</a:t>
            </a:r>
            <a:r>
              <a:rPr lang="en-US" altLang="zh-CN" sz="2000" smtClean="0"/>
              <a:t>Canvas</a:t>
            </a:r>
            <a:r>
              <a:rPr lang="zh-CN" altLang="en-US" sz="2000" smtClean="0"/>
              <a:t>是使用</a:t>
            </a:r>
            <a:r>
              <a:rPr lang="en-US" altLang="zh-CN" sz="2000" smtClean="0"/>
              <a:t>JavaScript</a:t>
            </a:r>
            <a:r>
              <a:rPr lang="zh-CN" altLang="en-US" sz="2000" smtClean="0"/>
              <a:t>动态生成的，</a:t>
            </a:r>
            <a:r>
              <a:rPr lang="en-US" altLang="zh-CN" sz="2000" smtClean="0"/>
              <a:t>SVG</a:t>
            </a:r>
            <a:r>
              <a:rPr lang="zh-CN" altLang="en-US" sz="2000" smtClean="0"/>
              <a:t>是使用</a:t>
            </a:r>
            <a:r>
              <a:rPr lang="en-US" altLang="zh-CN" sz="2000" smtClean="0"/>
              <a:t>XML</a:t>
            </a:r>
            <a:r>
              <a:rPr lang="zh-CN" altLang="en-US" sz="2000" smtClean="0"/>
              <a:t>静态描述的。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smtClean="0"/>
              <a:t>（</a:t>
            </a:r>
            <a:r>
              <a:rPr lang="en-US" altLang="zh-CN" sz="2000" smtClean="0"/>
              <a:t>2</a:t>
            </a:r>
            <a:r>
              <a:rPr lang="zh-CN" altLang="en-US" sz="2000" smtClean="0"/>
              <a:t>）</a:t>
            </a:r>
            <a:r>
              <a:rPr lang="en-US" altLang="zh-CN" sz="2000" smtClean="0"/>
              <a:t>Canvas</a:t>
            </a:r>
            <a:r>
              <a:rPr lang="zh-CN" altLang="en-US" sz="2000" smtClean="0"/>
              <a:t>是基于“位图”的，适用于像素处理和动态渲染，图形放大会影响质量；</a:t>
            </a:r>
            <a:r>
              <a:rPr lang="en-US" altLang="zh-CN" sz="2000" smtClean="0"/>
              <a:t>SVG</a:t>
            </a:r>
            <a:r>
              <a:rPr lang="zh-CN" altLang="en-US" sz="2000" smtClean="0"/>
              <a:t>是基于“矢量”的，图形放大不会影响质量。也就是说，使用</a:t>
            </a:r>
            <a:r>
              <a:rPr lang="en-US" altLang="zh-CN" sz="2000" smtClean="0"/>
              <a:t>Canvas</a:t>
            </a:r>
            <a:r>
              <a:rPr lang="zh-CN" altLang="en-US" sz="2000" smtClean="0"/>
              <a:t>绘制出来的是一个“位图”，而使用</a:t>
            </a:r>
            <a:r>
              <a:rPr lang="en-US" altLang="zh-CN" sz="2000" smtClean="0"/>
              <a:t>SVG</a:t>
            </a:r>
            <a:r>
              <a:rPr lang="zh-CN" altLang="en-US" sz="2000" smtClean="0"/>
              <a:t>绘制出来的是一个“矢量图”。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smtClean="0"/>
              <a:t>（</a:t>
            </a:r>
            <a:r>
              <a:rPr lang="en-US" altLang="zh-CN" sz="2000" smtClean="0"/>
              <a:t>3</a:t>
            </a:r>
            <a:r>
              <a:rPr lang="zh-CN" altLang="en-US" sz="2000" smtClean="0"/>
              <a:t>）每次发生修改，</a:t>
            </a:r>
            <a:r>
              <a:rPr lang="en-US" altLang="zh-CN" sz="2000" smtClean="0"/>
              <a:t>Canvas</a:t>
            </a:r>
            <a:r>
              <a:rPr lang="zh-CN" altLang="en-US" sz="2000" smtClean="0"/>
              <a:t>需要重绘，而</a:t>
            </a:r>
            <a:r>
              <a:rPr lang="en-US" altLang="zh-CN" sz="2000" smtClean="0"/>
              <a:t>SVG</a:t>
            </a:r>
            <a:r>
              <a:rPr lang="zh-CN" altLang="en-US" sz="2000" smtClean="0"/>
              <a:t>不需要重绘。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smtClean="0"/>
              <a:t>（</a:t>
            </a:r>
            <a:r>
              <a:rPr lang="en-US" altLang="zh-CN" sz="2000" smtClean="0"/>
              <a:t>4</a:t>
            </a:r>
            <a:r>
              <a:rPr lang="zh-CN" altLang="en-US" sz="2000" smtClean="0"/>
              <a:t>）</a:t>
            </a:r>
            <a:r>
              <a:rPr lang="en-US" altLang="zh-CN" sz="2000" smtClean="0"/>
              <a:t>Canvas</a:t>
            </a:r>
            <a:r>
              <a:rPr lang="zh-CN" altLang="en-US" sz="2000" smtClean="0"/>
              <a:t>与</a:t>
            </a:r>
            <a:r>
              <a:rPr lang="en-US" altLang="zh-CN" sz="2000" smtClean="0"/>
              <a:t>SVG</a:t>
            </a:r>
            <a:r>
              <a:rPr lang="zh-CN" altLang="en-US" sz="2000" smtClean="0"/>
              <a:t>的关系，简单来说，就像“美术与几何”的关系一样。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06595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  Canvas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539552" y="1385208"/>
            <a:ext cx="8416243" cy="233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smtClean="0"/>
              <a:t>HTML5 Canvas</a:t>
            </a:r>
            <a:r>
              <a:rPr lang="zh-CN" altLang="en-US" sz="2000" smtClean="0"/>
              <a:t>就是一门使用</a:t>
            </a:r>
            <a:r>
              <a:rPr lang="en-US" altLang="zh-CN" sz="2000" smtClean="0"/>
              <a:t>JavaScript</a:t>
            </a:r>
            <a:r>
              <a:rPr lang="zh-CN" altLang="en-US" sz="2000" smtClean="0"/>
              <a:t>来操作</a:t>
            </a:r>
            <a:r>
              <a:rPr lang="en-US" altLang="zh-CN" sz="2000" smtClean="0"/>
              <a:t>Canvas</a:t>
            </a:r>
            <a:r>
              <a:rPr lang="zh-CN" altLang="en-US" sz="2000" smtClean="0"/>
              <a:t>元素的技术。使用</a:t>
            </a:r>
            <a:r>
              <a:rPr lang="en-US" altLang="zh-CN" sz="2000" smtClean="0"/>
              <a:t>Canvas</a:t>
            </a:r>
            <a:r>
              <a:rPr lang="zh-CN" altLang="en-US" sz="2000" smtClean="0"/>
              <a:t>元素来绘制图形，需要以下</a:t>
            </a:r>
            <a:r>
              <a:rPr lang="en-US" altLang="zh-CN" sz="2000" smtClean="0"/>
              <a:t>3</a:t>
            </a:r>
            <a:r>
              <a:rPr lang="zh-CN" altLang="en-US" sz="2000" smtClean="0"/>
              <a:t>步。</a:t>
            </a:r>
            <a:endParaRPr lang="zh-CN" altLang="zh-CN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059832" y="2571750"/>
            <a:ext cx="36768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  获取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canvas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对象</a:t>
            </a:r>
            <a:endParaRPr lang="en-US" altLang="zh-CN" sz="2000" dirty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  获取上下文环境对象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context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开始绘制图形</a:t>
            </a:r>
            <a:endParaRPr lang="zh-CN" altLang="en-US" sz="2000" dirty="0">
              <a:solidFill>
                <a:srgbClr val="C00000"/>
              </a:solidFill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32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273</Words>
  <Application>Microsoft Office PowerPoint</Application>
  <PresentationFormat>全屏显示(16:9)</PresentationFormat>
  <Paragraphs>24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79</cp:revision>
  <dcterms:created xsi:type="dcterms:W3CDTF">2017-08-11T01:38:56Z</dcterms:created>
  <dcterms:modified xsi:type="dcterms:W3CDTF">2019-09-10T02:55:16Z</dcterms:modified>
</cp:coreProperties>
</file>