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84" r:id="rId5"/>
    <p:sldId id="264" r:id="rId6"/>
    <p:sldId id="285" r:id="rId7"/>
    <p:sldId id="286" r:id="rId8"/>
    <p:sldId id="287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0" d="100"/>
          <a:sy n="110" d="100"/>
        </p:scale>
        <p:origin x="-715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778" y="2192581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Canvas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路径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10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9889" y="1923678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了解路径是什么？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</a:t>
            </a:r>
            <a:r>
              <a:rPr lang="en-US" altLang="zh-CN" sz="2000" dirty="0" err="1" smtClean="0">
                <a:ea typeface="苹方 中等" pitchFamily="34" charset="-122"/>
              </a:rPr>
              <a:t>beginPath</a:t>
            </a:r>
            <a:r>
              <a:rPr lang="en-US" altLang="zh-CN" sz="2000" dirty="0" smtClean="0">
                <a:ea typeface="苹方 中等" pitchFamily="34" charset="-122"/>
              </a:rPr>
              <a:t>()</a:t>
            </a:r>
            <a:r>
              <a:rPr lang="zh-CN" altLang="en-US" sz="2000" dirty="0" smtClean="0">
                <a:ea typeface="苹方 中等" pitchFamily="34" charset="-122"/>
              </a:rPr>
              <a:t>和</a:t>
            </a:r>
            <a:r>
              <a:rPr lang="en-US" altLang="zh-CN" sz="2000" dirty="0" err="1" smtClean="0">
                <a:ea typeface="苹方 中等" pitchFamily="34" charset="-122"/>
              </a:rPr>
              <a:t>closePath</a:t>
            </a:r>
            <a:r>
              <a:rPr lang="en-US" altLang="zh-CN" sz="2000" dirty="0" smtClean="0">
                <a:ea typeface="苹方 中等" pitchFamily="34" charset="-122"/>
              </a:rPr>
              <a:t>()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了解</a:t>
            </a:r>
            <a:r>
              <a:rPr lang="en-US" altLang="zh-CN" sz="2000" dirty="0" err="1" smtClean="0">
                <a:ea typeface="苹方 中等" pitchFamily="34" charset="-122"/>
              </a:rPr>
              <a:t>isPointPath</a:t>
            </a:r>
            <a:r>
              <a:rPr lang="en-US" altLang="zh-CN" sz="2000" dirty="0" smtClean="0">
                <a:ea typeface="苹方 中等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什么是路径？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6905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中，“路径”是一个非常重要的概念。除了矩形，其他所有</a:t>
            </a:r>
            <a:r>
              <a:rPr lang="en-US" altLang="zh-CN" sz="2000" dirty="0"/>
              <a:t>Canvas</a:t>
            </a:r>
            <a:r>
              <a:rPr lang="zh-CN" altLang="en-US" sz="2000" dirty="0"/>
              <a:t>基本图形，包括直线、多边形、圆形、弧线、贝塞尔曲线，都是以路径为基础的。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938696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5118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beginPath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closePath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6905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使用</a:t>
            </a:r>
            <a:r>
              <a:rPr lang="en-US" altLang="zh-CN" sz="2000" dirty="0" err="1"/>
              <a:t>beginPath</a:t>
            </a:r>
            <a:r>
              <a:rPr lang="en-US" altLang="zh-CN" sz="2000" dirty="0"/>
              <a:t>()</a:t>
            </a:r>
            <a:r>
              <a:rPr lang="zh-CN" altLang="en-US" sz="2000" dirty="0"/>
              <a:t>方法可以来开始一个新路径，使用</a:t>
            </a:r>
            <a:r>
              <a:rPr lang="en-US" altLang="zh-CN" sz="2000" dirty="0" err="1"/>
              <a:t>closePath</a:t>
            </a:r>
            <a:r>
              <a:rPr lang="en-US" altLang="zh-CN" sz="2000" dirty="0"/>
              <a:t>()</a:t>
            </a:r>
            <a:r>
              <a:rPr lang="zh-CN" altLang="en-US" sz="2000" dirty="0"/>
              <a:t>方法可以关闭当前路径。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1936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beginPath</a:t>
            </a:r>
            <a:r>
              <a:rPr lang="en-US" altLang="zh-CN" sz="2400" b="1" dirty="0" smtClean="0"/>
              <a:t>()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12679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beginPath</a:t>
            </a:r>
            <a:r>
              <a:rPr lang="en-US" altLang="zh-CN" sz="2000" dirty="0"/>
              <a:t>()</a:t>
            </a:r>
            <a:r>
              <a:rPr lang="zh-CN" altLang="en-US" sz="2000" dirty="0"/>
              <a:t>方法来开始一个新路径。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3888" y="2370230"/>
            <a:ext cx="2441694" cy="436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cxt.beginPath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();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55576" y="1707654"/>
            <a:ext cx="8143932" cy="12679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判断是否属于同一路径的标准是：</a:t>
            </a:r>
            <a:r>
              <a:rPr lang="zh-CN" altLang="en-US" sz="2000" dirty="0">
                <a:solidFill>
                  <a:srgbClr val="C00000"/>
                </a:solidFill>
              </a:rPr>
              <a:t>是否使用了</a:t>
            </a:r>
            <a:r>
              <a:rPr lang="en-US" altLang="zh-CN" sz="2000" dirty="0" err="1">
                <a:solidFill>
                  <a:srgbClr val="C00000"/>
                </a:solidFill>
              </a:rPr>
              <a:t>beginPath</a:t>
            </a:r>
            <a:r>
              <a:rPr lang="en-US" altLang="zh-CN" sz="2000" dirty="0">
                <a:solidFill>
                  <a:srgbClr val="C00000"/>
                </a:solidFill>
              </a:rPr>
              <a:t>()</a:t>
            </a:r>
            <a:r>
              <a:rPr lang="zh-CN" altLang="en-US" sz="2000" dirty="0">
                <a:solidFill>
                  <a:srgbClr val="C00000"/>
                </a:solidFill>
              </a:rPr>
              <a:t>，而不是视觉上是否有首尾连线</a:t>
            </a:r>
            <a:r>
              <a:rPr lang="zh-CN" altLang="en-US" sz="2000" dirty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9707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closePath</a:t>
            </a:r>
            <a:r>
              <a:rPr lang="en-US" altLang="zh-CN" sz="2400" b="1" dirty="0" smtClean="0"/>
              <a:t>()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12679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closePath</a:t>
            </a:r>
            <a:r>
              <a:rPr lang="en-US" altLang="zh-CN" sz="2000" dirty="0"/>
              <a:t>()</a:t>
            </a:r>
            <a:r>
              <a:rPr lang="zh-CN" altLang="en-US" sz="2000" dirty="0"/>
              <a:t>来关闭当前路径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3888" y="2370230"/>
            <a:ext cx="2441694" cy="436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cxt.closePath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();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00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938696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5118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isPointPath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6905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isPointInPath</a:t>
            </a:r>
            <a:r>
              <a:rPr lang="en-US" altLang="zh-CN" sz="2000" dirty="0"/>
              <a:t>()</a:t>
            </a:r>
            <a:r>
              <a:rPr lang="zh-CN" altLang="en-US" sz="2000" dirty="0"/>
              <a:t>方法来判断某一个点是否存在于当前的路径中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059832" y="3022349"/>
            <a:ext cx="3711272" cy="436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cxt.isPointInPath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(x , y);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85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202</Words>
  <Application>Microsoft Office PowerPoint</Application>
  <PresentationFormat>全屏显示(16:9)</PresentationFormat>
  <Paragraphs>23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82</cp:revision>
  <dcterms:created xsi:type="dcterms:W3CDTF">2017-08-11T01:38:56Z</dcterms:created>
  <dcterms:modified xsi:type="dcterms:W3CDTF">2019-09-10T02:58:10Z</dcterms:modified>
</cp:coreProperties>
</file>