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83" r:id="rId5"/>
    <p:sldId id="286" r:id="rId6"/>
    <p:sldId id="284" r:id="rId7"/>
    <p:sldId id="285" r:id="rId8"/>
    <p:sldId id="287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10" d="100"/>
          <a:sy n="110" d="100"/>
        </p:scale>
        <p:origin x="-715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3E9BE559-CBCC-4AA1-82C1-94EE84014781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7A3B02A7-4422-4201-9930-C36E15417B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1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847541"/>
            <a:ext cx="1572536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0778" y="2192581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其他应用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66870" y="2094969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72324"/>
            <a:ext cx="1440159" cy="444849"/>
            <a:chOff x="4927934" y="2884106"/>
            <a:chExt cx="842141" cy="679375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12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213684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1923678"/>
            <a:ext cx="6480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</a:t>
            </a:r>
            <a:r>
              <a:rPr lang="en-US" altLang="zh-CN" sz="2000" dirty="0" smtClean="0">
                <a:ea typeface="苹方 中等" pitchFamily="34" charset="-122"/>
              </a:rPr>
              <a:t>Canvas</a:t>
            </a:r>
            <a:r>
              <a:rPr lang="zh-CN" altLang="en-US" sz="2000" dirty="0" smtClean="0">
                <a:ea typeface="苹方 中等" pitchFamily="34" charset="-122"/>
              </a:rPr>
              <a:t>对象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</a:t>
            </a:r>
            <a:r>
              <a:rPr lang="en-US" altLang="zh-CN" sz="2000" dirty="0" err="1" smtClean="0">
                <a:ea typeface="苹方 中等" pitchFamily="34" charset="-122"/>
              </a:rPr>
              <a:t>globalAlpha</a:t>
            </a:r>
            <a:r>
              <a:rPr lang="zh-CN" altLang="en-US" sz="2000" dirty="0" smtClean="0">
                <a:ea typeface="苹方 中等" pitchFamily="34" charset="-122"/>
              </a:rPr>
              <a:t>属性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</a:t>
            </a:r>
            <a:r>
              <a:rPr lang="en-US" altLang="zh-CN" sz="2000" dirty="0" err="1" smtClean="0">
                <a:ea typeface="苹方 中等" pitchFamily="34" charset="-122"/>
              </a:rPr>
              <a:t>globalCompositeOperration</a:t>
            </a:r>
            <a:r>
              <a:rPr lang="zh-CN" altLang="en-US" sz="2000" dirty="0" smtClean="0">
                <a:ea typeface="苹方 中等" pitchFamily="34" charset="-122"/>
              </a:rPr>
              <a:t>属性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深入</a:t>
            </a:r>
            <a:r>
              <a:rPr lang="en-US" altLang="zh-CN" sz="2000" dirty="0" err="1" smtClean="0">
                <a:ea typeface="苹方 中等" pitchFamily="34" charset="-122"/>
              </a:rPr>
              <a:t>strokeStyle</a:t>
            </a:r>
            <a:r>
              <a:rPr lang="zh-CN" altLang="en-US" sz="2000" dirty="0" smtClean="0">
                <a:ea typeface="苹方 中等" pitchFamily="34" charset="-122"/>
              </a:rPr>
              <a:t>和</a:t>
            </a:r>
            <a:r>
              <a:rPr lang="en-US" altLang="zh-CN" sz="2000" dirty="0" err="1" smtClean="0">
                <a:ea typeface="苹方 中等" pitchFamily="34" charset="-122"/>
              </a:rPr>
              <a:t>fillStyle</a:t>
            </a:r>
            <a:endParaRPr lang="en-US" altLang="zh-CN" sz="2000" dirty="0" smtClean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  Canvas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8265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中，我们使用</a:t>
            </a:r>
            <a:r>
              <a:rPr lang="en-US" altLang="zh-CN" sz="2000" dirty="0" err="1"/>
              <a:t>document.getElementById</a:t>
            </a:r>
            <a:r>
              <a:rPr lang="en-US" altLang="zh-CN" sz="2000" dirty="0"/>
              <a:t>()</a:t>
            </a:r>
            <a:r>
              <a:rPr lang="zh-CN" altLang="en-US" sz="2000" dirty="0"/>
              <a:t>来获取</a:t>
            </a:r>
            <a:r>
              <a:rPr lang="en-US" altLang="zh-CN" sz="2000" dirty="0"/>
              <a:t>Canvas</a:t>
            </a:r>
            <a:r>
              <a:rPr lang="zh-CN" altLang="en-US" sz="2000" dirty="0"/>
              <a:t>对象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88444"/>
              </p:ext>
            </p:extLst>
          </p:nvPr>
        </p:nvGraphicFramePr>
        <p:xfrm>
          <a:off x="482424" y="2538899"/>
          <a:ext cx="8064896" cy="11932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2448"/>
                <a:gridCol w="4032448"/>
              </a:tblGrid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ea typeface="苹方 中等" pitchFamily="34" charset="-122"/>
                        </a:rPr>
                        <a:t>属性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ea typeface="苹方 中等" pitchFamily="34" charset="-122"/>
                        </a:rPr>
                        <a:t>说明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ea typeface="苹方 中等" pitchFamily="34" charset="-122"/>
                        </a:rPr>
                        <a:t>width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ea typeface="苹方 中等" pitchFamily="34" charset="-122"/>
                        </a:rPr>
                        <a:t>Canvas</a:t>
                      </a:r>
                      <a:r>
                        <a:rPr lang="zh-CN" altLang="en-US" sz="1800" dirty="0" smtClean="0">
                          <a:ea typeface="苹方 中等" pitchFamily="34" charset="-122"/>
                        </a:rPr>
                        <a:t>宽度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ea typeface="苹方 中等" pitchFamily="34" charset="-122"/>
                        </a:rPr>
                        <a:t>height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ea typeface="苹方 中等" pitchFamily="34" charset="-122"/>
                        </a:rPr>
                        <a:t>Canvas</a:t>
                      </a:r>
                      <a:r>
                        <a:rPr lang="zh-CN" altLang="en-US" sz="1800" dirty="0" smtClean="0">
                          <a:ea typeface="苹方 中等" pitchFamily="34" charset="-122"/>
                        </a:rPr>
                        <a:t>高度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483654" y="2099052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Canvas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对象属性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696753"/>
              </p:ext>
            </p:extLst>
          </p:nvPr>
        </p:nvGraphicFramePr>
        <p:xfrm>
          <a:off x="562657" y="1716946"/>
          <a:ext cx="8064896" cy="11932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65326"/>
                <a:gridCol w="4199570"/>
              </a:tblGrid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ea typeface="苹方 中等" pitchFamily="34" charset="-122"/>
                        </a:rPr>
                        <a:t>方法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ea typeface="苹方 中等" pitchFamily="34" charset="-122"/>
                        </a:rPr>
                        <a:t>说明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err="1" smtClean="0">
                          <a:ea typeface="苹方 中等" pitchFamily="34" charset="-122"/>
                        </a:rPr>
                        <a:t>getContext</a:t>
                      </a:r>
                      <a:r>
                        <a:rPr lang="en-US" altLang="zh-CN" sz="1800" dirty="0" smtClean="0">
                          <a:ea typeface="苹方 中等" pitchFamily="34" charset="-122"/>
                        </a:rPr>
                        <a:t>("2d")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ea typeface="苹方 中等" pitchFamily="34" charset="-122"/>
                        </a:rPr>
                        <a:t>获取</a:t>
                      </a:r>
                      <a:r>
                        <a:rPr lang="en-US" altLang="zh-CN" sz="1800" dirty="0" smtClean="0">
                          <a:ea typeface="苹方 中等" pitchFamily="34" charset="-122"/>
                        </a:rPr>
                        <a:t>Canvas 2D</a:t>
                      </a:r>
                      <a:r>
                        <a:rPr lang="zh-CN" altLang="en-US" sz="1800" dirty="0" smtClean="0">
                          <a:ea typeface="苹方 中等" pitchFamily="34" charset="-122"/>
                        </a:rPr>
                        <a:t>上下文环境对象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err="1" smtClean="0">
                          <a:ea typeface="苹方 中等" pitchFamily="34" charset="-122"/>
                        </a:rPr>
                        <a:t>toDataURL</a:t>
                      </a:r>
                      <a:r>
                        <a:rPr lang="en-US" altLang="zh-CN" sz="1800" dirty="0" smtClean="0">
                          <a:ea typeface="苹方 中等" pitchFamily="34" charset="-122"/>
                        </a:rPr>
                        <a:t>()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ea typeface="苹方 中等" pitchFamily="34" charset="-122"/>
                        </a:rPr>
                        <a:t>获取</a:t>
                      </a:r>
                      <a:r>
                        <a:rPr lang="en-US" altLang="zh-CN" sz="1800" dirty="0" smtClean="0">
                          <a:ea typeface="苹方 中等" pitchFamily="34" charset="-122"/>
                        </a:rPr>
                        <a:t>Canvas</a:t>
                      </a:r>
                      <a:r>
                        <a:rPr lang="zh-CN" altLang="en-US" sz="1800" dirty="0" smtClean="0">
                          <a:ea typeface="苹方 中等" pitchFamily="34" charset="-122"/>
                        </a:rPr>
                        <a:t>对象产生的位图的字符串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63887" y="1277099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Canvas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对象方法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513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938696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5118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  </a:t>
            </a:r>
            <a:r>
              <a:rPr lang="en-US" altLang="zh-CN" sz="2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globalAlpha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16174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 err="1"/>
              <a:t>globalAlpha</a:t>
            </a:r>
            <a:r>
              <a:rPr lang="zh-CN" altLang="en-US" sz="2000" dirty="0"/>
              <a:t>属性来定义</a:t>
            </a:r>
            <a:r>
              <a:rPr lang="en-US" altLang="zh-CN" sz="2000" dirty="0"/>
              <a:t>Canvas</a:t>
            </a:r>
            <a:r>
              <a:rPr lang="zh-CN" altLang="en-US" sz="2000" dirty="0"/>
              <a:t>环境的透明度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871584" y="2571750"/>
            <a:ext cx="3942105" cy="432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context.globalAlpha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数值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39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938696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5118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  </a:t>
            </a:r>
            <a:r>
              <a:rPr lang="en-US" altLang="zh-CN" sz="2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globalCompositeOperation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16174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中，如果想要改变交叉图形的显示方式，我们可以使用</a:t>
            </a:r>
            <a:r>
              <a:rPr lang="en-US" altLang="zh-CN" sz="2000" dirty="0" err="1"/>
              <a:t>globalCompositeOperation</a:t>
            </a:r>
            <a:r>
              <a:rPr lang="zh-CN" altLang="en-US" sz="2000" dirty="0"/>
              <a:t>属性来实现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267744" y="3075805"/>
            <a:ext cx="5468164" cy="432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cxt.globalCompositeOperation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属性值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8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无标题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357437" y="528637"/>
            <a:ext cx="44291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6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938696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5118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12.4  </a:t>
            </a:r>
            <a:r>
              <a:rPr lang="en-US" altLang="zh-CN"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strokeStyle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fillStyle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16174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中，对于图形、文字、图案等，我们可以分为两大类：描边型</a:t>
            </a:r>
            <a:r>
              <a:rPr lang="en-US" altLang="zh-CN" sz="2000" dirty="0"/>
              <a:t>stroke()</a:t>
            </a:r>
            <a:r>
              <a:rPr lang="zh-CN" altLang="en-US" sz="2000" dirty="0"/>
              <a:t>和填充型</a:t>
            </a:r>
            <a:r>
              <a:rPr lang="en-US" altLang="zh-CN" sz="2000" dirty="0"/>
              <a:t>fill()</a:t>
            </a:r>
            <a:r>
              <a:rPr lang="zh-CN" altLang="en-US" sz="2000" dirty="0"/>
              <a:t>。通过这样简单的分类，我们对</a:t>
            </a:r>
            <a:r>
              <a:rPr lang="en-US" altLang="zh-CN" sz="2000" dirty="0"/>
              <a:t>Canvas</a:t>
            </a:r>
            <a:r>
              <a:rPr lang="zh-CN" altLang="en-US" sz="2000" dirty="0"/>
              <a:t>的基本知识会有一个清晰的认知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98341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183</Words>
  <Application>Microsoft Office PowerPoint</Application>
  <PresentationFormat>全屏显示(16:9)</PresentationFormat>
  <Paragraphs>33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83</cp:revision>
  <dcterms:created xsi:type="dcterms:W3CDTF">2017-08-11T01:38:56Z</dcterms:created>
  <dcterms:modified xsi:type="dcterms:W3CDTF">2019-09-10T02:57:23Z</dcterms:modified>
</cp:coreProperties>
</file>