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4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边界检测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15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15.5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边界反弹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770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边界反弹，指的是物体触碰到边界之后就会反弹回来，就像现实世界中小球碰到</a:t>
            </a:r>
            <a:r>
              <a:rPr lang="zh-CN" altLang="en-US" sz="2000" dirty="0" smtClean="0"/>
              <a:t>墙壁反弹</a:t>
            </a:r>
            <a:r>
              <a:rPr lang="zh-CN" altLang="en-US" sz="2000" dirty="0"/>
              <a:t>一样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物体触碰边界就反弹，说明我们需要判断物体什么时候碰到边界，也就是需要进行边界检测。在物体碰到边界后，我们需要做两件事：保持它的位置不变；改变它的速度向量。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321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7757" y="1385208"/>
            <a:ext cx="8416243" cy="241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对于多物体运动，一般情况下我们都是采取以下</a:t>
            </a:r>
            <a:r>
              <a:rPr lang="en-US" altLang="zh-CN" sz="2000" dirty="0"/>
              <a:t>3</a:t>
            </a:r>
            <a:r>
              <a:rPr lang="zh-CN" altLang="en-US" sz="2000" dirty="0"/>
              <a:t>个步骤进行处理。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）定义</a:t>
            </a:r>
            <a:r>
              <a:rPr lang="zh-CN" altLang="en-US" sz="2000" dirty="0"/>
              <a:t>一个数组来存放多个物体。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）使用</a:t>
            </a:r>
            <a:r>
              <a:rPr lang="en-US" altLang="zh-CN" sz="2000" dirty="0"/>
              <a:t>for</a:t>
            </a:r>
            <a:r>
              <a:rPr lang="zh-CN" altLang="en-US" sz="2000" dirty="0"/>
              <a:t>循环生成单个物体，然后使用</a:t>
            </a:r>
            <a:r>
              <a:rPr lang="en-US" altLang="zh-CN" sz="2000" dirty="0"/>
              <a:t>push()</a:t>
            </a:r>
            <a:r>
              <a:rPr lang="zh-CN" altLang="en-US" sz="2000" dirty="0"/>
              <a:t>将其添加到数组中。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）在</a:t>
            </a:r>
            <a:r>
              <a:rPr lang="zh-CN" altLang="en-US" sz="2000" dirty="0"/>
              <a:t>动画循环中，使用</a:t>
            </a:r>
            <a:r>
              <a:rPr lang="en-US" altLang="zh-CN" sz="2000" dirty="0" err="1"/>
              <a:t>forEach</a:t>
            </a:r>
            <a:r>
              <a:rPr lang="en-US" altLang="zh-CN" sz="2000" dirty="0"/>
              <a:t>()</a:t>
            </a:r>
            <a:r>
              <a:rPr lang="zh-CN" altLang="en-US" sz="2000" dirty="0"/>
              <a:t>方法遍历数组，从而处理单个物体</a:t>
            </a:r>
          </a:p>
        </p:txBody>
      </p:sp>
    </p:spTree>
    <p:extLst>
      <p:ext uri="{BB962C8B-B14F-4D97-AF65-F5344CB8AC3E}">
        <p14:creationId xmlns:p14="http://schemas.microsoft.com/office/powerpoint/2010/main" val="323487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1851670"/>
            <a:ext cx="64807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掌握如何进行边界检测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掌握边界限制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掌握边界环绕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掌握边界生成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掌握边界反弹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边界检测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690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边界检测，指的是检测一个物体所处“运动环境的范围”（也就是边界）。简单来说，就是给运动物体限定一个范围，从而实现某些动画效果。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33790"/>
            <a:ext cx="54585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if (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ball.x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ball.radius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//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小球“碰到”左边界时做什么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 else if (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ball.x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&gt;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cnv.width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-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ball.radius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//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小球“碰到”右边界时做什么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if (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ball.y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ball.radius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//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小球“碰到”上边界时做什么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 else if (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ball.y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&gt;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cnv.height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-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ball.radius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//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小球“碰到”下边界时做什么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0192" y="1475124"/>
            <a:ext cx="2496185" cy="22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690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边界限制，指的是通过边界检测的办法来限制物体的运动范围，使得其无法超出这个运动范围，而只限在范围里面运动。</a:t>
            </a:r>
            <a:endParaRPr lang="zh-CN" altLang="zh-CN" sz="2000" dirty="0"/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0670" y="2427734"/>
            <a:ext cx="27146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65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边界环绕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1946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边界环绕，指的是当物体从一个边界消失后，它就会从对立的边界重新出现，从而形成一种环绕效果。简单来说，就是如果物体从左边界消失，然后就会从右边界出现；如果物体从下边界消失，然后就会从上边界出现，以此类推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6692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025" y="1433512"/>
            <a:ext cx="49339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29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15.4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边界生成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258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边界生成，指的是物体完全超出边界之后，会在最开始的位置重新生成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2643758"/>
            <a:ext cx="4996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if (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ball.x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&lt; -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ball.radius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ball.x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cnv.width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ball.radius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ball.y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&lt; -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ball.radius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ball.y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cnv.height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ball.radius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     ……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1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509174" y="627534"/>
            <a:ext cx="8416243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随机数方面的技巧：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Math.random</a:t>
            </a:r>
            <a:r>
              <a:rPr lang="en-US" altLang="zh-CN" sz="2000" dirty="0"/>
              <a:t>()</a:t>
            </a:r>
            <a:r>
              <a:rPr lang="zh-CN" altLang="en-US" sz="2000" dirty="0"/>
              <a:t>表示随机生成</a:t>
            </a:r>
            <a:r>
              <a:rPr lang="en-US" altLang="zh-CN" sz="2000" dirty="0"/>
              <a:t>0~1</a:t>
            </a:r>
            <a:r>
              <a:rPr lang="zh-CN" altLang="en-US" sz="2000" dirty="0"/>
              <a:t>之间的任意数，因此</a:t>
            </a:r>
            <a:r>
              <a:rPr lang="en-US" altLang="zh-CN" sz="2000" dirty="0" err="1"/>
              <a:t>Math.random</a:t>
            </a:r>
            <a:r>
              <a:rPr lang="en-US" altLang="zh-CN" sz="2000" dirty="0"/>
              <a:t>() * 2 - 1</a:t>
            </a:r>
            <a:r>
              <a:rPr lang="zh-CN" altLang="en-US" sz="2000" dirty="0"/>
              <a:t>表示随机生成</a:t>
            </a:r>
            <a:r>
              <a:rPr lang="en-US" altLang="zh-CN" sz="2000" dirty="0"/>
              <a:t>-1</a:t>
            </a:r>
            <a:r>
              <a:rPr lang="zh-CN" altLang="en-US" sz="2000" dirty="0"/>
              <a:t>到</a:t>
            </a:r>
            <a:r>
              <a:rPr lang="en-US" altLang="zh-CN" sz="2000" dirty="0"/>
              <a:t>1</a:t>
            </a:r>
            <a:r>
              <a:rPr lang="zh-CN" altLang="en-US" sz="2000" dirty="0"/>
              <a:t>之间的任意数。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Math.random</a:t>
            </a:r>
            <a:r>
              <a:rPr lang="en-US" altLang="zh-CN" sz="2000" dirty="0"/>
              <a:t>() * 2 - 1</a:t>
            </a:r>
            <a:r>
              <a:rPr lang="zh-CN" altLang="en-US" sz="2000" dirty="0"/>
              <a:t>表示随机生成</a:t>
            </a:r>
            <a:r>
              <a:rPr lang="en-US" altLang="zh-CN" sz="2000" dirty="0"/>
              <a:t>-1</a:t>
            </a:r>
            <a:r>
              <a:rPr lang="zh-CN" altLang="en-US" sz="2000" dirty="0"/>
              <a:t>到</a:t>
            </a:r>
            <a:r>
              <a:rPr lang="en-US" altLang="zh-CN" sz="2000" dirty="0"/>
              <a:t>1</a:t>
            </a:r>
            <a:r>
              <a:rPr lang="zh-CN" altLang="en-US" sz="2000" dirty="0"/>
              <a:t>之间的任意数，有正有负，刚好符合小球有正方向也有反方向的特点，这是非常重要的表示方法。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）如果</a:t>
            </a:r>
            <a:r>
              <a:rPr lang="zh-CN" altLang="en-US" sz="2000" dirty="0"/>
              <a:t>我们想要</a:t>
            </a:r>
            <a:r>
              <a:rPr lang="en-US" altLang="zh-CN" sz="2000" dirty="0" err="1"/>
              <a:t>vx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vy</a:t>
            </a:r>
            <a:r>
              <a:rPr lang="zh-CN" altLang="en-US" sz="2000" dirty="0"/>
              <a:t>值更大一点，也很简单。只要将</a:t>
            </a:r>
            <a:r>
              <a:rPr lang="en-US" altLang="zh-CN" sz="2000" dirty="0" err="1"/>
              <a:t>Math.random</a:t>
            </a:r>
            <a:r>
              <a:rPr lang="en-US" altLang="zh-CN" sz="2000" dirty="0"/>
              <a:t>() * 2 - 1</a:t>
            </a:r>
            <a:r>
              <a:rPr lang="zh-CN" altLang="en-US" sz="2000" dirty="0"/>
              <a:t>再乘以一个数就行了，例如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Math.random</a:t>
            </a:r>
            <a:r>
              <a:rPr lang="en-US" altLang="zh-CN" sz="2000" dirty="0"/>
              <a:t>() * 2 - 1) * 3</a:t>
            </a:r>
            <a:r>
              <a:rPr lang="zh-CN" altLang="en-US" sz="2000" dirty="0"/>
              <a:t>表示随机生成</a:t>
            </a:r>
            <a:r>
              <a:rPr lang="en-US" altLang="zh-CN" sz="2000" dirty="0"/>
              <a:t>-3</a:t>
            </a:r>
            <a:r>
              <a:rPr lang="zh-CN" altLang="en-US" sz="2000" dirty="0"/>
              <a:t>到</a:t>
            </a:r>
            <a:r>
              <a:rPr lang="en-US" altLang="zh-CN" sz="2000" dirty="0"/>
              <a:t>3</a:t>
            </a:r>
            <a:r>
              <a:rPr lang="zh-CN" altLang="en-US" sz="2000" dirty="0"/>
              <a:t>之间的数。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19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589</Words>
  <Application>Microsoft Office PowerPoint</Application>
  <PresentationFormat>全屏显示(16:9)</PresentationFormat>
  <Paragraphs>44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84</cp:revision>
  <dcterms:created xsi:type="dcterms:W3CDTF">2017-08-11T01:38:56Z</dcterms:created>
  <dcterms:modified xsi:type="dcterms:W3CDTF">2019-09-10T03:04:07Z</dcterms:modified>
</cp:coreProperties>
</file>