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84" r:id="rId5"/>
    <p:sldId id="285" r:id="rId6"/>
    <p:sldId id="264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0" d="100"/>
          <a:sy n="110" d="100"/>
        </p:scale>
        <p:origin x="-715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4455375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778" y="2192581"/>
            <a:ext cx="37235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Canvas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游戏开发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19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3280" y="1923678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了解</a:t>
            </a:r>
            <a:r>
              <a:rPr lang="en-US" altLang="zh-CN" sz="2000" dirty="0" smtClean="0">
                <a:ea typeface="苹方 中等" pitchFamily="34" charset="-122"/>
              </a:rPr>
              <a:t>Canvas</a:t>
            </a:r>
            <a:r>
              <a:rPr lang="zh-CN" altLang="en-US" sz="2000" dirty="0" smtClean="0">
                <a:ea typeface="苹方 中等" pitchFamily="34" charset="-122"/>
              </a:rPr>
              <a:t>游戏开发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了解</a:t>
            </a:r>
            <a:r>
              <a:rPr lang="en-US" altLang="zh-CN" sz="2000" dirty="0" smtClean="0">
                <a:ea typeface="苹方 中等" pitchFamily="34" charset="-122"/>
              </a:rPr>
              <a:t>Box2D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了解各种</a:t>
            </a:r>
            <a:r>
              <a:rPr lang="en-US" altLang="zh-CN" sz="2000" dirty="0" smtClean="0">
                <a:ea typeface="苹方 中等" pitchFamily="34" charset="-122"/>
              </a:rPr>
              <a:t>HTML5</a:t>
            </a:r>
            <a:r>
              <a:rPr lang="zh-CN" altLang="en-US" sz="2000" dirty="0" smtClean="0">
                <a:ea typeface="苹方 中等" pitchFamily="34" charset="-122"/>
              </a:rPr>
              <a:t>游戏引擎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32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19.1  Canvas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游戏开发简介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242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随着</a:t>
            </a:r>
            <a:r>
              <a:rPr lang="en-US" altLang="zh-CN" sz="2000" dirty="0"/>
              <a:t>Web</a:t>
            </a:r>
            <a:r>
              <a:rPr lang="zh-CN" altLang="en-US" sz="2000" dirty="0"/>
              <a:t>技术的发展，使用</a:t>
            </a:r>
            <a:r>
              <a:rPr lang="en-US" altLang="zh-CN" sz="2000" dirty="0"/>
              <a:t>Canvas</a:t>
            </a:r>
            <a:r>
              <a:rPr lang="zh-CN" altLang="en-US" sz="2000" dirty="0"/>
              <a:t>开发游戏迅速地火爆起来。近年来很多比较热门的游戏就是用</a:t>
            </a:r>
            <a:r>
              <a:rPr lang="en-US" altLang="zh-CN" sz="2000" dirty="0"/>
              <a:t>HTML5 Canvas</a:t>
            </a:r>
            <a:r>
              <a:rPr lang="zh-CN" altLang="en-US" sz="2000" dirty="0"/>
              <a:t>开发的，例如</a:t>
            </a:r>
            <a:r>
              <a:rPr lang="en-US" altLang="zh-CN" sz="2000" dirty="0"/>
              <a:t>《</a:t>
            </a:r>
            <a:r>
              <a:rPr lang="zh-CN" altLang="en-US" sz="2000" dirty="0"/>
              <a:t>围住神经猫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等。</a:t>
            </a:r>
            <a:endParaRPr lang="zh-CN" altLang="zh-CN" sz="2000" dirty="0"/>
          </a:p>
        </p:txBody>
      </p:sp>
      <p:pic>
        <p:nvPicPr>
          <p:cNvPr id="13" name="图片 12" descr="5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692142" y="2499742"/>
            <a:ext cx="38100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32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19.2  Box2D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26267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如果想要在</a:t>
            </a:r>
            <a:r>
              <a:rPr lang="en-US" altLang="zh-CN" sz="2000" dirty="0"/>
              <a:t>Canvas</a:t>
            </a:r>
            <a:r>
              <a:rPr lang="zh-CN" altLang="en-US" sz="2000" dirty="0"/>
              <a:t>游戏开发中使用到</a:t>
            </a:r>
            <a:r>
              <a:rPr lang="en-US" altLang="zh-CN" sz="2000" dirty="0"/>
              <a:t>Box2D</a:t>
            </a:r>
            <a:r>
              <a:rPr lang="zh-CN" altLang="en-US" sz="2000" dirty="0"/>
              <a:t>，我们就应该选择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版本的</a:t>
            </a:r>
            <a:r>
              <a:rPr lang="en-US" altLang="zh-CN" sz="2000" dirty="0" smtClean="0"/>
              <a:t>Box2D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JavaScript</a:t>
            </a:r>
            <a:r>
              <a:rPr lang="zh-CN" altLang="zh-CN" sz="2000" dirty="0"/>
              <a:t>版本的</a:t>
            </a:r>
            <a:r>
              <a:rPr lang="en-US" altLang="zh-CN" sz="2000" dirty="0" smtClean="0"/>
              <a:t>Box2D</a:t>
            </a:r>
            <a:r>
              <a:rPr lang="zh-CN" altLang="en-US" sz="2000" dirty="0" smtClean="0"/>
              <a:t>，推荐使用</a:t>
            </a:r>
            <a:r>
              <a:rPr lang="en-US" altLang="zh-CN" sz="2000" dirty="0" smtClean="0"/>
              <a:t>Box2DWeb</a:t>
            </a:r>
            <a:r>
              <a:rPr lang="zh-CN" altLang="en-US" sz="2000" dirty="0" smtClean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10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32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19.3  HTML5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游戏引擎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26267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常见的</a:t>
            </a:r>
            <a:r>
              <a:rPr lang="en-US" altLang="zh-CN" sz="2000" dirty="0" smtClean="0"/>
              <a:t>HTML5</a:t>
            </a:r>
            <a:r>
              <a:rPr lang="zh-CN" altLang="en-US" sz="2000" dirty="0" smtClean="0"/>
              <a:t>游戏引擎，包括：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Cocos2d-JS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Egret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LayaAir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Lufylegend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015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11560" y="843558"/>
            <a:ext cx="8143932" cy="328416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C00000"/>
                </a:solidFill>
              </a:rPr>
              <a:t>        如果</a:t>
            </a:r>
            <a:r>
              <a:rPr lang="zh-CN" altLang="en-US" sz="2000" dirty="0">
                <a:solidFill>
                  <a:srgbClr val="C00000"/>
                </a:solidFill>
              </a:rPr>
              <a:t>我想要从事</a:t>
            </a:r>
            <a:r>
              <a:rPr lang="en-US" altLang="zh-CN" sz="2000" dirty="0">
                <a:solidFill>
                  <a:srgbClr val="C00000"/>
                </a:solidFill>
              </a:rPr>
              <a:t>HTML5</a:t>
            </a:r>
            <a:r>
              <a:rPr lang="zh-CN" altLang="en-US" sz="2000" dirty="0">
                <a:solidFill>
                  <a:srgbClr val="C00000"/>
                </a:solidFill>
              </a:rPr>
              <a:t>游戏开发的工作，直接学习怎么使用游戏引擎不就行了吗？为什么还要费那么多时间去学</a:t>
            </a:r>
            <a:r>
              <a:rPr lang="en-US" altLang="zh-CN" sz="2000" dirty="0">
                <a:solidFill>
                  <a:srgbClr val="C00000"/>
                </a:solidFill>
              </a:rPr>
              <a:t>Canvas API</a:t>
            </a:r>
            <a:r>
              <a:rPr lang="zh-CN" altLang="en-US" sz="2000" dirty="0">
                <a:solidFill>
                  <a:srgbClr val="C00000"/>
                </a:solidFill>
              </a:rPr>
              <a:t>以及一些基础动画的实现呢？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其实不然</a:t>
            </a:r>
            <a:r>
              <a:rPr lang="zh-CN" altLang="en-US" sz="2000" dirty="0"/>
              <a:t>，</a:t>
            </a:r>
            <a:r>
              <a:rPr lang="en-US" altLang="zh-CN" sz="2000" dirty="0"/>
              <a:t>Canvas API</a:t>
            </a:r>
            <a:r>
              <a:rPr lang="zh-CN" altLang="en-US" sz="2000" dirty="0"/>
              <a:t>以及一些常用的动画实现，可以让我们了解底层的东西。只有了解</a:t>
            </a:r>
            <a:r>
              <a:rPr lang="en-US" altLang="zh-CN" sz="2000" dirty="0"/>
              <a:t>Canvas</a:t>
            </a:r>
            <a:r>
              <a:rPr lang="zh-CN" altLang="en-US" sz="2000" dirty="0"/>
              <a:t>底层实现，我们才能更好地进行各种开发。这个道理就跟我们“为什么学习</a:t>
            </a:r>
            <a:r>
              <a:rPr lang="en-US" altLang="zh-CN" sz="2000" dirty="0"/>
              <a:t>jQuery</a:t>
            </a:r>
            <a:r>
              <a:rPr lang="zh-CN" altLang="en-US" sz="2000" dirty="0"/>
              <a:t>之外还得把原生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学好”是一样的道理。我们还只有踏踏实实地把基础打好，在面对各种开发需求的时候，才能做到真正的游刃有余。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246</Words>
  <Application>Microsoft Office PowerPoint</Application>
  <PresentationFormat>全屏显示(16:9)</PresentationFormat>
  <Paragraphs>19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82</cp:revision>
  <dcterms:created xsi:type="dcterms:W3CDTF">2017-08-11T01:38:56Z</dcterms:created>
  <dcterms:modified xsi:type="dcterms:W3CDTF">2019-09-10T03:00:12Z</dcterms:modified>
</cp:coreProperties>
</file>