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84" r:id="rId5"/>
    <p:sldId id="264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直线图形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2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rect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方法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2132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，如果想要绘制一个矩形，除了使用</a:t>
            </a:r>
            <a:r>
              <a:rPr lang="en-US" altLang="zh-CN" sz="2000" dirty="0" err="1"/>
              <a:t>strokeRect</a:t>
            </a:r>
            <a:r>
              <a:rPr lang="en-US" altLang="zh-CN" sz="2000" dirty="0"/>
              <a:t>()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fillRect</a:t>
            </a:r>
            <a:r>
              <a:rPr lang="en-US" altLang="zh-CN" sz="2000" dirty="0"/>
              <a:t>()</a:t>
            </a:r>
            <a:r>
              <a:rPr lang="zh-CN" altLang="en-US" sz="2000" dirty="0"/>
              <a:t>这两个方法之外，我们还可以使用</a:t>
            </a:r>
            <a:r>
              <a:rPr lang="en-US" altLang="zh-CN" sz="2000" dirty="0" err="1"/>
              <a:t>rect</a:t>
            </a:r>
            <a:r>
              <a:rPr lang="en-US" altLang="zh-CN" sz="2000" dirty="0"/>
              <a:t>()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3848" y="2787774"/>
            <a:ext cx="3429144" cy="43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rect(x,y,width,height);</a:t>
            </a:r>
          </a:p>
        </p:txBody>
      </p:sp>
    </p:spTree>
    <p:extLst>
      <p:ext uri="{BB962C8B-B14F-4D97-AF65-F5344CB8AC3E}">
        <p14:creationId xmlns:p14="http://schemas.microsoft.com/office/powerpoint/2010/main" val="266998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4</a:t>
            </a:r>
            <a:r>
              <a:rPr lang="zh-CN" altLang="en-US" sz="2400" b="1" dirty="0" smtClean="0"/>
              <a:t>、清空矩形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2132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clearRect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方法来清空“指定矩形区域”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64443" y="2471029"/>
            <a:ext cx="5121915" cy="43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cxt.clearRect(x, y, width, height);</a:t>
            </a:r>
          </a:p>
        </p:txBody>
      </p:sp>
    </p:spTree>
    <p:extLst>
      <p:ext uri="{BB962C8B-B14F-4D97-AF65-F5344CB8AC3E}">
        <p14:creationId xmlns:p14="http://schemas.microsoft.com/office/powerpoint/2010/main" val="249998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多边形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5465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跟矩形不一样，</a:t>
            </a:r>
            <a:r>
              <a:rPr lang="en-US" altLang="zh-CN" sz="2000" dirty="0"/>
              <a:t>Canvas</a:t>
            </a:r>
            <a:r>
              <a:rPr lang="zh-CN" altLang="en-US" sz="2000" dirty="0"/>
              <a:t>没有专门用来绘制三角形和多边形的方法。对于三角形以及多边形，我们也是使用</a:t>
            </a:r>
            <a:r>
              <a:rPr lang="en-US" altLang="zh-CN" sz="2000" dirty="0" err="1"/>
              <a:t>moveTo</a:t>
            </a:r>
            <a:r>
              <a:rPr lang="en-US" altLang="zh-CN" sz="2000" dirty="0"/>
              <a:t>()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lineTo</a:t>
            </a:r>
            <a:r>
              <a:rPr lang="en-US" altLang="zh-CN" sz="2000" dirty="0"/>
              <a:t>()</a:t>
            </a:r>
            <a:r>
              <a:rPr lang="zh-CN" altLang="en-US" sz="2000" dirty="0"/>
              <a:t>这两个方法来实现的。</a:t>
            </a:r>
          </a:p>
        </p:txBody>
      </p:sp>
    </p:spTree>
    <p:extLst>
      <p:ext uri="{BB962C8B-B14F-4D97-AF65-F5344CB8AC3E}">
        <p14:creationId xmlns:p14="http://schemas.microsoft.com/office/powerpoint/2010/main" val="51973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1907720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掌握直线的绘制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掌握矩形的绘制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掌握多边形的绘制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242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我们经常见到的坐标系是数学坐标系，不过</a:t>
            </a:r>
            <a:r>
              <a:rPr lang="en-US" altLang="zh-CN" sz="2000" dirty="0"/>
              <a:t>Canvas</a:t>
            </a:r>
            <a:r>
              <a:rPr lang="zh-CN" altLang="en-US" sz="2000" dirty="0"/>
              <a:t>使用的坐标系是</a:t>
            </a:r>
            <a:r>
              <a:rPr lang="en-US" altLang="zh-CN" sz="2000" dirty="0"/>
              <a:t>W3C</a:t>
            </a:r>
            <a:r>
              <a:rPr lang="zh-CN" altLang="en-US" sz="2000" dirty="0"/>
              <a:t>坐标系，这两种坐标系唯一的区别在于</a:t>
            </a:r>
            <a:r>
              <a:rPr lang="en-US" altLang="zh-CN" sz="2000" dirty="0"/>
              <a:t>y</a:t>
            </a:r>
            <a:r>
              <a:rPr lang="zh-CN" altLang="en-US" sz="2000" dirty="0"/>
              <a:t>轴正方向的不同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497094" y="2643758"/>
            <a:ext cx="4083169" cy="973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数学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坐标系：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y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轴正方向向上。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W3C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坐标系：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y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轴正方向向下。</a:t>
            </a: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无标题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38537" y="857250"/>
            <a:ext cx="20669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、直线的绘制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2132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moveTo</a:t>
            </a:r>
            <a:r>
              <a:rPr lang="en-US" altLang="zh-CN" sz="2000" dirty="0"/>
              <a:t>()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lineTo</a:t>
            </a:r>
            <a:r>
              <a:rPr lang="en-US" altLang="zh-CN" sz="2000" dirty="0"/>
              <a:t>()</a:t>
            </a:r>
            <a:r>
              <a:rPr lang="zh-CN" altLang="en-US" sz="2000" dirty="0"/>
              <a:t>这两个方法配合使用来画直线。利用这两个方法，我们可以画一条直线，也可以同时画多条直线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语法：（一条直线）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19872" y="3219822"/>
            <a:ext cx="2864887" cy="1110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cxt.moveTo(x1, y1);</a:t>
            </a:r>
          </a:p>
          <a:p>
            <a:pPr>
              <a:lnSpc>
                <a:spcPts val="27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cxt.lineTo(x2, y2);</a:t>
            </a:r>
          </a:p>
          <a:p>
            <a:pPr>
              <a:lnSpc>
                <a:spcPts val="27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cxt.stroke</a:t>
            </a:r>
            <a:r>
              <a:rPr lang="es-E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();</a:t>
            </a:r>
            <a:endParaRPr lang="es-E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1123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语法：（多条直线）</a:t>
            </a: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59832" y="1995686"/>
            <a:ext cx="2864887" cy="1802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cxt.moveTo(x1, y1);</a:t>
            </a:r>
          </a:p>
          <a:p>
            <a:pPr>
              <a:lnSpc>
                <a:spcPts val="27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cxt.lineTo(x2, y2);</a:t>
            </a:r>
          </a:p>
          <a:p>
            <a:pPr>
              <a:lnSpc>
                <a:spcPts val="27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cxt.lineTo(x3,y3);</a:t>
            </a:r>
          </a:p>
          <a:p>
            <a:pPr>
              <a:lnSpc>
                <a:spcPts val="27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……</a:t>
            </a:r>
          </a:p>
          <a:p>
            <a:pPr>
              <a:lnSpc>
                <a:spcPts val="27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cxt.stroke();</a:t>
            </a:r>
          </a:p>
        </p:txBody>
      </p:sp>
    </p:spTree>
    <p:extLst>
      <p:ext uri="{BB962C8B-B14F-4D97-AF65-F5344CB8AC3E}">
        <p14:creationId xmlns:p14="http://schemas.microsoft.com/office/powerpoint/2010/main" val="369455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矩形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5465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对于绘制矩形，</a:t>
            </a:r>
            <a:r>
              <a:rPr lang="en-US" altLang="zh-CN" sz="2000" dirty="0"/>
              <a:t>Canvas</a:t>
            </a:r>
            <a:r>
              <a:rPr lang="zh-CN" altLang="en-US" sz="2000" dirty="0"/>
              <a:t>另外为我们提供了独立的方法来实现。在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中，矩形</a:t>
            </a:r>
            <a:r>
              <a:rPr lang="zh-CN" altLang="en-US" sz="2000" dirty="0" smtClean="0"/>
              <a:t>分为以下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种：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78420" y="2571749"/>
            <a:ext cx="14991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描边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矩形</a:t>
            </a:r>
            <a:endParaRPr lang="en-US" altLang="zh-CN" sz="2000" dirty="0" smtClean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填充矩形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47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、描边矩形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2132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中，我们可以配合使用</a:t>
            </a:r>
            <a:r>
              <a:rPr lang="en-US" altLang="zh-CN" sz="2000" dirty="0" err="1"/>
              <a:t>strokeStyle</a:t>
            </a:r>
            <a:r>
              <a:rPr lang="zh-CN" altLang="en-US" sz="2000" dirty="0"/>
              <a:t>属性和</a:t>
            </a:r>
            <a:r>
              <a:rPr lang="en-US" altLang="zh-CN" sz="2000" dirty="0" err="1"/>
              <a:t>strokeRect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方法，来画一个描边矩形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37720" y="2787774"/>
            <a:ext cx="4839786" cy="764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cxt.strokeStyle =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属性值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cxt.strokeRect(x,y,width,height);</a:t>
            </a:r>
          </a:p>
        </p:txBody>
      </p:sp>
    </p:spTree>
    <p:extLst>
      <p:ext uri="{BB962C8B-B14F-4D97-AF65-F5344CB8AC3E}">
        <p14:creationId xmlns:p14="http://schemas.microsoft.com/office/powerpoint/2010/main" val="264562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</a:t>
            </a:r>
            <a:r>
              <a:rPr lang="zh-CN" altLang="en-US" sz="2400" b="1" dirty="0" smtClean="0"/>
              <a:t>、填充矩形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2132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中，我们可以配合使用</a:t>
            </a:r>
            <a:r>
              <a:rPr lang="en-US" altLang="zh-CN" sz="2000" dirty="0" err="1"/>
              <a:t>fillStyle</a:t>
            </a:r>
            <a:r>
              <a:rPr lang="zh-CN" altLang="en-US" sz="2000" dirty="0"/>
              <a:t>属性和</a:t>
            </a:r>
            <a:r>
              <a:rPr lang="en-US" altLang="zh-CN" sz="2000" dirty="0" err="1"/>
              <a:t>fillRect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方法来画一个填充矩形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55776" y="2787774"/>
            <a:ext cx="4980851" cy="80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cxt.fillStyle=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属性值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cxt.fillRect(x, y, width, height);</a:t>
            </a:r>
          </a:p>
        </p:txBody>
      </p:sp>
    </p:spTree>
    <p:extLst>
      <p:ext uri="{BB962C8B-B14F-4D97-AF65-F5344CB8AC3E}">
        <p14:creationId xmlns:p14="http://schemas.microsoft.com/office/powerpoint/2010/main" val="363245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380</Words>
  <Application>Microsoft Office PowerPoint</Application>
  <PresentationFormat>全屏显示(16:9)</PresentationFormat>
  <Paragraphs>46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80</cp:revision>
  <dcterms:created xsi:type="dcterms:W3CDTF">2017-08-11T01:38:56Z</dcterms:created>
  <dcterms:modified xsi:type="dcterms:W3CDTF">2019-09-10T02:55:45Z</dcterms:modified>
</cp:coreProperties>
</file>