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84" r:id="rId5"/>
    <p:sldId id="26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曲线图形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3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arcTo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画弧线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123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arcTo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方法来画一条弧线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9752" y="2211710"/>
            <a:ext cx="4416594" cy="43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cxt.arcTo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(cx,cy,x2,y2,radius);</a:t>
            </a:r>
          </a:p>
        </p:txBody>
      </p:sp>
      <p:pic>
        <p:nvPicPr>
          <p:cNvPr id="5" name="图片 4" descr="C:\Users\tudou\Desktop\canvas绘图\3\弧线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709600"/>
            <a:ext cx="2952750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二次贝塞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尔曲线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3305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quadraticCurveTo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方法来画二次贝塞尔曲线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2647022"/>
            <a:ext cx="5545108" cy="43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cxt.quadraticCurveTo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(cx , cy , x2,y2);</a:t>
            </a:r>
          </a:p>
        </p:txBody>
      </p:sp>
    </p:spTree>
    <p:extLst>
      <p:ext uri="{BB962C8B-B14F-4D97-AF65-F5344CB8AC3E}">
        <p14:creationId xmlns:p14="http://schemas.microsoft.com/office/powerpoint/2010/main" val="14280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ocuments\Tencent Files\2199586060\FileRecv\1-6章canvas图片新增\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25" y="1438275"/>
            <a:ext cx="29527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311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贝塞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尔曲线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3305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bezierCurveTo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方法来实现三次贝塞尔曲线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2769595"/>
            <a:ext cx="7096815" cy="43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cxt.bezierCurveTo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(cx1 , cy1 , cx2 , cy2 , x , y);</a:t>
            </a:r>
          </a:p>
        </p:txBody>
      </p:sp>
    </p:spTree>
    <p:extLst>
      <p:ext uri="{BB962C8B-B14F-4D97-AF65-F5344CB8AC3E}">
        <p14:creationId xmlns:p14="http://schemas.microsoft.com/office/powerpoint/2010/main" val="42414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Canvas绘图\1-6章canvas图片新增\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1093" y="369631"/>
            <a:ext cx="29527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 txBox="1">
            <a:spLocks/>
          </p:cNvSpPr>
          <p:nvPr/>
        </p:nvSpPr>
        <p:spPr>
          <a:xfrm>
            <a:off x="496434" y="3075806"/>
            <a:ext cx="8416243" cy="133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三次贝塞尔曲线与二次贝塞尔曲线唯一的区别在于：三次贝塞尔曲线有两个控制点，而二次贝塞尔曲线只有一个控制点。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5479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1995686"/>
            <a:ext cx="6480720" cy="51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掌握各种曲线图形的绘制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曲线图形简介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9867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曲线图形，一般涉及两种情况：曲线和弧线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曲线</a:t>
            </a:r>
            <a:r>
              <a:rPr lang="zh-CN" altLang="en-US" sz="2000" dirty="0"/>
              <a:t>与弧线，是两个不同的</a:t>
            </a:r>
            <a:r>
              <a:rPr lang="zh-CN" altLang="en-US" sz="2000" dirty="0" smtClean="0"/>
              <a:t>概念。</a:t>
            </a:r>
            <a:r>
              <a:rPr lang="zh-CN" altLang="en-US" sz="2000" dirty="0"/>
              <a:t>简单来说，弧线是圆周的一部分，曲线则不一定。弧线上每个点都具有相同的曲率，曲线则不一定。也可以这样说，曲线包含弧线。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圆形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3305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arc()</a:t>
            </a:r>
            <a:r>
              <a:rPr lang="zh-CN" altLang="en-US" sz="2000" dirty="0"/>
              <a:t>方法来画一个圆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2643758"/>
            <a:ext cx="7122463" cy="117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cxt.beginPath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cxt.arc(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x,y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半径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开始角度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结束角度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anticlockwise);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cxt.closePath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1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、描边圆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123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stroke()</a:t>
            </a:r>
            <a:r>
              <a:rPr lang="zh-CN" altLang="en-US" sz="2000" dirty="0"/>
              <a:t>方法来绘制一个“描边的圆”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21537" y="2113185"/>
            <a:ext cx="7122463" cy="265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状态描述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cxt.beginPath();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cxt.arc(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x,y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半径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开始角度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结束角度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anticlockwise);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cxt.closePath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描边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cxt.strokeStyle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颜色值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cxt.stroke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、填充圆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123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fill()</a:t>
            </a:r>
            <a:r>
              <a:rPr lang="zh-CN" altLang="en-US" sz="2000" dirty="0"/>
              <a:t>方法来绘制一个“填充的圆”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21537" y="2113185"/>
            <a:ext cx="7122463" cy="265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状态描述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cxt.beginPath();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cxt.arc(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x,y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半径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开始角度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结束角度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anticlockwise);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cxt.closePath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描边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cxt.fillStyle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颜色值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cxt.fill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8858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弧线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3305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中，如果我们想要画弧线，常用</a:t>
            </a:r>
            <a:r>
              <a:rPr lang="zh-CN" altLang="en-US" sz="2000" dirty="0" smtClean="0"/>
              <a:t>以下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种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2211709"/>
            <a:ext cx="1243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arc()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en-US" altLang="zh-CN" sz="2000" dirty="0" err="1" smtClean="0">
                <a:solidFill>
                  <a:srgbClr val="C00000"/>
                </a:solidFill>
                <a:ea typeface="苹方 中等" pitchFamily="34" charset="-122"/>
              </a:rPr>
              <a:t>arcTo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()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90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arc()</a:t>
            </a:r>
            <a:r>
              <a:rPr lang="zh-CN" altLang="en-US" sz="2400" b="1" dirty="0" smtClean="0"/>
              <a:t>画弧线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123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</a:t>
            </a:r>
            <a:r>
              <a:rPr lang="en-US" altLang="zh-CN" sz="2000" dirty="0"/>
              <a:t>arc()</a:t>
            </a:r>
            <a:r>
              <a:rPr lang="zh-CN" altLang="en-US" sz="2000" dirty="0"/>
              <a:t>不仅可以画圆形，还可以绘制弧线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21537" y="2113185"/>
            <a:ext cx="7122463" cy="2281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状态描述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cxt.beginPath();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cxt.arc(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x,y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半径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开始角度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结束角度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anticlockwise);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描边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cxt.strokeStyle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颜色值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cxt.stroke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778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无标题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1166812"/>
            <a:ext cx="3048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441</Words>
  <Application>Microsoft Office PowerPoint</Application>
  <PresentationFormat>全屏显示(16:9)</PresentationFormat>
  <Paragraphs>59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82</cp:revision>
  <dcterms:created xsi:type="dcterms:W3CDTF">2017-08-11T01:38:56Z</dcterms:created>
  <dcterms:modified xsi:type="dcterms:W3CDTF">2019-09-10T02:56:20Z</dcterms:modified>
</cp:coreProperties>
</file>