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84" r:id="rId5"/>
    <p:sldId id="285" r:id="rId6"/>
    <p:sldId id="286" r:id="rId7"/>
    <p:sldId id="287" r:id="rId8"/>
    <p:sldId id="28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线条操作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4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8050" y="1928501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err="1" smtClean="0">
                <a:ea typeface="苹方 中等" pitchFamily="34" charset="-122"/>
              </a:rPr>
              <a:t>lineWidth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lineCap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lineJoin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setLineDash</a:t>
            </a:r>
            <a:r>
              <a:rPr lang="en-US" altLang="zh-CN" sz="2000" dirty="0" smtClean="0">
                <a:ea typeface="苹方 中等" pitchFamily="34" charset="-122"/>
              </a:rPr>
              <a:t>()</a:t>
            </a:r>
            <a:r>
              <a:rPr lang="zh-CN" altLang="en-US" sz="2000" dirty="0" smtClean="0">
                <a:ea typeface="苹方 中等" pitchFamily="34" charset="-122"/>
              </a:rPr>
              <a:t>方法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lineWidth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lineWidth</a:t>
            </a:r>
            <a:r>
              <a:rPr lang="zh-CN" altLang="en-US" sz="2000" dirty="0"/>
              <a:t>属性来定义线条的宽度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2588559"/>
            <a:ext cx="3659976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context.lineWidth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整数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lineCap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lineCap</a:t>
            </a:r>
            <a:r>
              <a:rPr lang="zh-CN" altLang="en-US" sz="2000" dirty="0"/>
              <a:t>属性来定义线条开始处和结尾处的线帽样式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2983118"/>
            <a:ext cx="3659976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context.lineCap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属性值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8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lineJoin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lineJoin</a:t>
            </a:r>
            <a:r>
              <a:rPr lang="zh-CN" altLang="en-US" sz="2000" dirty="0"/>
              <a:t>属性定义两个线条交接处的样式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2571750"/>
            <a:ext cx="3493264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cxt.lineJoin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属性值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7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tudou\Desktop\canvas绘图\4\线帽分析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38275"/>
            <a:ext cx="2952750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5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setLineDash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setLineDash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方法来定义线条的虚实样式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2859782"/>
            <a:ext cx="3429144" cy="41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cxt.setLineDash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(array);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98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tudou\Desktop\canvas绘图\4\线间距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71662"/>
            <a:ext cx="257175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134</Words>
  <Application>Microsoft Office PowerPoint</Application>
  <PresentationFormat>全屏显示(16:9)</PresentationFormat>
  <Paragraphs>23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2019-09-10T02:56:49Z</dcterms:modified>
</cp:coreProperties>
</file>