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84" r:id="rId5"/>
    <p:sldId id="264" r:id="rId6"/>
    <p:sldId id="285" r:id="rId7"/>
    <p:sldId id="286" r:id="rId8"/>
    <p:sldId id="287" r:id="rId9"/>
    <p:sldId id="288" r:id="rId10"/>
    <p:sldId id="289" r:id="rId11"/>
    <p:sldId id="29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文本操作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5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textAlign</a:t>
            </a:r>
            <a:r>
              <a:rPr lang="zh-CN" altLang="en-US" sz="2400" b="1" dirty="0" smtClean="0"/>
              <a:t>属性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7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textAlign</a:t>
            </a:r>
            <a:r>
              <a:rPr lang="zh-CN" altLang="en-US" sz="2000" dirty="0"/>
              <a:t>属性来定义文本水平方向的对齐方式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43808" y="2905691"/>
            <a:ext cx="3634328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cxt.textAlign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";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7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/>
              <a:t>textBaseline</a:t>
            </a:r>
            <a:r>
              <a:rPr lang="zh-CN" altLang="en-US" sz="2400" b="1" dirty="0"/>
              <a:t>属性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7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textBaseline</a:t>
            </a:r>
            <a:r>
              <a:rPr lang="zh-CN" altLang="en-US" sz="2000" dirty="0"/>
              <a:t>属性来定义文本垂直方向的对齐方式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15816" y="2942208"/>
            <a:ext cx="4057521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cxt.textBaseline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属性值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";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192367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掌握文本操作的“属性”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掌握文本操作的“方法”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文本操作简介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2914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对于文本操作的方法和属性，我们需要注意以下</a:t>
            </a:r>
            <a:r>
              <a:rPr lang="en-US" altLang="zh-CN" sz="2000" dirty="0"/>
              <a:t>3</a:t>
            </a:r>
            <a:r>
              <a:rPr lang="zh-CN" altLang="en-US" sz="2000" dirty="0"/>
              <a:t>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fillStyle</a:t>
            </a:r>
            <a:r>
              <a:rPr lang="zh-CN" altLang="en-US" sz="2000" dirty="0"/>
              <a:t>属性都是与</a:t>
            </a:r>
            <a:r>
              <a:rPr lang="en-US" altLang="zh-CN" sz="2000" dirty="0" err="1"/>
              <a:t>fillText</a:t>
            </a:r>
            <a:r>
              <a:rPr lang="en-US" altLang="zh-CN" sz="2000" dirty="0"/>
              <a:t>()</a:t>
            </a:r>
            <a:r>
              <a:rPr lang="zh-CN" altLang="en-US" sz="2000" dirty="0"/>
              <a:t>配合使用，用于绘制填充文本。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strokeStyle</a:t>
            </a:r>
            <a:r>
              <a:rPr lang="zh-CN" altLang="en-US" sz="2000" dirty="0"/>
              <a:t>属性都是与</a:t>
            </a:r>
            <a:r>
              <a:rPr lang="en-US" altLang="zh-CN" sz="2000" dirty="0" err="1"/>
              <a:t>strokeText</a:t>
            </a:r>
            <a:r>
              <a:rPr lang="en-US" altLang="zh-CN" sz="2000" dirty="0"/>
              <a:t>()</a:t>
            </a:r>
            <a:r>
              <a:rPr lang="zh-CN" altLang="en-US" sz="2000" dirty="0"/>
              <a:t>配合使用，用于绘制描边文本。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）真正</a:t>
            </a:r>
            <a:r>
              <a:rPr lang="zh-CN" altLang="en-US" sz="2000" dirty="0"/>
              <a:t>可以在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中绘制文本的只有</a:t>
            </a:r>
            <a:r>
              <a:rPr lang="en-US" altLang="zh-CN" sz="2000" dirty="0" err="1"/>
              <a:t>fillText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strokeText</a:t>
            </a:r>
            <a:r>
              <a:rPr lang="en-US" altLang="zh-CN" sz="2000" dirty="0"/>
              <a:t>()</a:t>
            </a:r>
            <a:r>
              <a:rPr lang="zh-CN" altLang="en-US" sz="2000" dirty="0"/>
              <a:t>这两</a:t>
            </a:r>
            <a:r>
              <a:rPr lang="zh-CN" altLang="en-US" sz="2000" dirty="0" smtClean="0"/>
              <a:t>个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方法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measureText</a:t>
            </a:r>
            <a:r>
              <a:rPr lang="en-US" altLang="zh-CN" sz="2000" dirty="0"/>
              <a:t>()</a:t>
            </a:r>
            <a:r>
              <a:rPr lang="zh-CN" altLang="en-US" sz="2000" dirty="0"/>
              <a:t>方法不能绘制文本，它只是用于获取文本的宽度。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文本操作“方法”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58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为我们提供了</a:t>
            </a:r>
            <a:r>
              <a:rPr lang="en-US" altLang="zh-CN" sz="2000" dirty="0"/>
              <a:t>3</a:t>
            </a:r>
            <a:r>
              <a:rPr lang="zh-CN" altLang="en-US" sz="2000" dirty="0"/>
              <a:t>种文本操作的方法：</a:t>
            </a:r>
            <a:r>
              <a:rPr lang="en-US" altLang="zh-CN" sz="2000" dirty="0" err="1"/>
              <a:t>strokeText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fillText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measureText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688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/>
              <a:t>strokeText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7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strokeText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方法来绘制“描边文本”。“描边文本”指的是空心的文本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33328" y="294221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strokeText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(text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, x , y 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maxWidth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fillText</a:t>
            </a:r>
            <a:r>
              <a:rPr lang="en-US" altLang="zh-CN" sz="2400" b="1" dirty="0" smtClean="0"/>
              <a:t>()</a:t>
            </a:r>
            <a:r>
              <a:rPr lang="zh-CN" altLang="en-US" sz="2400" b="1" dirty="0"/>
              <a:t>方法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7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 err="1"/>
              <a:t>fillText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方法来绘制“填充文本”。“填充文本”是实心的文本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24073" y="2926067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fillText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(text , x , y ,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maxWidth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/>
              <a:t>measureText</a:t>
            </a:r>
            <a:r>
              <a:rPr lang="en-US" altLang="zh-CN" sz="2400" b="1" dirty="0"/>
              <a:t>()</a:t>
            </a:r>
            <a:r>
              <a:rPr lang="zh-CN" altLang="en-US" sz="2400" b="1" dirty="0"/>
              <a:t>方法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7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中，我们使用</a:t>
            </a:r>
            <a:r>
              <a:rPr lang="en-US" altLang="zh-CN" sz="2000" dirty="0" err="1"/>
              <a:t>measureText</a:t>
            </a:r>
            <a:r>
              <a:rPr lang="en-US" altLang="zh-CN" sz="2000" dirty="0"/>
              <a:t>()</a:t>
            </a:r>
            <a:r>
              <a:rPr lang="zh-CN" altLang="en-US" sz="2000" dirty="0"/>
              <a:t>方法来返回一个对象，并且可以利用这个对象的</a:t>
            </a:r>
            <a:r>
              <a:rPr lang="en-US" altLang="zh-CN" sz="2000" dirty="0"/>
              <a:t>width</a:t>
            </a:r>
            <a:r>
              <a:rPr lang="zh-CN" altLang="en-US" sz="2000" dirty="0"/>
              <a:t>属性来获取某个文本的长度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2920675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cxt.measureText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(text).width;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8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文本操作“属性”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58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为我们提供了</a:t>
            </a:r>
            <a:r>
              <a:rPr lang="en-US" altLang="zh-CN" sz="2000" dirty="0"/>
              <a:t>3</a:t>
            </a:r>
            <a:r>
              <a:rPr lang="zh-CN" altLang="en-US" sz="2000" dirty="0"/>
              <a:t>个文本操作的属性：</a:t>
            </a:r>
            <a:r>
              <a:rPr lang="en-US" altLang="zh-CN" sz="2000" dirty="0"/>
              <a:t>font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textAlign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textBaseline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14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font</a:t>
            </a:r>
            <a:r>
              <a:rPr lang="zh-CN" altLang="en-US" sz="2400" b="1" dirty="0" smtClean="0"/>
              <a:t>属性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1946" y="1159790"/>
            <a:ext cx="8143932" cy="17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</a:t>
            </a:r>
            <a:r>
              <a:rPr lang="en-US" altLang="zh-CN" sz="2000" dirty="0"/>
              <a:t>font</a:t>
            </a:r>
            <a:r>
              <a:rPr lang="zh-CN" altLang="en-US" sz="2000" dirty="0"/>
              <a:t>属性来定义文本的字体样式。</a:t>
            </a:r>
            <a:r>
              <a:rPr lang="en-US" altLang="zh-CN" sz="2000" dirty="0" err="1"/>
              <a:t>context.font</a:t>
            </a:r>
            <a:r>
              <a:rPr lang="zh-CN" altLang="en-US" sz="2000" dirty="0"/>
              <a:t>的用法与</a:t>
            </a:r>
            <a:r>
              <a:rPr lang="en-US" altLang="zh-CN" sz="2000" dirty="0"/>
              <a:t>CSS</a:t>
            </a:r>
            <a:r>
              <a:rPr lang="zh-CN" altLang="en-US" sz="2000" dirty="0"/>
              <a:t>中的</a:t>
            </a:r>
            <a:r>
              <a:rPr lang="en-US" altLang="zh-CN" sz="2000" dirty="0"/>
              <a:t>font</a:t>
            </a:r>
            <a:r>
              <a:rPr lang="zh-CN" altLang="en-US" sz="2000" dirty="0"/>
              <a:t>属性用法是一样的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11760" y="2919545"/>
            <a:ext cx="4560864" cy="6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context.font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= "font-style font-weight </a:t>
            </a:r>
            <a:endParaRPr lang="en-US" altLang="zh-CN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font-size/line-height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font-family";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376</Words>
  <Application>Microsoft Office PowerPoint</Application>
  <PresentationFormat>全屏显示(16:9)</PresentationFormat>
  <Paragraphs>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81</cp:revision>
  <dcterms:created xsi:type="dcterms:W3CDTF">2017-08-11T01:38:56Z</dcterms:created>
  <dcterms:modified xsi:type="dcterms:W3CDTF">2019-09-10T02:57:55Z</dcterms:modified>
</cp:coreProperties>
</file>