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84" r:id="rId5"/>
    <p:sldId id="264" r:id="rId6"/>
    <p:sldId id="286" r:id="rId7"/>
    <p:sldId id="287" r:id="rId8"/>
    <p:sldId id="288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10" d="100"/>
          <a:sy n="110" d="100"/>
        </p:scale>
        <p:origin x="-715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3E9BE559-CBCC-4AA1-82C1-94EE84014781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7A3B02A7-4422-4201-9930-C36E15417B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0778" y="2192581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图片操作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66870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4"/>
            <a:ext cx="1440159" cy="444849"/>
            <a:chOff x="4927934" y="2884106"/>
            <a:chExt cx="842141" cy="679375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6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213684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1893865"/>
            <a:ext cx="6480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掌握如何绘制图片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掌握如何平铺图片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掌握如何切割图片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深入图片操作</a:t>
            </a:r>
            <a:endParaRPr lang="en-US" altLang="zh-CN" sz="2000" dirty="0" smtClean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图片操作简介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24826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无论我们开发的是应用程序还是游戏软件，都离不开图片，因为没有图片就无法让整个界面漂亮起来。在开发</a:t>
            </a:r>
            <a:r>
              <a:rPr lang="en-US" altLang="zh-CN" sz="2000" dirty="0"/>
              <a:t>Canvas</a:t>
            </a:r>
            <a:r>
              <a:rPr lang="zh-CN" altLang="en-US" sz="2000" dirty="0"/>
              <a:t>游戏的时候，游戏中的地图、背景、人物、物品等都不是用</a:t>
            </a:r>
            <a:r>
              <a:rPr lang="en-US" altLang="zh-CN" sz="2000" dirty="0"/>
              <a:t>Canvas</a:t>
            </a:r>
            <a:r>
              <a:rPr lang="zh-CN" altLang="en-US" sz="2000" dirty="0"/>
              <a:t>绘制出来的，而是用图片来实现的。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绘制图片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906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/>
              <a:t>drawImage</a:t>
            </a:r>
            <a:r>
              <a:rPr lang="en-US" altLang="zh-CN" sz="2000" dirty="0"/>
              <a:t>()</a:t>
            </a:r>
            <a:r>
              <a:rPr lang="zh-CN" altLang="en-US" sz="2000" dirty="0"/>
              <a:t>方法来绘制图片。所谓“绘制图片”，说白了，就是把一张图片在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中显示出来。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drawImage</a:t>
            </a:r>
            <a:r>
              <a:rPr lang="en-US" altLang="zh-CN" sz="2000" dirty="0"/>
              <a:t>()</a:t>
            </a:r>
            <a:r>
              <a:rPr lang="zh-CN" altLang="en-US" sz="2000" dirty="0"/>
              <a:t>方法共有</a:t>
            </a:r>
            <a:r>
              <a:rPr lang="en-US" altLang="zh-CN" sz="2000" dirty="0"/>
              <a:t>3</a:t>
            </a:r>
            <a:r>
              <a:rPr lang="zh-CN" altLang="en-US" sz="2000" dirty="0"/>
              <a:t>种调用方式。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6002" y="3003798"/>
            <a:ext cx="6063839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en-US" altLang="zh-CN" sz="2000" dirty="0" err="1" smtClean="0">
                <a:solidFill>
                  <a:srgbClr val="C00000"/>
                </a:solidFill>
                <a:ea typeface="苹方 中等" pitchFamily="34" charset="-122"/>
              </a:rPr>
              <a:t>drawImage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(image 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, dx , </a:t>
            </a:r>
            <a:r>
              <a:rPr lang="en-US" altLang="zh-CN" sz="2000" dirty="0" err="1">
                <a:solidFill>
                  <a:srgbClr val="C00000"/>
                </a:solidFill>
                <a:ea typeface="苹方 中等" pitchFamily="34" charset="-122"/>
              </a:rPr>
              <a:t>dy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en-US" altLang="zh-CN" sz="2000" dirty="0" err="1" smtClean="0">
                <a:solidFill>
                  <a:srgbClr val="C00000"/>
                </a:solidFill>
                <a:ea typeface="苹方 中等" pitchFamily="34" charset="-122"/>
              </a:rPr>
              <a:t>drawImage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(image 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, dx , </a:t>
            </a:r>
            <a:r>
              <a:rPr lang="en-US" altLang="zh-CN" sz="2000" dirty="0" err="1">
                <a:solidFill>
                  <a:srgbClr val="C00000"/>
                </a:solidFill>
                <a:ea typeface="苹方 中等" pitchFamily="34" charset="-122"/>
              </a:rPr>
              <a:t>dy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 , </a:t>
            </a:r>
            <a:r>
              <a:rPr lang="en-US" altLang="zh-CN" sz="2000" dirty="0" err="1">
                <a:solidFill>
                  <a:srgbClr val="C00000"/>
                </a:solidFill>
                <a:ea typeface="苹方 中等" pitchFamily="34" charset="-122"/>
              </a:rPr>
              <a:t>dw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 , dh)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en-US" altLang="zh-CN" sz="2000" dirty="0" err="1" smtClean="0">
                <a:solidFill>
                  <a:srgbClr val="C00000"/>
                </a:solidFill>
                <a:ea typeface="苹方 中等" pitchFamily="34" charset="-122"/>
              </a:rPr>
              <a:t>drawImage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(image 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, </a:t>
            </a:r>
            <a:r>
              <a:rPr lang="en-US" altLang="zh-CN" sz="2000" dirty="0" err="1">
                <a:solidFill>
                  <a:srgbClr val="C00000"/>
                </a:solidFill>
                <a:ea typeface="苹方 中等" pitchFamily="34" charset="-122"/>
              </a:rPr>
              <a:t>sx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 , </a:t>
            </a:r>
            <a:r>
              <a:rPr lang="en-US" altLang="zh-CN" sz="2000" dirty="0" err="1">
                <a:solidFill>
                  <a:srgbClr val="C00000"/>
                </a:solidFill>
                <a:ea typeface="苹方 中等" pitchFamily="34" charset="-122"/>
              </a:rPr>
              <a:t>sy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 , </a:t>
            </a:r>
            <a:r>
              <a:rPr lang="en-US" altLang="zh-CN" sz="2000" dirty="0" err="1">
                <a:solidFill>
                  <a:srgbClr val="C00000"/>
                </a:solidFill>
                <a:ea typeface="苹方 中等" pitchFamily="34" charset="-122"/>
              </a:rPr>
              <a:t>sw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 , </a:t>
            </a:r>
            <a:r>
              <a:rPr lang="en-US" altLang="zh-CN" sz="2000" dirty="0" err="1">
                <a:solidFill>
                  <a:srgbClr val="C00000"/>
                </a:solidFill>
                <a:ea typeface="苹方 中等" pitchFamily="34" charset="-122"/>
              </a:rPr>
              <a:t>sh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 , dx , </a:t>
            </a:r>
            <a:r>
              <a:rPr lang="en-US" altLang="zh-CN" sz="2000" dirty="0" err="1">
                <a:solidFill>
                  <a:srgbClr val="C00000"/>
                </a:solidFill>
                <a:ea typeface="苹方 中等" pitchFamily="34" charset="-122"/>
              </a:rPr>
              <a:t>dy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 , </a:t>
            </a:r>
            <a:r>
              <a:rPr lang="en-US" altLang="zh-CN" sz="2000" dirty="0" err="1">
                <a:solidFill>
                  <a:srgbClr val="C00000"/>
                </a:solidFill>
                <a:ea typeface="苹方 中等" pitchFamily="34" charset="-122"/>
              </a:rPr>
              <a:t>dw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 , dh)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1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11560" y="843558"/>
            <a:ext cx="8143932" cy="34281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</a:t>
            </a:r>
            <a:r>
              <a:rPr lang="en-US" altLang="zh-CN" sz="2000" dirty="0"/>
              <a:t>3</a:t>
            </a:r>
            <a:r>
              <a:rPr lang="zh-CN" altLang="en-US" sz="2000" dirty="0"/>
              <a:t>种方法在实际开发中的经常用到，它们都有各自的优点和使用场合。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）第</a:t>
            </a:r>
            <a:r>
              <a:rPr lang="en-US" altLang="zh-CN" sz="2000" dirty="0"/>
              <a:t>1</a:t>
            </a:r>
            <a:r>
              <a:rPr lang="zh-CN" altLang="en-US" sz="2000" dirty="0"/>
              <a:t>种方法仅仅绘制一个图片。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）第</a:t>
            </a:r>
            <a:r>
              <a:rPr lang="en-US" altLang="zh-CN" sz="2000" dirty="0"/>
              <a:t>2</a:t>
            </a:r>
            <a:r>
              <a:rPr lang="zh-CN" altLang="en-US" sz="2000" dirty="0"/>
              <a:t>种方法可以绘制大小不一样的图片（常用于</a:t>
            </a:r>
            <a:r>
              <a:rPr lang="en-US" altLang="zh-CN" sz="2000" dirty="0"/>
              <a:t>Canvas</a:t>
            </a:r>
            <a:r>
              <a:rPr lang="zh-CN" altLang="en-US" sz="2000" dirty="0"/>
              <a:t>游戏开发）。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）第</a:t>
            </a:r>
            <a:r>
              <a:rPr lang="en-US" altLang="zh-CN" sz="2000" dirty="0"/>
              <a:t>3</a:t>
            </a:r>
            <a:r>
              <a:rPr lang="zh-CN" altLang="en-US" sz="2000" dirty="0"/>
              <a:t>种方法可以将部分图像复制到画布，类似于</a:t>
            </a:r>
            <a:r>
              <a:rPr lang="en-US" altLang="zh-CN" sz="2000" dirty="0"/>
              <a:t>CSS Sprite</a:t>
            </a:r>
            <a:r>
              <a:rPr lang="zh-CN" altLang="en-US" sz="2000" dirty="0"/>
              <a:t>技术，从而使得图片只需要加载一次即可，这样极大地提高了加载速度（常用于</a:t>
            </a:r>
            <a:r>
              <a:rPr lang="en-US" altLang="zh-CN" sz="2000" dirty="0"/>
              <a:t>Canvas</a:t>
            </a:r>
            <a:r>
              <a:rPr lang="zh-CN" altLang="en-US" sz="2000" dirty="0"/>
              <a:t>游戏开发）。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平铺图片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186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/>
              <a:t>createPattern</a:t>
            </a:r>
            <a:r>
              <a:rPr lang="en-US" altLang="zh-CN" sz="2000" dirty="0"/>
              <a:t>()</a:t>
            </a:r>
            <a:r>
              <a:rPr lang="zh-CN" altLang="en-US" sz="2000" dirty="0"/>
              <a:t>方法来定义图片的平铺方式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91680" y="2715766"/>
            <a:ext cx="6673622" cy="117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var pattern =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cxt.createPattern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(image , type);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cxt.fillStyle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pattern;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cxt.fillRect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();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1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切割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186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/>
              <a:t>clip()</a:t>
            </a:r>
            <a:r>
              <a:rPr lang="zh-CN" altLang="en-US" sz="2000" dirty="0"/>
              <a:t>方法来切割</a:t>
            </a:r>
            <a:r>
              <a:rPr lang="en-US" altLang="zh-CN" sz="2000" dirty="0"/>
              <a:t>Canvas</a:t>
            </a:r>
            <a:r>
              <a:rPr lang="zh-CN" altLang="en-US" sz="2000" dirty="0"/>
              <a:t>中绘制的</a:t>
            </a:r>
            <a:r>
              <a:rPr lang="zh-CN" altLang="en-US" sz="2000" dirty="0" smtClean="0"/>
              <a:t>图片。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8053" y="2643758"/>
            <a:ext cx="1736373" cy="43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cxt.clip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5767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图片操作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186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中，图片还可以跟文字或图形巧妙结合，从而实现一些特殊的效果。</a:t>
            </a:r>
          </a:p>
        </p:txBody>
      </p:sp>
    </p:spTree>
    <p:extLst>
      <p:ext uri="{BB962C8B-B14F-4D97-AF65-F5344CB8AC3E}">
        <p14:creationId xmlns:p14="http://schemas.microsoft.com/office/powerpoint/2010/main" val="368401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355</Words>
  <Application>Microsoft Office PowerPoint</Application>
  <PresentationFormat>全屏显示(16:9)</PresentationFormat>
  <Paragraphs>31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82</cp:revision>
  <dcterms:created xsi:type="dcterms:W3CDTF">2017-08-11T01:38:56Z</dcterms:created>
  <dcterms:modified xsi:type="dcterms:W3CDTF">2019-09-10T02:58:28Z</dcterms:modified>
</cp:coreProperties>
</file>