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84" r:id="rId5"/>
    <p:sldId id="285" r:id="rId6"/>
    <p:sldId id="286" r:id="rId7"/>
    <p:sldId id="287" r:id="rId8"/>
    <p:sldId id="288" r:id="rId9"/>
    <p:sldId id="289" r:id="rId10"/>
    <p:sldId id="264" r:id="rId11"/>
    <p:sldId id="29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85" d="100"/>
          <a:sy n="85" d="100"/>
        </p:scale>
        <p:origin x="-72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变形操作简介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7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843558"/>
            <a:ext cx="8143932" cy="2952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 err="1"/>
              <a:t>setTransform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/>
              <a:t>transform()</a:t>
            </a:r>
            <a:r>
              <a:rPr lang="zh-CN" altLang="en-US" sz="2000" dirty="0"/>
              <a:t>方法非常相似，都可以对图形进行平移、缩放、旋转等操作，不过两者也有着本质的区别：每次调用</a:t>
            </a:r>
            <a:r>
              <a:rPr lang="en-US" altLang="zh-CN" sz="2000" dirty="0"/>
              <a:t>transform()</a:t>
            </a:r>
            <a:r>
              <a:rPr lang="zh-CN" altLang="en-US" sz="2000" dirty="0"/>
              <a:t>方法，参考的都是上一次变换后的图形状态，然后再进行变换。但是</a:t>
            </a:r>
            <a:r>
              <a:rPr lang="en-US" altLang="zh-CN" sz="2000" dirty="0" err="1"/>
              <a:t>setTransform</a:t>
            </a:r>
            <a:r>
              <a:rPr lang="en-US" altLang="zh-CN" sz="2000" dirty="0"/>
              <a:t>()</a:t>
            </a:r>
            <a:r>
              <a:rPr lang="zh-CN" altLang="en-US" sz="2000" dirty="0"/>
              <a:t>方法不一样，</a:t>
            </a:r>
            <a:r>
              <a:rPr lang="en-US" altLang="zh-CN" sz="2000" dirty="0" err="1"/>
              <a:t>setTransform</a:t>
            </a:r>
            <a:r>
              <a:rPr lang="en-US" altLang="zh-CN" sz="2000" dirty="0"/>
              <a:t>()</a:t>
            </a:r>
            <a:r>
              <a:rPr lang="zh-CN" altLang="en-US" sz="2000" dirty="0"/>
              <a:t>方法会重置图形的状态，然后再进行变换。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.6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深入变形操作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050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Canvas</a:t>
            </a:r>
            <a:r>
              <a:rPr lang="zh-CN" altLang="en-US" sz="2000" dirty="0"/>
              <a:t>中，变形操作除了可以用于图形之外，还可以用于文字和图片。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0732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5765" y="1923678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</a:t>
            </a:r>
            <a:r>
              <a:rPr lang="zh-CN" altLang="en-US" sz="2000" dirty="0" smtClean="0">
                <a:ea typeface="苹方 中等" pitchFamily="34" charset="-122"/>
              </a:rPr>
              <a:t>掌握各种变形操作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深入变形操作技巧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变形操作简介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Canvas</a:t>
            </a:r>
            <a:r>
              <a:rPr lang="zh-CN" altLang="en-US" sz="2000" dirty="0"/>
              <a:t>为我们提供了以下几种变形操作的</a:t>
            </a:r>
            <a:r>
              <a:rPr lang="zh-CN" altLang="en-US" sz="2000" dirty="0" smtClean="0"/>
              <a:t>方法，如下表所示。</a:t>
            </a:r>
            <a:endParaRPr lang="zh-CN" altLang="zh-CN" sz="2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39443"/>
              </p:ext>
            </p:extLst>
          </p:nvPr>
        </p:nvGraphicFramePr>
        <p:xfrm>
          <a:off x="611560" y="2139702"/>
          <a:ext cx="8064896" cy="19199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方法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translate()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平移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scale()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缩放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rotate()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旋转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transform()</a:t>
                      </a:r>
                      <a:r>
                        <a:rPr lang="zh-CN" altLang="en-US" sz="1800" dirty="0" smtClean="0">
                          <a:ea typeface="苹方 中等" pitchFamily="34" charset="-122"/>
                        </a:rPr>
                        <a:t>、</a:t>
                      </a:r>
                      <a:r>
                        <a:rPr lang="en-US" altLang="zh-CN" sz="1800" dirty="0" err="1" smtClean="0">
                          <a:ea typeface="苹方 中等" pitchFamily="34" charset="-122"/>
                        </a:rPr>
                        <a:t>setTransform</a:t>
                      </a:r>
                      <a:r>
                        <a:rPr lang="en-US" altLang="zh-CN" sz="1800" dirty="0" smtClean="0">
                          <a:ea typeface="苹方 中等" pitchFamily="34" charset="-122"/>
                        </a:rPr>
                        <a:t>()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变换矩阵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图形平移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834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translate()</a:t>
            </a:r>
            <a:r>
              <a:rPr lang="zh-CN" altLang="en-US" sz="2000" dirty="0"/>
              <a:t>方法来平移图形。所谓的平移，指的是图形沿着</a:t>
            </a:r>
            <a:r>
              <a:rPr lang="en-US" altLang="zh-CN" sz="2000" dirty="0"/>
              <a:t>x</a:t>
            </a:r>
            <a:r>
              <a:rPr lang="zh-CN" altLang="en-US" sz="2000" dirty="0"/>
              <a:t>轴或</a:t>
            </a:r>
            <a:r>
              <a:rPr lang="en-US" altLang="zh-CN" sz="2000" dirty="0"/>
              <a:t>y</a:t>
            </a:r>
            <a:r>
              <a:rPr lang="zh-CN" altLang="en-US" sz="2000" dirty="0"/>
              <a:t>轴进行直线运动。平移不会改变图形的形状和</a:t>
            </a:r>
            <a:r>
              <a:rPr lang="zh-CN" altLang="en-US" sz="2000" dirty="0" smtClean="0"/>
              <a:t>大小。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3058788"/>
            <a:ext cx="2864887" cy="43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cxt.translate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2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无标题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38537" y="857250"/>
            <a:ext cx="20669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539552" y="1385208"/>
            <a:ext cx="8416243" cy="183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clearRect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方法来清空整个</a:t>
            </a:r>
            <a:r>
              <a:rPr lang="en-US" altLang="zh-CN" sz="2000" dirty="0"/>
              <a:t>Canvas</a:t>
            </a:r>
            <a:r>
              <a:rPr lang="zh-CN" altLang="en-US" sz="2000" dirty="0"/>
              <a:t>（即画布）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2643758"/>
            <a:ext cx="625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cxt.clearRect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(0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0,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cnv.width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cnv.height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图形缩放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834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scale()</a:t>
            </a:r>
            <a:r>
              <a:rPr lang="zh-CN" altLang="en-US" sz="2000" dirty="0"/>
              <a:t>方法来对图形进行缩放操作。缩放，指的是“缩小”和“放大”的意思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3037364"/>
            <a:ext cx="2300630" cy="43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cxt.scale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图形旋转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834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rotate()</a:t>
            </a:r>
            <a:r>
              <a:rPr lang="zh-CN" altLang="en-US" sz="2000" dirty="0"/>
              <a:t>方法来旋转图形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6884" y="2643758"/>
            <a:ext cx="2723823" cy="43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cxt.rotate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(angle);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4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变换矩阵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050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平移</a:t>
            </a:r>
            <a:r>
              <a:rPr lang="en-US" altLang="zh-CN" sz="2000" dirty="0"/>
              <a:t>translate()</a:t>
            </a:r>
            <a:r>
              <a:rPr lang="zh-CN" altLang="en-US" sz="2000" dirty="0"/>
              <a:t>、缩放</a:t>
            </a:r>
            <a:r>
              <a:rPr lang="en-US" altLang="zh-CN" sz="2000" dirty="0"/>
              <a:t>scale()</a:t>
            </a:r>
            <a:r>
              <a:rPr lang="zh-CN" altLang="en-US" sz="2000" dirty="0"/>
              <a:t>和旋转</a:t>
            </a:r>
            <a:r>
              <a:rPr lang="en-US" altLang="zh-CN" sz="2000" dirty="0"/>
              <a:t>rotate()</a:t>
            </a:r>
            <a:r>
              <a:rPr lang="zh-CN" altLang="en-US" sz="2000" dirty="0"/>
              <a:t>这</a:t>
            </a:r>
            <a:r>
              <a:rPr lang="en-US" altLang="zh-CN" sz="2000" dirty="0"/>
              <a:t>3</a:t>
            </a:r>
            <a:r>
              <a:rPr lang="zh-CN" altLang="en-US" sz="2000" dirty="0"/>
              <a:t>种方法本质上是用变换矩阵</a:t>
            </a:r>
            <a:r>
              <a:rPr lang="en-US" altLang="zh-CN" sz="2000" dirty="0"/>
              <a:t>transform()</a:t>
            </a:r>
            <a:r>
              <a:rPr lang="zh-CN" altLang="en-US" sz="2000" dirty="0"/>
              <a:t>方法来实现的。也就是说，我们仅仅通过</a:t>
            </a:r>
            <a:r>
              <a:rPr lang="en-US" altLang="zh-CN" sz="2000" dirty="0"/>
              <a:t>transform()</a:t>
            </a:r>
            <a:r>
              <a:rPr lang="zh-CN" altLang="en-US" sz="2000" dirty="0"/>
              <a:t>这一个方法就可以实现平移、缩放和旋转这</a:t>
            </a:r>
            <a:r>
              <a:rPr lang="en-US" altLang="zh-CN" sz="2000" dirty="0"/>
              <a:t>3</a:t>
            </a:r>
            <a:r>
              <a:rPr lang="zh-CN" altLang="en-US" sz="2000" dirty="0"/>
              <a:t>种操作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3651870"/>
            <a:ext cx="3993401" cy="43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cxt.transform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a,b,c,d,e,f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342</Words>
  <Application>Microsoft Office PowerPoint</Application>
  <PresentationFormat>全屏显示(16:9)</PresentationFormat>
  <Paragraphs>39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81</cp:revision>
  <dcterms:created xsi:type="dcterms:W3CDTF">2017-08-11T01:38:56Z</dcterms:created>
  <dcterms:modified xsi:type="dcterms:W3CDTF">2019-09-09T03:56:09Z</dcterms:modified>
</cp:coreProperties>
</file>