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85" d="100"/>
          <a:sy n="85" d="100"/>
        </p:scale>
        <p:origin x="-72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像素操作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8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复古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770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复古效果（</a:t>
            </a:r>
            <a:r>
              <a:rPr lang="en-US" altLang="zh-CN" sz="2000" dirty="0"/>
              <a:t>sepia</a:t>
            </a:r>
            <a:r>
              <a:rPr lang="zh-CN" altLang="en-US" sz="2000" dirty="0"/>
              <a:t>），是指使得图片有一种古旧效果。实现算法是：分别取红、绿、蓝这</a:t>
            </a:r>
            <a:r>
              <a:rPr lang="en-US" altLang="zh-CN" sz="2000" dirty="0"/>
              <a:t>3</a:t>
            </a:r>
            <a:r>
              <a:rPr lang="zh-CN" altLang="en-US" sz="2000" dirty="0"/>
              <a:t>个通道值的某种加权平均值。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94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699542"/>
            <a:ext cx="8143932" cy="1008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1413856"/>
            <a:ext cx="6389891" cy="272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(var i = 0; i &lt; data.length; i += 4) {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r = data[i + 0];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g = data[i + 1];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b = data[i + 2];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+ 0] = r * 0.39 + g * 0.76 + b * 0.18;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+ 1] = r * 0.35 + g * 0.68 + b * 0.16;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+ 2] = r * 0.27 + g * 0.53 + b * 0.13;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6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红色蒙版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770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红色蒙版，指的是让图片呈现一种偏红的效果。实现算法是：将红通道（</a:t>
            </a:r>
            <a:r>
              <a:rPr lang="en-US" altLang="zh-CN" sz="2000" dirty="0"/>
              <a:t>r</a:t>
            </a:r>
            <a:r>
              <a:rPr lang="zh-CN" altLang="en-US" sz="2000" dirty="0"/>
              <a:t>）赋值为红、绿、蓝</a:t>
            </a:r>
            <a:r>
              <a:rPr lang="en-US" altLang="zh-CN" sz="2000" dirty="0"/>
              <a:t>3</a:t>
            </a:r>
            <a:r>
              <a:rPr lang="zh-CN" altLang="en-US" sz="2000" dirty="0"/>
              <a:t>个的平均值，并且将绿通道、蓝通道都赋值为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42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699542"/>
            <a:ext cx="8143932" cy="1008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1720" y="1275606"/>
            <a:ext cx="5376793" cy="3724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(var i = 0; i &lt; data.length; i += 4) 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r = data[i + 0];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g = data[i + 1];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b = data[i + 2];</a:t>
            </a:r>
          </a:p>
          <a:p>
            <a:pPr>
              <a:lnSpc>
                <a:spcPct val="120000"/>
              </a:lnSpc>
            </a:pPr>
            <a:endParaRPr lang="nn-NO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average = (r + g + b) / 3;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+ 0] = average;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+ 1] = 0;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+ 2] = 0;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.7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050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对于透明处理，我们都是在得到像素数组后，将该数组中每一个像素的透明度乘以</a:t>
            </a:r>
            <a:r>
              <a:rPr lang="en-US" altLang="zh-CN" sz="2000" dirty="0"/>
              <a:t>n</a:t>
            </a:r>
            <a:r>
              <a:rPr lang="zh-CN" altLang="en-US" sz="2000" dirty="0"/>
              <a:t>，然后保存像素数组，最后使用</a:t>
            </a:r>
            <a:r>
              <a:rPr lang="en-US" altLang="zh-CN" sz="2000" dirty="0" err="1"/>
              <a:t>putImageData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方法将图像重新绘制在画布上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5745" y="3147814"/>
            <a:ext cx="5376793" cy="139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(var i = 0; i &lt; data.length; i += 4) 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+ 3] = data[i + 3]*n;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8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.8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createImageData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050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createImageData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用于在画布中创建一个区域，我们可对这个区域进行像素操作。如果没有创建像素操作区域，我们是没办法进行像素操作的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3140052"/>
            <a:ext cx="592021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cxt.createImageData(sw,sh);        </a:t>
            </a:r>
            <a:r>
              <a:rPr lang="nn-NO" altLang="zh-CN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第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种格式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cxt.createImageData(imageData);    </a:t>
            </a:r>
            <a:r>
              <a:rPr lang="nn-NO" altLang="zh-CN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第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  <a:ea typeface="Source Code Pro Light" pitchFamily="49" charset="0"/>
              </a:rPr>
              <a:t>种格式</a:t>
            </a:r>
          </a:p>
        </p:txBody>
      </p:sp>
    </p:spTree>
    <p:extLst>
      <p:ext uri="{BB962C8B-B14F-4D97-AF65-F5344CB8AC3E}">
        <p14:creationId xmlns:p14="http://schemas.microsoft.com/office/powerpoint/2010/main" val="15279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92367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getImageData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  <a:r>
              <a:rPr lang="zh-CN" altLang="en-US" sz="2000" dirty="0" smtClean="0">
                <a:ea typeface="苹方 中等" pitchFamily="34" charset="-122"/>
              </a:rPr>
              <a:t>方法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err="1" smtClean="0">
                <a:ea typeface="苹方 中等" pitchFamily="34" charset="-122"/>
              </a:rPr>
              <a:t>putImageData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  <a:r>
              <a:rPr lang="zh-CN" altLang="en-US" sz="2000" dirty="0" smtClean="0">
                <a:ea typeface="苹方 中等" pitchFamily="34" charset="-122"/>
              </a:rPr>
              <a:t>方法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掌握各种像素操作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createImageData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  <a:r>
              <a:rPr lang="zh-CN" altLang="en-US" sz="2000" dirty="0">
                <a:ea typeface="苹方 中等" pitchFamily="34" charset="-122"/>
              </a:rPr>
              <a:t>方法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像素操作简介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中，我们可以配合使用</a:t>
            </a:r>
            <a:r>
              <a:rPr lang="en-US" altLang="zh-CN" sz="2000" dirty="0" err="1"/>
              <a:t>getImageData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putImageData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，来对图片像素进行操作。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getImageData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507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getImageData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方法来获取一张图片的像素数据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127" y="2931790"/>
            <a:ext cx="7943200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imgData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cxt.getImageData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 , y , width , height);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data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imgData.data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putImageData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060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putImageData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方法输出一张图片的像素数据。简单来说，就是使用</a:t>
            </a:r>
            <a:r>
              <a:rPr lang="en-US" altLang="zh-CN" sz="2000" dirty="0" err="1"/>
              <a:t>putImageData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中显示一张图片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3152943"/>
            <a:ext cx="4698722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cxt.putImageData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(image , x , y);</a:t>
            </a:r>
          </a:p>
        </p:txBody>
      </p:sp>
    </p:spTree>
    <p:extLst>
      <p:ext uri="{BB962C8B-B14F-4D97-AF65-F5344CB8AC3E}">
        <p14:creationId xmlns:p14="http://schemas.microsoft.com/office/powerpoint/2010/main" val="1010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反转效果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83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反转效果，也叫“颜色反转”，指的是图片颜色颠倒效果。实现算法是：红、绿、蓝</a:t>
            </a:r>
            <a:r>
              <a:rPr lang="en-US" altLang="zh-CN" sz="2000" dirty="0"/>
              <a:t>3</a:t>
            </a:r>
            <a:r>
              <a:rPr lang="zh-CN" altLang="en-US" sz="2000" dirty="0"/>
              <a:t>个通道的像素取各自的相反值，计算方法是：</a:t>
            </a:r>
            <a:r>
              <a:rPr lang="en-US" altLang="zh-CN" sz="2000" dirty="0"/>
              <a:t>255-</a:t>
            </a:r>
            <a:r>
              <a:rPr lang="zh-CN" altLang="en-US" sz="2000" dirty="0"/>
              <a:t>原值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2696216"/>
            <a:ext cx="525015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(var i = 0; i &lt; data.length; i += 4)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+ 0] = 255 - data[i + 0];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+ 1] = 255 - data[i + 1];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+ 2] = 255 - data[i + 2];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黑白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770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黑白效果，也叫“灰度图（</a:t>
            </a:r>
            <a:r>
              <a:rPr lang="en-US" altLang="zh-CN" sz="2000" dirty="0"/>
              <a:t>average</a:t>
            </a:r>
            <a:r>
              <a:rPr lang="zh-CN" altLang="en-US" sz="2000" dirty="0"/>
              <a:t>）”，是指将彩色图片转换成黑白图片。实现算法是：首先取红、绿、蓝</a:t>
            </a:r>
            <a:r>
              <a:rPr lang="en-US" altLang="zh-CN" sz="2000" dirty="0"/>
              <a:t>3</a:t>
            </a:r>
            <a:r>
              <a:rPr lang="zh-CN" altLang="en-US" sz="2000" dirty="0"/>
              <a:t>个通道的平均值，也就是</a:t>
            </a:r>
            <a:r>
              <a:rPr lang="en-US" altLang="zh-CN" sz="2000" dirty="0"/>
              <a:t>(data[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+ 0] + 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+ 1] +data[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+ 2])/3</a:t>
            </a:r>
            <a:r>
              <a:rPr lang="zh-CN" altLang="en-US" sz="2000" dirty="0"/>
              <a:t>。然后</a:t>
            </a:r>
            <a:r>
              <a:rPr lang="en-US" altLang="zh-CN" sz="2000" dirty="0"/>
              <a:t>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+ 0]</a:t>
            </a:r>
            <a:r>
              <a:rPr lang="zh-CN" altLang="en-US" sz="2000" dirty="0"/>
              <a:t>、</a:t>
            </a:r>
            <a:r>
              <a:rPr lang="en-US" altLang="zh-CN" sz="2000" dirty="0"/>
              <a:t>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+ 1]</a:t>
            </a:r>
            <a:r>
              <a:rPr lang="zh-CN" altLang="en-US" sz="2000" dirty="0"/>
              <a:t>和</a:t>
            </a:r>
            <a:r>
              <a:rPr lang="en-US" altLang="zh-CN" sz="2000" dirty="0"/>
              <a:t>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+ 2]</a:t>
            </a:r>
            <a:r>
              <a:rPr lang="zh-CN" altLang="en-US" sz="2000" dirty="0"/>
              <a:t>全部保存为这个平均值即可。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081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699542"/>
            <a:ext cx="8143932" cy="1008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419622"/>
            <a:ext cx="7656263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0;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data.length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+= 4)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average = (data[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+ 0] + 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+ 1] + 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+ 2] </a:t>
            </a:r>
            <a:endParaRPr lang="en-US" altLang="zh-CN" dirty="0" smtClean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+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+ 3]) / 3;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+ 0] = average;     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红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+ 1] = average;     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绿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data[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+ 2] = average;     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蓝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9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亮度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834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亮度效果（</a:t>
            </a:r>
            <a:r>
              <a:rPr lang="en-US" altLang="zh-CN" sz="2000" dirty="0"/>
              <a:t>brightness</a:t>
            </a:r>
            <a:r>
              <a:rPr lang="zh-CN" altLang="en-US" sz="2000" dirty="0"/>
              <a:t>），是指让图片变得更亮或者更暗。实现算法很简单：将红、绿、蓝</a:t>
            </a:r>
            <a:r>
              <a:rPr lang="en-US" altLang="zh-CN" sz="2000" dirty="0"/>
              <a:t>3</a:t>
            </a:r>
            <a:r>
              <a:rPr lang="zh-CN" altLang="en-US" sz="2000" dirty="0"/>
              <a:t>个通道值，分别同时加上一个正值或负值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9393" y="2696215"/>
            <a:ext cx="5376793" cy="2395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for (var i = 0; i &lt; data.length; i += 4) 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var a = 50;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+ 0] += a;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+ 1] += a;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data[i + 2] += a;</a:t>
            </a:r>
          </a:p>
          <a:p>
            <a:pPr>
              <a:lnSpc>
                <a:spcPct val="120000"/>
              </a:lnSpc>
            </a:pPr>
            <a:r>
              <a:rPr lang="nn-NO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1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896</Words>
  <Application>Microsoft Office PowerPoint</Application>
  <PresentationFormat>全屏显示(16:9)</PresentationFormat>
  <Paragraphs>84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83</cp:revision>
  <dcterms:created xsi:type="dcterms:W3CDTF">2017-08-11T01:38:56Z</dcterms:created>
  <dcterms:modified xsi:type="dcterms:W3CDTF">2019-09-09T04:13:48Z</dcterms:modified>
</cp:coreProperties>
</file>