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86" r:id="rId5"/>
    <p:sldId id="284" r:id="rId6"/>
    <p:sldId id="285" r:id="rId7"/>
    <p:sldId id="287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渐变与阴影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9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942356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掌握线性渐变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掌握径向渐变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</a:t>
            </a:r>
            <a:r>
              <a:rPr lang="en-US" altLang="zh-CN" sz="2000" dirty="0" smtClean="0">
                <a:ea typeface="苹方 中等" pitchFamily="34" charset="-122"/>
              </a:rPr>
              <a:t>Canvas</a:t>
            </a:r>
            <a:r>
              <a:rPr lang="zh-CN" altLang="en-US" sz="2000" dirty="0" smtClean="0">
                <a:ea typeface="苹方 中等" pitchFamily="34" charset="-122"/>
              </a:rPr>
              <a:t>阴影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7626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中，我们可以配合使用</a:t>
            </a:r>
            <a:r>
              <a:rPr lang="en-US" altLang="zh-CN" sz="2000" dirty="0" err="1"/>
              <a:t>createLinearGradient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addColorStop</a:t>
            </a:r>
            <a:r>
              <a:rPr lang="en-US" altLang="zh-CN" sz="2000" dirty="0"/>
              <a:t>()</a:t>
            </a:r>
            <a:r>
              <a:rPr lang="zh-CN" altLang="en-US" sz="2000" dirty="0"/>
              <a:t>这两个方法来实现线性渐变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3" y="2931790"/>
            <a:ext cx="6643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cxt.createLinearGradient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(x1, y1, x2, y2);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gnt.addColorStop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(value1,color1);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gnt.addColorStop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(value2,color2);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cxt.fillStyle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0387" y="1638300"/>
            <a:ext cx="29432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3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径向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7626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中，我们配合使用</a:t>
            </a:r>
            <a:r>
              <a:rPr lang="en-US" altLang="zh-CN" sz="2000" dirty="0" err="1"/>
              <a:t>createRadialGradient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addColorStop</a:t>
            </a:r>
            <a:r>
              <a:rPr lang="en-US" altLang="zh-CN" sz="2000" dirty="0"/>
              <a:t>()</a:t>
            </a:r>
            <a:r>
              <a:rPr lang="zh-CN" altLang="en-US" sz="2000" dirty="0"/>
              <a:t>两个方法来实现径向渐变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3" y="2931790"/>
            <a:ext cx="7023076" cy="173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cxt.createRadialGradient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(x1,y1,r1,x2,y2,r2);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gnt.addColorStop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(value1,color1);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gnt.addColorStop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(value2,color2);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cxt.fillStyle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cxt.fill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241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无标题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18995" y="1543050"/>
            <a:ext cx="490601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7626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中，我们可以使用阴影属性来为图形或文字添加阴影效果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阴影</a:t>
            </a:r>
            <a:r>
              <a:rPr lang="zh-CN" altLang="en-US" sz="2000" dirty="0"/>
              <a:t>也分为两种：图形阴影和文字</a:t>
            </a:r>
            <a:r>
              <a:rPr lang="zh-CN" altLang="en-US" sz="2000" dirty="0" smtClean="0"/>
              <a:t>阴影。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823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139</Words>
  <Application>Microsoft Office PowerPoint</Application>
  <PresentationFormat>全屏显示(16:9)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82</cp:revision>
  <dcterms:created xsi:type="dcterms:W3CDTF">2017-08-11T01:38:56Z</dcterms:created>
  <dcterms:modified xsi:type="dcterms:W3CDTF">2019-09-10T02:58:42Z</dcterms:modified>
</cp:coreProperties>
</file>