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84" r:id="rId5"/>
    <p:sldId id="285" r:id="rId6"/>
    <p:sldId id="264" r:id="rId7"/>
    <p:sldId id="286" r:id="rId8"/>
    <p:sldId id="287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碰撞检测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16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多物体碰撞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539552" y="1385208"/>
            <a:ext cx="8416243" cy="190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见本</a:t>
            </a:r>
            <a:r>
              <a:rPr lang="zh-CN" altLang="en-US" sz="2000" dirty="0"/>
              <a:t>书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66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1</a:t>
            </a:r>
            <a:r>
              <a:rPr lang="zh-CN" altLang="en-US" sz="2400" b="1" dirty="0" smtClean="0"/>
              <a:t>、排列组合</a:t>
            </a:r>
            <a:endParaRPr lang="zh-CN" altLang="en-US" sz="2400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721946" y="1159790"/>
            <a:ext cx="8143932" cy="32121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当画布中只有两个物体时，只有一种碰撞情况：</a:t>
            </a:r>
            <a:r>
              <a:rPr lang="en-US" altLang="zh-CN" sz="2000" dirty="0"/>
              <a:t>A-B</a:t>
            </a:r>
            <a:r>
              <a:rPr lang="zh-CN" altLang="en-US" sz="2000" dirty="0"/>
              <a:t>。当画布中有</a:t>
            </a:r>
            <a:r>
              <a:rPr lang="en-US" altLang="zh-CN" sz="2000" dirty="0"/>
              <a:t>3</a:t>
            </a:r>
            <a:r>
              <a:rPr lang="zh-CN" altLang="en-US" sz="2000" dirty="0"/>
              <a:t>个物体时，共有</a:t>
            </a:r>
            <a:r>
              <a:rPr lang="en-US" altLang="zh-CN" sz="2000" dirty="0"/>
              <a:t>3</a:t>
            </a:r>
            <a:r>
              <a:rPr lang="zh-CN" altLang="en-US" sz="2000" dirty="0"/>
              <a:t>种情况：</a:t>
            </a:r>
            <a:r>
              <a:rPr lang="en-US" altLang="zh-CN" sz="2000" dirty="0"/>
              <a:t>A-B</a:t>
            </a:r>
            <a:r>
              <a:rPr lang="zh-CN" altLang="en-US" sz="2000" dirty="0"/>
              <a:t>、</a:t>
            </a:r>
            <a:r>
              <a:rPr lang="en-US" altLang="zh-CN" sz="2000" dirty="0"/>
              <a:t>A-C</a:t>
            </a:r>
            <a:r>
              <a:rPr lang="zh-CN" altLang="en-US" sz="2000" dirty="0"/>
              <a:t>、</a:t>
            </a:r>
            <a:r>
              <a:rPr lang="en-US" altLang="zh-CN" sz="2000" dirty="0"/>
              <a:t>B-C</a:t>
            </a:r>
            <a:r>
              <a:rPr lang="zh-CN" altLang="en-US" sz="2000" dirty="0"/>
              <a:t>。当画布中有</a:t>
            </a:r>
            <a:r>
              <a:rPr lang="en-US" altLang="zh-CN" sz="2000" dirty="0"/>
              <a:t>4</a:t>
            </a:r>
            <a:r>
              <a:rPr lang="zh-CN" altLang="en-US" sz="2000" dirty="0"/>
              <a:t>个物体时，共有</a:t>
            </a:r>
            <a:r>
              <a:rPr lang="en-US" altLang="zh-CN" sz="2000" dirty="0"/>
              <a:t>6</a:t>
            </a:r>
            <a:r>
              <a:rPr lang="zh-CN" altLang="en-US" sz="2000" dirty="0"/>
              <a:t>种情况：</a:t>
            </a:r>
            <a:r>
              <a:rPr lang="en-US" altLang="zh-CN" sz="2000" dirty="0"/>
              <a:t>A-B</a:t>
            </a:r>
            <a:r>
              <a:rPr lang="zh-CN" altLang="en-US" sz="2000" dirty="0"/>
              <a:t>、</a:t>
            </a:r>
            <a:r>
              <a:rPr lang="en-US" altLang="zh-CN" sz="2000" dirty="0"/>
              <a:t>A-C</a:t>
            </a:r>
            <a:r>
              <a:rPr lang="zh-CN" altLang="en-US" sz="2000" dirty="0"/>
              <a:t>、</a:t>
            </a:r>
            <a:r>
              <a:rPr lang="en-US" altLang="zh-CN" sz="2000" dirty="0"/>
              <a:t>A-D</a:t>
            </a:r>
            <a:r>
              <a:rPr lang="zh-CN" altLang="en-US" sz="2000" dirty="0"/>
              <a:t>、</a:t>
            </a:r>
            <a:r>
              <a:rPr lang="en-US" altLang="zh-CN" sz="2000" dirty="0"/>
              <a:t>B-C</a:t>
            </a:r>
            <a:r>
              <a:rPr lang="zh-CN" altLang="en-US" sz="2000" dirty="0"/>
              <a:t>、</a:t>
            </a:r>
            <a:r>
              <a:rPr lang="en-US" altLang="zh-CN" sz="2000" dirty="0"/>
              <a:t>B-D</a:t>
            </a:r>
            <a:r>
              <a:rPr lang="zh-CN" altLang="en-US" sz="2000" dirty="0"/>
              <a:t>、</a:t>
            </a:r>
            <a:r>
              <a:rPr lang="en-US" altLang="zh-CN" sz="2000" dirty="0"/>
              <a:t>C-D……</a:t>
            </a:r>
            <a:r>
              <a:rPr lang="zh-CN" altLang="en-US" sz="2000" dirty="0"/>
              <a:t>以此类推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如果有</a:t>
            </a:r>
            <a:r>
              <a:rPr lang="en-US" altLang="zh-CN" sz="2000" dirty="0"/>
              <a:t>n</a:t>
            </a:r>
            <a:r>
              <a:rPr lang="zh-CN" altLang="en-US" sz="2000" dirty="0"/>
              <a:t>个物体，根据排列组合知识可以知道，此时共有</a:t>
            </a:r>
            <a:r>
              <a:rPr lang="en-US" altLang="zh-CN" sz="2000" dirty="0"/>
              <a:t>n*(n-1)/2</a:t>
            </a:r>
            <a:r>
              <a:rPr lang="zh-CN" altLang="en-US" sz="2000" dirty="0"/>
              <a:t>种碰撞情况，计算过程如下：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53598" y="3723877"/>
            <a:ext cx="3603872" cy="106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(n - 1) + (n - 2) +…+ 1</a:t>
            </a:r>
          </a:p>
          <a:p>
            <a:pPr>
              <a:lnSpc>
                <a:spcPct val="120000"/>
              </a:lnSpc>
            </a:pPr>
            <a:r>
              <a:rPr lang="pt-BR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=(n - 1 + 1) * (n -1 ) / 2 </a:t>
            </a:r>
          </a:p>
          <a:p>
            <a:pPr>
              <a:lnSpc>
                <a:spcPct val="120000"/>
              </a:lnSpc>
            </a:pPr>
            <a:r>
              <a:rPr lang="pt-BR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 n * (n -1)/2;</a:t>
            </a:r>
          </a:p>
        </p:txBody>
      </p:sp>
    </p:spTree>
    <p:extLst>
      <p:ext uri="{BB962C8B-B14F-4D97-AF65-F5344CB8AC3E}">
        <p14:creationId xmlns:p14="http://schemas.microsoft.com/office/powerpoint/2010/main" val="36989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2</a:t>
            </a:r>
            <a:r>
              <a:rPr lang="zh-CN" altLang="en-US" sz="2400" b="1" dirty="0" smtClean="0"/>
              <a:t>、多物体碰撞</a:t>
            </a:r>
            <a:endParaRPr lang="zh-CN" altLang="en-US" sz="2400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721946" y="1159790"/>
            <a:ext cx="8143932" cy="32121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/>
              <a:t>具体算法见本书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451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8470" y="1923678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掌握碰撞检测的原理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掌握外接矩形判定法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掌握外接圆判定法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碰撞检测简介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906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在边界检测中，我们检测的是“物体与边界”之间是否发生碰撞。不过在碰撞检测中，我们检测的是“物体与物体”之间是否发生碰撞。也就是说，边界检测与碰撞检测的区别在于检测对象的不同。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外接矩形判定法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842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外接矩形判定法，指的是如果检测物体是一个矩形或者近似矩形，我们可以把这个物体抽象成一个矩形，然后用判断两个矩形是否碰撞的方法进行检测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对于外接矩形判定法，我们一般需要两步：一是“</a:t>
            </a:r>
            <a:r>
              <a:rPr lang="zh-CN" altLang="en-US" sz="2000" dirty="0">
                <a:solidFill>
                  <a:srgbClr val="C00000"/>
                </a:solidFill>
              </a:rPr>
              <a:t>找出物体的外接矩形</a:t>
            </a:r>
            <a:r>
              <a:rPr lang="zh-CN" altLang="en-US" sz="2000" dirty="0"/>
              <a:t>”，二是“</a:t>
            </a:r>
            <a:r>
              <a:rPr lang="zh-CN" altLang="en-US" sz="2000" dirty="0">
                <a:solidFill>
                  <a:srgbClr val="C00000"/>
                </a:solidFill>
              </a:rPr>
              <a:t>对外接矩形进行碰撞检测</a:t>
            </a:r>
            <a:r>
              <a:rPr lang="zh-CN" altLang="en-US" sz="2000" dirty="0"/>
              <a:t>”。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883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059582"/>
            <a:ext cx="3152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4283" y="2699690"/>
            <a:ext cx="3162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47864" y="20676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没有加入外接矩形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365" y="36518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加入外接矩形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7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627534"/>
            <a:ext cx="8143932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判断两个矩形是否发生碰撞，我们只需要判断：两个矩形左上角的坐标所处的范围。如果两个矩形左上角的坐标满足一定条件，则可判定两个矩形发生了碰撞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79712" y="2499742"/>
            <a:ext cx="6516528" cy="2063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window.tools.checkRect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function (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return !(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rectA.x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rectA.width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rectB.x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rectB.x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rectB.width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rectA.x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rectA.y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rectA.height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rectB.y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rectB.y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+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rectB.height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rectA.y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外接圆判定法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2842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对于外接</a:t>
            </a:r>
            <a:r>
              <a:rPr lang="zh-CN" altLang="en-US" sz="2000" dirty="0"/>
              <a:t>圆</a:t>
            </a:r>
            <a:r>
              <a:rPr lang="zh-CN" altLang="en-US" sz="2000" dirty="0" smtClean="0"/>
              <a:t>判定</a:t>
            </a:r>
            <a:r>
              <a:rPr lang="zh-CN" altLang="en-US" sz="2000" dirty="0"/>
              <a:t>法，</a:t>
            </a:r>
            <a:r>
              <a:rPr lang="zh-CN" altLang="en-US" sz="2000" dirty="0" smtClean="0"/>
              <a:t>我们</a:t>
            </a:r>
            <a:r>
              <a:rPr lang="zh-CN" altLang="en-US" sz="2000" dirty="0"/>
              <a:t>也</a:t>
            </a:r>
            <a:r>
              <a:rPr lang="zh-CN" altLang="en-US" sz="2000" dirty="0" smtClean="0"/>
              <a:t>需要</a:t>
            </a:r>
            <a:r>
              <a:rPr lang="zh-CN" altLang="en-US" sz="2000" dirty="0"/>
              <a:t>两步：一是“</a:t>
            </a:r>
            <a:r>
              <a:rPr lang="zh-CN" altLang="en-US" sz="2000" dirty="0">
                <a:solidFill>
                  <a:srgbClr val="C00000"/>
                </a:solidFill>
              </a:rPr>
              <a:t>找出物体的外接矩形</a:t>
            </a:r>
            <a:r>
              <a:rPr lang="zh-CN" altLang="en-US" sz="2000" dirty="0"/>
              <a:t>”，二是“</a:t>
            </a:r>
            <a:r>
              <a:rPr lang="zh-CN" altLang="en-US" sz="2000" dirty="0">
                <a:solidFill>
                  <a:srgbClr val="C00000"/>
                </a:solidFill>
              </a:rPr>
              <a:t>对外接矩形进行碰撞检测</a:t>
            </a:r>
            <a:r>
              <a:rPr lang="zh-CN" altLang="en-US" sz="2000" dirty="0"/>
              <a:t>”。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643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1059582"/>
            <a:ext cx="31527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47864" y="20676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没有加入</a:t>
            </a:r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外接</a:t>
            </a:r>
            <a:r>
              <a:rPr lang="zh-CN" altLang="en-US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365" y="36518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加入外接圆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6195" y="2587688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9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627534"/>
            <a:ext cx="8143932" cy="259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判断两个圆是否发生碰撞，我们只需要判断“两个圆心之间的距离”。如果两个圆心之间的距离大于或等于两个圆的半径之和，则两个圆没有发生碰撞；如果两个圆心之间的距离小于两个圆的半径之和，则两个圆发生了碰撞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语法：（见本书）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518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528</Words>
  <Application>Microsoft Office PowerPoint</Application>
  <PresentationFormat>全屏显示(16:9)</PresentationFormat>
  <Paragraphs>37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85</cp:revision>
  <dcterms:created xsi:type="dcterms:W3CDTF">2017-08-11T01:38:56Z</dcterms:created>
  <dcterms:modified xsi:type="dcterms:W3CDTF">2019-09-10T03:01:39Z</dcterms:modified>
</cp:coreProperties>
</file>