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用户交互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17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910439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掌握如何捕获物体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掌握如何拖拽物体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掌握如何抛掷物体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所谓的用户交互，指的是用户借助鼠标或键盘参与到</a:t>
            </a:r>
            <a:r>
              <a:rPr lang="en-US" altLang="zh-CN" sz="2000" dirty="0"/>
              <a:t>Canvas</a:t>
            </a:r>
            <a:r>
              <a:rPr lang="zh-CN" altLang="en-US" sz="2000" dirty="0"/>
              <a:t>动画中，来实现一些互动效果。用户交互，往往借助两个事件来实现：一是“键盘事件”；二是“鼠标事件”。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捕获物体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中，对于物体的捕获，我们分为以下</a:t>
            </a:r>
            <a:r>
              <a:rPr lang="en-US" altLang="zh-CN" sz="2000" dirty="0"/>
              <a:t>4</a:t>
            </a:r>
            <a:r>
              <a:rPr lang="zh-CN" altLang="en-US" sz="2000" dirty="0"/>
              <a:t>种情况来考虑。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6605" y="2139702"/>
            <a:ext cx="2582758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矩形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的捕获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圆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的捕获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多边形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的捕获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不规则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图形的捕获</a:t>
            </a:r>
          </a:p>
        </p:txBody>
      </p:sp>
    </p:spTree>
    <p:extLst>
      <p:ext uri="{BB962C8B-B14F-4D97-AF65-F5344CB8AC3E}">
        <p14:creationId xmlns:p14="http://schemas.microsoft.com/office/powerpoint/2010/main" val="1574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、矩形的捕获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2" y="1509712"/>
            <a:ext cx="2962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、圆的捕获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337" y="1504950"/>
            <a:ext cx="29813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65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3418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中，想要拖拽一个物体，一般情况下需要以下</a:t>
            </a:r>
            <a:r>
              <a:rPr lang="en-US" altLang="zh-CN" sz="2000" dirty="0"/>
              <a:t>3</a:t>
            </a:r>
            <a:r>
              <a:rPr lang="zh-CN" altLang="en-US" sz="2000" dirty="0"/>
              <a:t>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）捕获</a:t>
            </a:r>
            <a:r>
              <a:rPr lang="zh-CN" altLang="en-US" sz="2000" dirty="0"/>
              <a:t>物体：在鼠标按下（</a:t>
            </a:r>
            <a:r>
              <a:rPr lang="en-US" altLang="zh-CN" sz="2000" dirty="0" err="1"/>
              <a:t>mousedown</a:t>
            </a:r>
            <a:r>
              <a:rPr lang="zh-CN" altLang="en-US" sz="2000" dirty="0"/>
              <a:t>）时，判断鼠标坐标是否落在物体上面，如果是，就添加</a:t>
            </a:r>
            <a:r>
              <a:rPr lang="en-US" altLang="zh-CN" sz="2000" dirty="0" err="1"/>
              <a:t>mousemove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moveup</a:t>
            </a:r>
            <a:r>
              <a:rPr lang="zh-CN" altLang="en-US" sz="2000" dirty="0"/>
              <a:t>这两个事件。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）移动</a:t>
            </a:r>
            <a:r>
              <a:rPr lang="zh-CN" altLang="en-US" sz="2000" dirty="0"/>
              <a:t>物体：在鼠标移动（</a:t>
            </a:r>
            <a:r>
              <a:rPr lang="en-US" altLang="zh-CN" sz="2000" dirty="0" err="1"/>
              <a:t>mousemove</a:t>
            </a:r>
            <a:r>
              <a:rPr lang="zh-CN" altLang="en-US" sz="2000" dirty="0"/>
              <a:t>）中，更新物体坐标为鼠标坐标。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）松开</a:t>
            </a:r>
            <a:r>
              <a:rPr lang="zh-CN" altLang="en-US" sz="2000" dirty="0"/>
              <a:t>物体：在鼠标松开（</a:t>
            </a:r>
            <a:r>
              <a:rPr lang="en-US" altLang="zh-CN" sz="2000" dirty="0" err="1"/>
              <a:t>mouseup</a:t>
            </a:r>
            <a:r>
              <a:rPr lang="zh-CN" altLang="en-US" sz="2000" dirty="0"/>
              <a:t>）时，移除</a:t>
            </a:r>
            <a:r>
              <a:rPr lang="en-US" altLang="zh-CN" sz="2000" dirty="0" err="1"/>
              <a:t>mouseup</a:t>
            </a:r>
            <a:r>
              <a:rPr lang="zh-CN" altLang="en-US" sz="2000" dirty="0"/>
              <a:t>事件（自身事件也得移除）和</a:t>
            </a:r>
            <a:r>
              <a:rPr lang="en-US" altLang="zh-CN" sz="2000" dirty="0" err="1"/>
              <a:t>mousemove</a:t>
            </a:r>
            <a:r>
              <a:rPr lang="zh-CN" altLang="en-US" sz="2000" dirty="0"/>
              <a:t>事件。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89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1946" y="1159791"/>
            <a:ext cx="814393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/>
              <a:t>语法：</a:t>
            </a:r>
            <a:endParaRPr lang="en-US" altLang="zh-C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87624" y="1974313"/>
            <a:ext cx="7529625" cy="139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cnv.addEventListener("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mousedown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 function 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cnv.addEventListener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mousemove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onMouseMove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false);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cnv.addEventListener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mouseup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onMouseUp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false);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}, false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抛掷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906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举个例子，如果你以每帧</a:t>
            </a:r>
            <a:r>
              <a:rPr lang="en-US" altLang="zh-CN" sz="2000" dirty="0"/>
              <a:t>10px</a:t>
            </a:r>
            <a:r>
              <a:rPr lang="zh-CN" altLang="en-US" sz="2000" dirty="0"/>
              <a:t>的速度向左拖拽小球，那么在你释放小球时，它的速度向量应该是</a:t>
            </a:r>
            <a:r>
              <a:rPr lang="en-US" altLang="zh-CN" sz="2000" dirty="0" err="1"/>
              <a:t>vx</a:t>
            </a:r>
            <a:r>
              <a:rPr lang="en-US" altLang="zh-CN" sz="2000" dirty="0"/>
              <a:t>=-10</a:t>
            </a:r>
            <a:r>
              <a:rPr lang="zh-CN" altLang="en-US" sz="2000" dirty="0"/>
              <a:t>。如果你以每帧</a:t>
            </a:r>
            <a:r>
              <a:rPr lang="en-US" altLang="zh-CN" sz="2000" dirty="0"/>
              <a:t>10px</a:t>
            </a:r>
            <a:r>
              <a:rPr lang="zh-CN" altLang="en-US" sz="2000" dirty="0"/>
              <a:t>的速度向下拖拽小球，那么在你释放小球时，它的速度向量应该为</a:t>
            </a:r>
            <a:r>
              <a:rPr lang="en-US" altLang="zh-CN" sz="2000" dirty="0" err="1"/>
              <a:t>vy</a:t>
            </a:r>
            <a:r>
              <a:rPr lang="en-US" altLang="zh-CN" sz="2000" dirty="0"/>
              <a:t>=10</a:t>
            </a:r>
            <a:r>
              <a:rPr lang="zh-CN" altLang="en-US" sz="2000" dirty="0"/>
              <a:t>，以此类推。</a:t>
            </a:r>
            <a:endParaRPr lang="zh-CN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6183" y="2953825"/>
            <a:ext cx="1943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6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325</Words>
  <Application>Microsoft Office PowerPoint</Application>
  <PresentationFormat>全屏显示(16:9)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2019-09-10T03:00:52Z</dcterms:modified>
</cp:coreProperties>
</file>