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84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355976" y="2192581"/>
            <a:ext cx="31631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Canvas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图表库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20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923678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</a:t>
            </a:r>
            <a:r>
              <a:rPr lang="en-US" altLang="zh-CN" sz="2000" dirty="0" smtClean="0">
                <a:ea typeface="苹方 中等" pitchFamily="34" charset="-122"/>
              </a:rPr>
              <a:t>Canvas</a:t>
            </a:r>
            <a:r>
              <a:rPr lang="zh-CN" altLang="en-US" sz="2000" dirty="0" smtClean="0">
                <a:ea typeface="苹方 中等" pitchFamily="34" charset="-122"/>
              </a:rPr>
              <a:t>图表库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了解</a:t>
            </a:r>
            <a:r>
              <a:rPr lang="en-US" altLang="zh-CN" sz="2000" dirty="0" err="1" smtClean="0">
                <a:ea typeface="苹方 中等" pitchFamily="34" charset="-122"/>
              </a:rPr>
              <a:t>Echarts</a:t>
            </a:r>
            <a:r>
              <a:rPr lang="zh-CN" altLang="en-US" sz="2000" dirty="0" smtClean="0">
                <a:ea typeface="苹方 中等" pitchFamily="34" charset="-122"/>
              </a:rPr>
              <a:t>和</a:t>
            </a:r>
            <a:r>
              <a:rPr lang="en-US" altLang="zh-CN" sz="2000" dirty="0" err="1" smtClean="0">
                <a:ea typeface="苹方 中等" pitchFamily="34" charset="-122"/>
              </a:rPr>
              <a:t>HighCharts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我们在</a:t>
            </a:r>
            <a:r>
              <a:rPr lang="en-US" altLang="zh-CN" sz="2000" dirty="0"/>
              <a:t>Web</a:t>
            </a:r>
            <a:r>
              <a:rPr lang="zh-CN" altLang="en-US" sz="2000" dirty="0"/>
              <a:t>开发中，经常需要用到各种图表来展示数据，这些图表包括折线图、柱状图、散点图、饼图等，甚至还有用于地理数据可视化的地图、热点图、线图等。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3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ECarts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HightCharts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ECharts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HightCharts</a:t>
            </a:r>
            <a:r>
              <a:rPr lang="zh-CN" altLang="en-US" sz="2000" dirty="0"/>
              <a:t>是</a:t>
            </a:r>
            <a:r>
              <a:rPr lang="en-US" altLang="zh-CN" sz="2000" dirty="0"/>
              <a:t>Web</a:t>
            </a:r>
            <a:r>
              <a:rPr lang="zh-CN" altLang="en-US" sz="2000" dirty="0"/>
              <a:t>开发中用得非常多的两个图表库。</a:t>
            </a:r>
            <a:endParaRPr lang="zh-CN" altLang="zh-CN" sz="2000" dirty="0"/>
          </a:p>
        </p:txBody>
      </p:sp>
      <p:pic>
        <p:nvPicPr>
          <p:cNvPr id="12" name="图片 11" descr="无标题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283718"/>
            <a:ext cx="2571750" cy="1800225"/>
          </a:xfrm>
          <a:prstGeom prst="rect">
            <a:avLst/>
          </a:prstGeom>
        </p:spPr>
      </p:pic>
      <p:pic>
        <p:nvPicPr>
          <p:cNvPr id="13" name="图片 12" descr="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2283717"/>
            <a:ext cx="2571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89</Words>
  <Application>Microsoft Office PowerPoint</Application>
  <PresentationFormat>全屏显示(16:9)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82</cp:revision>
  <dcterms:created xsi:type="dcterms:W3CDTF">2017-08-11T01:38:56Z</dcterms:created>
  <dcterms:modified xsi:type="dcterms:W3CDTF">2019-09-10T03:04:21Z</dcterms:modified>
</cp:coreProperties>
</file>