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D4A8AA65-8033-45FA-BC42-0F5737EC2083}" type="datetimeFigureOut">
              <a:rPr lang="zh-CN" altLang="en-US" smtClean="0"/>
              <a:t>2015-09-28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2015-09-28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2015-09-28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2015-09-28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D4A8AA65-8033-45FA-BC42-0F5737EC2083}" type="datetimeFigureOut">
              <a:rPr lang="zh-CN" altLang="en-US" smtClean="0"/>
              <a:t>2015-09-28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 DOM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，</a:t>
            </a:r>
            <a:r>
              <a:rPr lang="en-US" altLang="zh-CN" dirty="0"/>
              <a:t>event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2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增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新</a:t>
            </a:r>
            <a:r>
              <a:rPr lang="zh-CN" altLang="en-US" dirty="0" smtClean="0"/>
              <a:t>增样式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删除样式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修改样式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获取</a:t>
            </a:r>
            <a:r>
              <a:rPr lang="zh-CN" altLang="en-US" dirty="0" smtClean="0"/>
              <a:t>样</a:t>
            </a:r>
            <a:r>
              <a:rPr lang="zh-CN" altLang="en-US" dirty="0"/>
              <a:t>式</a:t>
            </a:r>
          </a:p>
        </p:txBody>
      </p:sp>
    </p:spTree>
    <p:extLst>
      <p:ext uri="{BB962C8B-B14F-4D97-AF65-F5344CB8AC3E}">
        <p14:creationId xmlns:p14="http://schemas.microsoft.com/office/powerpoint/2010/main" val="21513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增加样式（修改样式）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230425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Element.style</a:t>
            </a:r>
            <a:r>
              <a:rPr lang="en-US" altLang="zh-CN" dirty="0" smtClean="0"/>
              <a:t>[property] = “new style”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Element.style.cssText</a:t>
            </a:r>
            <a:r>
              <a:rPr lang="en-US" altLang="zh-CN" dirty="0" smtClean="0"/>
              <a:t>=“name1:value1;name2:value2;”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149080"/>
            <a:ext cx="8208912" cy="235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Tips:	</a:t>
            </a:r>
          </a:p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、属性一定要存</a:t>
            </a:r>
            <a:r>
              <a:rPr lang="zh-CN" altLang="en-US" sz="2800" dirty="0" smtClean="0">
                <a:solidFill>
                  <a:prstClr val="black"/>
                </a:solidFill>
              </a:rPr>
              <a:t>在</a:t>
            </a:r>
            <a:r>
              <a:rPr lang="en-US" altLang="zh-CN" sz="2800" dirty="0" smtClean="0">
                <a:solidFill>
                  <a:prstClr val="black"/>
                </a:solidFill>
              </a:rPr>
              <a:t>(</a:t>
            </a:r>
            <a:r>
              <a:rPr lang="zh-CN" altLang="en-US" sz="2800" dirty="0" smtClean="0">
                <a:solidFill>
                  <a:prstClr val="black"/>
                </a:solidFill>
              </a:rPr>
              <a:t>不存在虽然不会报错</a:t>
            </a:r>
            <a:r>
              <a:rPr lang="en-US" altLang="zh-CN" sz="2800" dirty="0" smtClean="0">
                <a:solidFill>
                  <a:prstClr val="black"/>
                </a:solidFill>
              </a:rPr>
              <a:t>)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2</a:t>
            </a:r>
            <a:r>
              <a:rPr lang="zh-CN" altLang="en-US" sz="2800" dirty="0">
                <a:solidFill>
                  <a:prstClr val="black"/>
                </a:solidFill>
              </a:rPr>
              <a:t>、属性写成驼峰形式（</a:t>
            </a:r>
            <a:r>
              <a:rPr lang="en-US" altLang="zh-CN" sz="2800" dirty="0">
                <a:solidFill>
                  <a:prstClr val="black"/>
                </a:solidFill>
              </a:rPr>
              <a:t>float?</a:t>
            </a:r>
            <a:r>
              <a:rPr lang="zh-CN" altLang="en-US" sz="2800" dirty="0">
                <a:solidFill>
                  <a:prstClr val="black"/>
                </a:solidFill>
              </a:rPr>
              <a:t>）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3</a:t>
            </a:r>
            <a:r>
              <a:rPr lang="zh-CN" altLang="en-US" sz="2800" dirty="0">
                <a:solidFill>
                  <a:prstClr val="black"/>
                </a:solidFill>
              </a:rPr>
              <a:t>、赋值一定是字符串</a:t>
            </a:r>
            <a:endParaRPr lang="en-US" altLang="zh-CN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18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0688"/>
          </a:xfrm>
        </p:spPr>
        <p:txBody>
          <a:bodyPr/>
          <a:lstStyle/>
          <a:p>
            <a:r>
              <a:rPr lang="en-US" altLang="zh-CN" dirty="0" smtClean="0"/>
              <a:t>Console.log(</a:t>
            </a:r>
            <a:r>
              <a:rPr lang="en-US" altLang="zh-CN" dirty="0" err="1" smtClean="0"/>
              <a:t>Obj.style</a:t>
            </a:r>
            <a:r>
              <a:rPr lang="en-US" altLang="zh-CN" dirty="0" smtClean="0"/>
              <a:t>[property]) ; </a:t>
            </a:r>
            <a:r>
              <a:rPr lang="en-US" altLang="zh-CN" dirty="0" smtClean="0">
                <a:solidFill>
                  <a:srgbClr val="FF0000"/>
                </a:solidFill>
              </a:rPr>
              <a:t>×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3140968"/>
            <a:ext cx="8229600" cy="305293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/>
              <a:t>getComputedStyle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Obj,false</a:t>
            </a:r>
            <a:r>
              <a:rPr lang="en-US" altLang="zh-CN" dirty="0" smtClean="0"/>
              <a:t>).property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IE9+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CN" dirty="0" err="1" smtClean="0"/>
              <a:t>Obj.currentStyle.property</a:t>
            </a:r>
            <a:r>
              <a:rPr lang="en-US" altLang="zh-CN" dirty="0" smtClean="0"/>
              <a:t>	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IE</a:t>
            </a:r>
            <a:r>
              <a:rPr lang="zh-CN" altLang="en-US" dirty="0" smtClean="0"/>
              <a:t>系）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995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72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Element.style</a:t>
            </a:r>
            <a:r>
              <a:rPr lang="en-US" altLang="zh-CN" dirty="0" smtClean="0"/>
              <a:t>[property] = “”;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3573016"/>
            <a:ext cx="76328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优</a:t>
            </a:r>
            <a:r>
              <a:rPr lang="zh-CN" altLang="en-US" sz="2800" dirty="0" smtClean="0"/>
              <a:t>化？</a:t>
            </a:r>
            <a:endParaRPr lang="en-US" altLang="zh-CN" sz="2800" dirty="0" smtClean="0"/>
          </a:p>
          <a:p>
            <a:endParaRPr lang="en-US" altLang="zh-CN" dirty="0"/>
          </a:p>
          <a:p>
            <a:r>
              <a:rPr lang="zh-CN" altLang="en-US" sz="3200" dirty="0"/>
              <a:t>尽</a:t>
            </a:r>
            <a:r>
              <a:rPr lang="zh-CN" altLang="en-US" sz="3200" dirty="0" smtClean="0"/>
              <a:t>量少用样式修改，多用</a:t>
            </a:r>
            <a:r>
              <a:rPr lang="en-US" altLang="zh-CN" sz="3200" dirty="0" smtClean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40640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储存事件的详情信息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348880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ev</a:t>
            </a:r>
            <a:r>
              <a:rPr lang="en-US" altLang="zh-CN" sz="2800" dirty="0" smtClean="0"/>
              <a:t> || event          (</a:t>
            </a:r>
            <a:r>
              <a:rPr lang="en-US" altLang="zh-CN" sz="2800" dirty="0" err="1" smtClean="0"/>
              <a:t>ev</a:t>
            </a:r>
            <a:r>
              <a:rPr lang="zh-CN" altLang="en-US" sz="2800" dirty="0" smtClean="0"/>
              <a:t>兼容</a:t>
            </a:r>
            <a:r>
              <a:rPr lang="en-US" altLang="zh-CN" sz="2800" dirty="0" err="1" smtClean="0"/>
              <a:t>ie,chrome</a:t>
            </a:r>
            <a:r>
              <a:rPr lang="en-US" altLang="zh-CN" sz="2800" dirty="0" smtClean="0"/>
              <a:t> )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	      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event</a:t>
            </a:r>
            <a:r>
              <a:rPr lang="zh-CN" altLang="en-US" sz="2800" dirty="0" smtClean="0"/>
              <a:t>兼容</a:t>
            </a:r>
            <a:r>
              <a:rPr lang="en-US" altLang="zh-CN" sz="2800" dirty="0" smtClean="0"/>
              <a:t>chrome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firefox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85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9971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鼠标点击事件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click</a:t>
            </a:r>
            <a:r>
              <a:rPr lang="zh-CN" altLang="en-US" dirty="0"/>
              <a:t>，</a:t>
            </a:r>
            <a:r>
              <a:rPr lang="en-US" altLang="zh-CN" dirty="0" err="1"/>
              <a:t>mouseouver</a:t>
            </a:r>
            <a:r>
              <a:rPr lang="zh-CN" altLang="en-US" dirty="0"/>
              <a:t>，</a:t>
            </a:r>
            <a:r>
              <a:rPr lang="en-US" altLang="zh-CN" dirty="0" err="1" smtClean="0"/>
              <a:t>mouseout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mousemove</a:t>
            </a:r>
            <a:r>
              <a:rPr lang="zh-CN" altLang="en-US" dirty="0"/>
              <a:t>，</a:t>
            </a:r>
            <a:r>
              <a:rPr lang="en-US" altLang="zh-CN" dirty="0" err="1" smtClean="0"/>
              <a:t>mouseup</a:t>
            </a:r>
            <a:r>
              <a:rPr lang="zh-CN" altLang="en-US" dirty="0"/>
              <a:t>，</a:t>
            </a:r>
            <a:r>
              <a:rPr lang="en-US" altLang="zh-CN" dirty="0" err="1"/>
              <a:t>mousedown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键盘事件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keyup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keydown</a:t>
            </a:r>
            <a:endParaRPr lang="en-US" altLang="zh-CN" dirty="0" smtClean="0"/>
          </a:p>
          <a:p>
            <a:r>
              <a:rPr lang="zh-CN" altLang="en-US" dirty="0" smtClean="0"/>
              <a:t>其他事件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focus</a:t>
            </a:r>
            <a:r>
              <a:rPr lang="zh-CN" altLang="en-US" dirty="0" smtClean="0"/>
              <a:t>，</a:t>
            </a:r>
            <a:r>
              <a:rPr lang="en-US" altLang="zh-CN" smtClean="0"/>
              <a:t>blur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240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Mouseover</a:t>
            </a:r>
            <a:r>
              <a:rPr lang="zh-CN" altLang="en-US" dirty="0"/>
              <a:t>和</a:t>
            </a:r>
            <a:r>
              <a:rPr lang="en-US" altLang="zh-CN" dirty="0" err="1"/>
              <a:t>mouseout</a:t>
            </a:r>
            <a:r>
              <a:rPr lang="zh-CN" altLang="en-US" dirty="0"/>
              <a:t>的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244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解决方法：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、用</a:t>
            </a:r>
            <a:r>
              <a:rPr lang="en-US" altLang="zh-CN" sz="2400" dirty="0" err="1" smtClean="0"/>
              <a:t>mouseenter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mouseleave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event</a:t>
            </a:r>
            <a:r>
              <a:rPr lang="zh-CN" altLang="en-US" sz="2400" dirty="0" smtClean="0"/>
              <a:t>的事件源。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789040"/>
            <a:ext cx="71287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event.srcElement</a:t>
            </a:r>
            <a:r>
              <a:rPr lang="en-US" altLang="zh-CN" sz="2800" dirty="0" smtClean="0"/>
              <a:t> || </a:t>
            </a:r>
            <a:r>
              <a:rPr lang="en-US" altLang="zh-CN" sz="2800" dirty="0" err="1" smtClean="0"/>
              <a:t>event.relatedTarget</a:t>
            </a:r>
            <a:endParaRPr lang="en-US" altLang="zh-CN" sz="28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ie,chrome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firefox,chrome,ie</a:t>
            </a:r>
            <a:r>
              <a:rPr lang="en-US" altLang="zh-CN" sz="2400" dirty="0" smtClean="0"/>
              <a:t> 9+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8590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键盘事件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eyup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keydown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9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377</TotalTime>
  <Words>179</Words>
  <Application>Microsoft Office PowerPoint</Application>
  <PresentationFormat>全屏显示(4:3)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暗香扑面</vt:lpstr>
      <vt:lpstr>HTML DOM（css，event）</vt:lpstr>
      <vt:lpstr>CSS </vt:lpstr>
      <vt:lpstr>增加样式（修改样式）</vt:lpstr>
      <vt:lpstr>获取样式</vt:lpstr>
      <vt:lpstr>删除样式</vt:lpstr>
      <vt:lpstr>Event</vt:lpstr>
      <vt:lpstr>事件</vt:lpstr>
      <vt:lpstr>Mouseover和mouseout的bug</vt:lpstr>
      <vt:lpstr>键盘事件</vt:lpstr>
    </vt:vector>
  </TitlesOfParts>
  <Company>中国平安保险(集团)股份有限公司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DOM（css，event）</dc:title>
  <dc:creator>Localadmin</dc:creator>
  <cp:lastModifiedBy>Localadmin</cp:lastModifiedBy>
  <cp:revision>16</cp:revision>
  <dcterms:created xsi:type="dcterms:W3CDTF">2015-09-28T01:50:33Z</dcterms:created>
  <dcterms:modified xsi:type="dcterms:W3CDTF">2015-09-28T08:07:54Z</dcterms:modified>
</cp:coreProperties>
</file>