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75" r:id="rId3"/>
    <p:sldId id="256" r:id="rId4"/>
    <p:sldId id="257" r:id="rId5"/>
    <p:sldId id="258" r:id="rId6"/>
    <p:sldId id="260" r:id="rId7"/>
    <p:sldId id="259" r:id="rId8"/>
    <p:sldId id="267" r:id="rId9"/>
    <p:sldId id="268" r:id="rId10"/>
    <p:sldId id="266" r:id="rId11"/>
    <p:sldId id="276" r:id="rId12"/>
    <p:sldId id="261" r:id="rId13"/>
    <p:sldId id="271" r:id="rId14"/>
    <p:sldId id="272" r:id="rId15"/>
    <p:sldId id="265" r:id="rId16"/>
    <p:sldId id="269" r:id="rId17"/>
    <p:sldId id="270" r:id="rId18"/>
    <p:sldId id="262" r:id="rId19"/>
    <p:sldId id="263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0079D-9B80-4B4A-987D-60DB4928225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F8B03F-5131-4FEF-9E20-4F68CB194B16}">
      <dgm:prSet phldrT="[文本]" custT="1"/>
      <dgm:spPr/>
      <dgm:t>
        <a:bodyPr/>
        <a:lstStyle/>
        <a:p>
          <a:r>
            <a:rPr lang="en-US" altLang="zh-CN" sz="3200" dirty="0" smtClean="0"/>
            <a:t>Dom level0</a:t>
          </a:r>
          <a:endParaRPr lang="zh-CN" altLang="en-US" sz="3200" dirty="0"/>
        </a:p>
      </dgm:t>
    </dgm:pt>
    <dgm:pt modelId="{83CED777-5FF9-41A6-BC09-F8E2CE3006BA}" type="parTrans" cxnId="{02AFB86D-3CE6-47FB-9D6E-FDDE60B7EE22}">
      <dgm:prSet/>
      <dgm:spPr/>
      <dgm:t>
        <a:bodyPr/>
        <a:lstStyle/>
        <a:p>
          <a:endParaRPr lang="zh-CN" altLang="en-US"/>
        </a:p>
      </dgm:t>
    </dgm:pt>
    <dgm:pt modelId="{D4E3C0E8-C9BE-4CB6-BD97-2BDC64DD750E}" type="sibTrans" cxnId="{02AFB86D-3CE6-47FB-9D6E-FDDE60B7EE22}">
      <dgm:prSet/>
      <dgm:spPr/>
      <dgm:t>
        <a:bodyPr/>
        <a:lstStyle/>
        <a:p>
          <a:endParaRPr lang="zh-CN" altLang="en-US"/>
        </a:p>
      </dgm:t>
    </dgm:pt>
    <dgm:pt modelId="{3166C745-924A-4CD8-9A20-4B88A3572B74}">
      <dgm:prSet phldrT="[文本]" custT="1"/>
      <dgm:spPr/>
      <dgm:t>
        <a:bodyPr/>
        <a:lstStyle/>
        <a:p>
          <a:r>
            <a:rPr lang="zh-CN" altLang="en-US" sz="2800" dirty="0" smtClean="0"/>
            <a:t>行间事件</a:t>
          </a:r>
          <a:endParaRPr lang="zh-CN" altLang="en-US" sz="2800" dirty="0"/>
        </a:p>
      </dgm:t>
    </dgm:pt>
    <dgm:pt modelId="{9D00AC0C-4DBB-4435-9C8E-D7E7D0749411}" type="parTrans" cxnId="{F3078312-C657-476E-8E31-AD38045C4204}">
      <dgm:prSet/>
      <dgm:spPr/>
      <dgm:t>
        <a:bodyPr/>
        <a:lstStyle/>
        <a:p>
          <a:endParaRPr lang="zh-CN" altLang="en-US"/>
        </a:p>
      </dgm:t>
    </dgm:pt>
    <dgm:pt modelId="{6FBFCDFC-17CE-4556-B259-8C336A339238}" type="sibTrans" cxnId="{F3078312-C657-476E-8E31-AD38045C4204}">
      <dgm:prSet/>
      <dgm:spPr/>
      <dgm:t>
        <a:bodyPr/>
        <a:lstStyle/>
        <a:p>
          <a:endParaRPr lang="zh-CN" altLang="en-US"/>
        </a:p>
      </dgm:t>
    </dgm:pt>
    <dgm:pt modelId="{E1DFE8E7-CE7D-4AFB-B520-5F87386B2A26}">
      <dgm:prSet phldrT="[文本]" custT="1"/>
      <dgm:spPr/>
      <dgm:t>
        <a:bodyPr/>
        <a:lstStyle/>
        <a:p>
          <a:r>
            <a:rPr lang="en-US" sz="2800" b="0" i="0" dirty="0" smtClean="0"/>
            <a:t>&lt;button </a:t>
          </a:r>
          <a:r>
            <a:rPr lang="en-US" sz="2800" b="0" i="0" dirty="0" err="1" smtClean="0"/>
            <a:t>onclick</a:t>
          </a:r>
          <a:r>
            <a:rPr lang="en-US" sz="2800" b="0" i="0" dirty="0" smtClean="0"/>
            <a:t>=”test();”&gt;&lt;/button&gt; </a:t>
          </a:r>
          <a:endParaRPr lang="zh-CN" altLang="en-US" sz="2800" i="1" dirty="0"/>
        </a:p>
      </dgm:t>
    </dgm:pt>
    <dgm:pt modelId="{3D32D2F5-A682-49B8-800F-80489C164115}" type="parTrans" cxnId="{2D0DD1C0-9F25-4AF1-9351-2EC5D004F55F}">
      <dgm:prSet/>
      <dgm:spPr/>
      <dgm:t>
        <a:bodyPr/>
        <a:lstStyle/>
        <a:p>
          <a:endParaRPr lang="zh-CN" altLang="en-US"/>
        </a:p>
      </dgm:t>
    </dgm:pt>
    <dgm:pt modelId="{7883D6C3-7B56-484A-98AA-07E4B13ACEC1}" type="sibTrans" cxnId="{2D0DD1C0-9F25-4AF1-9351-2EC5D004F55F}">
      <dgm:prSet/>
      <dgm:spPr/>
      <dgm:t>
        <a:bodyPr/>
        <a:lstStyle/>
        <a:p>
          <a:endParaRPr lang="zh-CN" altLang="en-US"/>
        </a:p>
      </dgm:t>
    </dgm:pt>
    <dgm:pt modelId="{C2BF1A1D-A2CB-4147-86A1-953018BBD2E7}">
      <dgm:prSet phldrT="[文本]" custT="1"/>
      <dgm:spPr/>
      <dgm:t>
        <a:bodyPr/>
        <a:lstStyle/>
        <a:p>
          <a:r>
            <a:rPr lang="en-US" altLang="zh-CN" sz="3200" smtClean="0"/>
            <a:t>Dom level1</a:t>
          </a:r>
          <a:endParaRPr lang="zh-CN" altLang="en-US" sz="3200" dirty="0"/>
        </a:p>
      </dgm:t>
    </dgm:pt>
    <dgm:pt modelId="{F4BE8166-83DC-4D39-9135-771F87F2511C}" type="parTrans" cxnId="{0B67746C-0FF7-4439-AD19-B06C0E3E1A02}">
      <dgm:prSet/>
      <dgm:spPr/>
      <dgm:t>
        <a:bodyPr/>
        <a:lstStyle/>
        <a:p>
          <a:endParaRPr lang="zh-CN" altLang="en-US"/>
        </a:p>
      </dgm:t>
    </dgm:pt>
    <dgm:pt modelId="{904ABEDE-63DC-44B4-8A1D-3B9CB73812CF}" type="sibTrans" cxnId="{0B67746C-0FF7-4439-AD19-B06C0E3E1A02}">
      <dgm:prSet/>
      <dgm:spPr/>
      <dgm:t>
        <a:bodyPr/>
        <a:lstStyle/>
        <a:p>
          <a:endParaRPr lang="zh-CN" altLang="en-US"/>
        </a:p>
      </dgm:t>
    </dgm:pt>
    <dgm:pt modelId="{D415F2D3-7123-4D24-95E7-DB82EE12573A}">
      <dgm:prSet phldrT="[文本]"/>
      <dgm:spPr/>
      <dgm:t>
        <a:bodyPr/>
        <a:lstStyle/>
        <a:p>
          <a:r>
            <a:rPr lang="zh-CN" altLang="en-US" dirty="0" smtClean="0"/>
            <a:t>行间事件</a:t>
          </a:r>
          <a:endParaRPr lang="zh-CN" altLang="en-US" dirty="0"/>
        </a:p>
      </dgm:t>
    </dgm:pt>
    <dgm:pt modelId="{21CF300E-DF50-46A3-8806-56FE711FAEA7}" type="parTrans" cxnId="{6409AEAA-7500-461A-8F1C-1784049786E4}">
      <dgm:prSet/>
      <dgm:spPr/>
      <dgm:t>
        <a:bodyPr/>
        <a:lstStyle/>
        <a:p>
          <a:endParaRPr lang="zh-CN" altLang="en-US"/>
        </a:p>
      </dgm:t>
    </dgm:pt>
    <dgm:pt modelId="{AC192A38-098D-4783-9972-D5AF5912DD72}" type="sibTrans" cxnId="{6409AEAA-7500-461A-8F1C-1784049786E4}">
      <dgm:prSet/>
      <dgm:spPr/>
      <dgm:t>
        <a:bodyPr/>
        <a:lstStyle/>
        <a:p>
          <a:endParaRPr lang="zh-CN" altLang="en-US"/>
        </a:p>
      </dgm:t>
    </dgm:pt>
    <dgm:pt modelId="{739E2F97-08F2-44C0-B9F9-FEED83001F6E}">
      <dgm:prSet phldrT="[文本]"/>
      <dgm:spPr/>
      <dgm:t>
        <a:bodyPr/>
        <a:lstStyle/>
        <a:p>
          <a:r>
            <a:rPr lang="en-US" b="0" i="0" dirty="0" smtClean="0"/>
            <a:t>&lt;button </a:t>
          </a:r>
          <a:r>
            <a:rPr lang="en-US" b="0" i="0" dirty="0" err="1" smtClean="0"/>
            <a:t>onclick</a:t>
          </a:r>
          <a:r>
            <a:rPr lang="en-US" b="0" i="0" dirty="0" smtClean="0"/>
            <a:t>=”test();”&gt;&lt;/button&gt; </a:t>
          </a:r>
          <a:endParaRPr lang="zh-CN" altLang="en-US" i="1" dirty="0"/>
        </a:p>
      </dgm:t>
    </dgm:pt>
    <dgm:pt modelId="{6146BF72-608E-4224-81B8-E0086DBD4539}" type="parTrans" cxnId="{9E2E665A-55D9-4A14-88A7-F770CF1BD9BE}">
      <dgm:prSet/>
      <dgm:spPr/>
      <dgm:t>
        <a:bodyPr/>
        <a:lstStyle/>
        <a:p>
          <a:endParaRPr lang="zh-CN" altLang="en-US"/>
        </a:p>
      </dgm:t>
    </dgm:pt>
    <dgm:pt modelId="{491CCD19-219E-40D6-BC8F-9BA766F08882}" type="sibTrans" cxnId="{9E2E665A-55D9-4A14-88A7-F770CF1BD9BE}">
      <dgm:prSet/>
      <dgm:spPr/>
      <dgm:t>
        <a:bodyPr/>
        <a:lstStyle/>
        <a:p>
          <a:endParaRPr lang="zh-CN" altLang="en-US"/>
        </a:p>
      </dgm:t>
    </dgm:pt>
    <dgm:pt modelId="{69FA8AFA-AC94-4868-BCA5-78E8C63F0D23}" type="pres">
      <dgm:prSet presAssocID="{3810079D-9B80-4B4A-987D-60DB49282257}" presName="Name0" presStyleCnt="0">
        <dgm:presLayoutVars>
          <dgm:dir/>
          <dgm:animLvl val="lvl"/>
          <dgm:resizeHandles/>
        </dgm:presLayoutVars>
      </dgm:prSet>
      <dgm:spPr/>
    </dgm:pt>
    <dgm:pt modelId="{703D9432-DE24-44DE-AEDF-A1FC5CE3C2FE}" type="pres">
      <dgm:prSet presAssocID="{45F8B03F-5131-4FEF-9E20-4F68CB194B16}" presName="linNode" presStyleCnt="0"/>
      <dgm:spPr/>
    </dgm:pt>
    <dgm:pt modelId="{A68C1788-2CA8-423A-A671-E07C6EC9B8E5}" type="pres">
      <dgm:prSet presAssocID="{45F8B03F-5131-4FEF-9E20-4F68CB194B16}" presName="parentShp" presStyleLbl="node1" presStyleIdx="0" presStyleCnt="2" custScaleX="83112" custScaleY="21951" custLinFactNeighborX="-40" custLinFactNeighborY="-298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3EACD1-E03E-4E96-9ACF-04976834E93B}" type="pres">
      <dgm:prSet presAssocID="{45F8B03F-5131-4FEF-9E20-4F68CB194B16}" presName="childShp" presStyleLbl="bgAccFollowNode1" presStyleIdx="0" presStyleCnt="2" custScaleX="131851" custScaleY="28977" custLinFactNeighborX="61" custLinFactNeighborY="-29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E11ED-6345-40E7-9118-40B5A80C360B}" type="pres">
      <dgm:prSet presAssocID="{D4E3C0E8-C9BE-4CB6-BD97-2BDC64DD750E}" presName="spacing" presStyleCnt="0"/>
      <dgm:spPr/>
    </dgm:pt>
    <dgm:pt modelId="{196A0ECB-8F78-4AE2-86FC-C4257A9EFBFA}" type="pres">
      <dgm:prSet presAssocID="{C2BF1A1D-A2CB-4147-86A1-953018BBD2E7}" presName="linNode" presStyleCnt="0"/>
      <dgm:spPr/>
    </dgm:pt>
    <dgm:pt modelId="{D006BE06-66B9-47F3-B3C3-0EB46471AAD3}" type="pres">
      <dgm:prSet presAssocID="{C2BF1A1D-A2CB-4147-86A1-953018BBD2E7}" presName="parentShp" presStyleLbl="node1" presStyleIdx="1" presStyleCnt="2" custScaleX="83112" custScaleY="21951" custLinFactNeighborX="-40" custLinFactNeighborY="-29805">
        <dgm:presLayoutVars>
          <dgm:bulletEnabled val="1"/>
        </dgm:presLayoutVars>
      </dgm:prSet>
      <dgm:spPr/>
    </dgm:pt>
    <dgm:pt modelId="{A008E118-BC1C-4777-9CED-633947B1FE9F}" type="pres">
      <dgm:prSet presAssocID="{C2BF1A1D-A2CB-4147-86A1-953018BBD2E7}" presName="childShp" presStyleLbl="bgAccFollowNode1" presStyleIdx="1" presStyleCnt="2" custScaleX="131851" custScaleY="28977" custLinFactNeighborX="61" custLinFactNeighborY="-29365">
        <dgm:presLayoutVars>
          <dgm:bulletEnabled val="1"/>
        </dgm:presLayoutVars>
      </dgm:prSet>
      <dgm:spPr/>
    </dgm:pt>
  </dgm:ptLst>
  <dgm:cxnLst>
    <dgm:cxn modelId="{CB7FF47E-69FE-4607-818A-AC847E4E0BB2}" type="presOf" srcId="{C2BF1A1D-A2CB-4147-86A1-953018BBD2E7}" destId="{D006BE06-66B9-47F3-B3C3-0EB46471AAD3}" srcOrd="0" destOrd="0" presId="urn:microsoft.com/office/officeart/2005/8/layout/vList6"/>
    <dgm:cxn modelId="{2D0DD1C0-9F25-4AF1-9351-2EC5D004F55F}" srcId="{45F8B03F-5131-4FEF-9E20-4F68CB194B16}" destId="{E1DFE8E7-CE7D-4AFB-B520-5F87386B2A26}" srcOrd="1" destOrd="0" parTransId="{3D32D2F5-A682-49B8-800F-80489C164115}" sibTransId="{7883D6C3-7B56-484A-98AA-07E4B13ACEC1}"/>
    <dgm:cxn modelId="{1458F95B-52AA-4B88-8180-F0A1C17A6B06}" type="presOf" srcId="{D415F2D3-7123-4D24-95E7-DB82EE12573A}" destId="{A008E118-BC1C-4777-9CED-633947B1FE9F}" srcOrd="0" destOrd="0" presId="urn:microsoft.com/office/officeart/2005/8/layout/vList6"/>
    <dgm:cxn modelId="{F3078312-C657-476E-8E31-AD38045C4204}" srcId="{45F8B03F-5131-4FEF-9E20-4F68CB194B16}" destId="{3166C745-924A-4CD8-9A20-4B88A3572B74}" srcOrd="0" destOrd="0" parTransId="{9D00AC0C-4DBB-4435-9C8E-D7E7D0749411}" sibTransId="{6FBFCDFC-17CE-4556-B259-8C336A339238}"/>
    <dgm:cxn modelId="{02AFB86D-3CE6-47FB-9D6E-FDDE60B7EE22}" srcId="{3810079D-9B80-4B4A-987D-60DB49282257}" destId="{45F8B03F-5131-4FEF-9E20-4F68CB194B16}" srcOrd="0" destOrd="0" parTransId="{83CED777-5FF9-41A6-BC09-F8E2CE3006BA}" sibTransId="{D4E3C0E8-C9BE-4CB6-BD97-2BDC64DD750E}"/>
    <dgm:cxn modelId="{03C71A4B-C3DB-4449-98DA-EFE28157ADEE}" type="presOf" srcId="{3810079D-9B80-4B4A-987D-60DB49282257}" destId="{69FA8AFA-AC94-4868-BCA5-78E8C63F0D23}" srcOrd="0" destOrd="0" presId="urn:microsoft.com/office/officeart/2005/8/layout/vList6"/>
    <dgm:cxn modelId="{6409AEAA-7500-461A-8F1C-1784049786E4}" srcId="{C2BF1A1D-A2CB-4147-86A1-953018BBD2E7}" destId="{D415F2D3-7123-4D24-95E7-DB82EE12573A}" srcOrd="0" destOrd="0" parTransId="{21CF300E-DF50-46A3-8806-56FE711FAEA7}" sibTransId="{AC192A38-098D-4783-9972-D5AF5912DD72}"/>
    <dgm:cxn modelId="{FB79629A-E95B-4F2F-B07A-5041BC1EA39D}" type="presOf" srcId="{739E2F97-08F2-44C0-B9F9-FEED83001F6E}" destId="{A008E118-BC1C-4777-9CED-633947B1FE9F}" srcOrd="0" destOrd="1" presId="urn:microsoft.com/office/officeart/2005/8/layout/vList6"/>
    <dgm:cxn modelId="{A1F89DBD-83FC-40FD-9C38-AFE55804BF53}" type="presOf" srcId="{45F8B03F-5131-4FEF-9E20-4F68CB194B16}" destId="{A68C1788-2CA8-423A-A671-E07C6EC9B8E5}" srcOrd="0" destOrd="0" presId="urn:microsoft.com/office/officeart/2005/8/layout/vList6"/>
    <dgm:cxn modelId="{0B67746C-0FF7-4439-AD19-B06C0E3E1A02}" srcId="{3810079D-9B80-4B4A-987D-60DB49282257}" destId="{C2BF1A1D-A2CB-4147-86A1-953018BBD2E7}" srcOrd="1" destOrd="0" parTransId="{F4BE8166-83DC-4D39-9135-771F87F2511C}" sibTransId="{904ABEDE-63DC-44B4-8A1D-3B9CB73812CF}"/>
    <dgm:cxn modelId="{9E2E665A-55D9-4A14-88A7-F770CF1BD9BE}" srcId="{C2BF1A1D-A2CB-4147-86A1-953018BBD2E7}" destId="{739E2F97-08F2-44C0-B9F9-FEED83001F6E}" srcOrd="1" destOrd="0" parTransId="{6146BF72-608E-4224-81B8-E0086DBD4539}" sibTransId="{491CCD19-219E-40D6-BC8F-9BA766F08882}"/>
    <dgm:cxn modelId="{76A5C69E-9207-49BA-8BB5-7B219FC7C699}" type="presOf" srcId="{3166C745-924A-4CD8-9A20-4B88A3572B74}" destId="{D23EACD1-E03E-4E96-9ACF-04976834E93B}" srcOrd="0" destOrd="0" presId="urn:microsoft.com/office/officeart/2005/8/layout/vList6"/>
    <dgm:cxn modelId="{67DCD7F9-4E73-4444-97A6-BC5C455861F7}" type="presOf" srcId="{E1DFE8E7-CE7D-4AFB-B520-5F87386B2A26}" destId="{D23EACD1-E03E-4E96-9ACF-04976834E93B}" srcOrd="0" destOrd="1" presId="urn:microsoft.com/office/officeart/2005/8/layout/vList6"/>
    <dgm:cxn modelId="{C92ED590-CB23-4628-863F-6F5971B7FC0A}" type="presParOf" srcId="{69FA8AFA-AC94-4868-BCA5-78E8C63F0D23}" destId="{703D9432-DE24-44DE-AEDF-A1FC5CE3C2FE}" srcOrd="0" destOrd="0" presId="urn:microsoft.com/office/officeart/2005/8/layout/vList6"/>
    <dgm:cxn modelId="{ACA6CCF9-4B43-4D69-879D-983BBE9E41FE}" type="presParOf" srcId="{703D9432-DE24-44DE-AEDF-A1FC5CE3C2FE}" destId="{A68C1788-2CA8-423A-A671-E07C6EC9B8E5}" srcOrd="0" destOrd="0" presId="urn:microsoft.com/office/officeart/2005/8/layout/vList6"/>
    <dgm:cxn modelId="{86A1421B-813B-4962-9946-0EC990E4F617}" type="presParOf" srcId="{703D9432-DE24-44DE-AEDF-A1FC5CE3C2FE}" destId="{D23EACD1-E03E-4E96-9ACF-04976834E93B}" srcOrd="1" destOrd="0" presId="urn:microsoft.com/office/officeart/2005/8/layout/vList6"/>
    <dgm:cxn modelId="{88533DCD-C85F-439C-B11F-D3620B97ACBD}" type="presParOf" srcId="{69FA8AFA-AC94-4868-BCA5-78E8C63F0D23}" destId="{0E3E11ED-6345-40E7-9118-40B5A80C360B}" srcOrd="1" destOrd="0" presId="urn:microsoft.com/office/officeart/2005/8/layout/vList6"/>
    <dgm:cxn modelId="{451E4BE9-9ED6-463E-B183-0D30621775E1}" type="presParOf" srcId="{69FA8AFA-AC94-4868-BCA5-78E8C63F0D23}" destId="{196A0ECB-8F78-4AE2-86FC-C4257A9EFBFA}" srcOrd="2" destOrd="0" presId="urn:microsoft.com/office/officeart/2005/8/layout/vList6"/>
    <dgm:cxn modelId="{AEB171EC-F7D9-44F3-B76C-06C042174DED}" type="presParOf" srcId="{196A0ECB-8F78-4AE2-86FC-C4257A9EFBFA}" destId="{D006BE06-66B9-47F3-B3C3-0EB46471AAD3}" srcOrd="0" destOrd="0" presId="urn:microsoft.com/office/officeart/2005/8/layout/vList6"/>
    <dgm:cxn modelId="{DC62D1DF-4FCF-4467-8562-11A04F6D8F63}" type="presParOf" srcId="{196A0ECB-8F78-4AE2-86FC-C4257A9EFBFA}" destId="{A008E118-BC1C-4777-9CED-633947B1FE9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EACD1-E03E-4E96-9ACF-04976834E93B}">
      <dsp:nvSpPr>
        <dsp:cNvPr id="0" name=""/>
        <dsp:cNvSpPr/>
      </dsp:nvSpPr>
      <dsp:spPr>
        <a:xfrm>
          <a:off x="2708395" y="0"/>
          <a:ext cx="6435604" cy="1357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行间事件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i="0" kern="1200" dirty="0" smtClean="0"/>
            <a:t>&lt;button </a:t>
          </a:r>
          <a:r>
            <a:rPr lang="en-US" sz="2800" b="0" i="0" kern="1200" dirty="0" err="1" smtClean="0"/>
            <a:t>onclick</a:t>
          </a:r>
          <a:r>
            <a:rPr lang="en-US" sz="2800" b="0" i="0" kern="1200" dirty="0" smtClean="0"/>
            <a:t>=”test();”&gt;&lt;/button&gt; </a:t>
          </a:r>
          <a:endParaRPr lang="zh-CN" altLang="en-US" sz="2800" i="1" kern="1200" dirty="0"/>
        </a:p>
      </dsp:txBody>
      <dsp:txXfrm>
        <a:off x="2708395" y="169744"/>
        <a:ext cx="5926373" cy="1018461"/>
      </dsp:txXfrm>
    </dsp:sp>
    <dsp:sp modelId="{A68C1788-2CA8-423A-A671-E07C6EC9B8E5}">
      <dsp:nvSpPr>
        <dsp:cNvPr id="0" name=""/>
        <dsp:cNvSpPr/>
      </dsp:nvSpPr>
      <dsp:spPr>
        <a:xfrm>
          <a:off x="22" y="0"/>
          <a:ext cx="2704446" cy="1028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Dom level0</a:t>
          </a:r>
          <a:endParaRPr lang="zh-CN" altLang="en-US" sz="3200" kern="1200" dirty="0"/>
        </a:p>
      </dsp:txBody>
      <dsp:txXfrm>
        <a:off x="50238" y="50216"/>
        <a:ext cx="2604014" cy="928257"/>
      </dsp:txXfrm>
    </dsp:sp>
    <dsp:sp modelId="{A008E118-BC1C-4777-9CED-633947B1FE9F}">
      <dsp:nvSpPr>
        <dsp:cNvPr id="0" name=""/>
        <dsp:cNvSpPr/>
      </dsp:nvSpPr>
      <dsp:spPr>
        <a:xfrm>
          <a:off x="2708395" y="1201333"/>
          <a:ext cx="6435604" cy="1357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行间事件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i="0" kern="1200" dirty="0" smtClean="0"/>
            <a:t>&lt;button </a:t>
          </a:r>
          <a:r>
            <a:rPr lang="en-US" sz="2800" b="0" i="0" kern="1200" dirty="0" err="1" smtClean="0"/>
            <a:t>onclick</a:t>
          </a:r>
          <a:r>
            <a:rPr lang="en-US" sz="2800" b="0" i="0" kern="1200" dirty="0" smtClean="0"/>
            <a:t>=”test();”&gt;&lt;/button&gt; </a:t>
          </a:r>
          <a:endParaRPr lang="zh-CN" altLang="en-US" sz="2800" i="1" kern="1200" dirty="0"/>
        </a:p>
      </dsp:txBody>
      <dsp:txXfrm>
        <a:off x="2708395" y="1371077"/>
        <a:ext cx="5926373" cy="1018461"/>
      </dsp:txXfrm>
    </dsp:sp>
    <dsp:sp modelId="{D006BE06-66B9-47F3-B3C3-0EB46471AAD3}">
      <dsp:nvSpPr>
        <dsp:cNvPr id="0" name=""/>
        <dsp:cNvSpPr/>
      </dsp:nvSpPr>
      <dsp:spPr>
        <a:xfrm>
          <a:off x="22" y="1345343"/>
          <a:ext cx="2704446" cy="1028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smtClean="0"/>
            <a:t>Dom level1</a:t>
          </a:r>
          <a:endParaRPr lang="zh-CN" altLang="en-US" sz="3200" kern="1200" dirty="0"/>
        </a:p>
      </dsp:txBody>
      <dsp:txXfrm>
        <a:off x="50238" y="1395559"/>
        <a:ext cx="2604014" cy="92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4A8AA65-8033-45FA-BC42-0F5737EC2083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2008" y="43251"/>
            <a:ext cx="7772400" cy="76914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The first web page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1992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0905"/>
            <a:ext cx="7632848" cy="540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7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树需要重新构建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树，阻塞其他的下载和呈现。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批量操作样式。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将元素脱离文档流。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多次操作节点后在插入到文档中。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先将需要操作的节点隐藏后修改，然后在</a:t>
            </a:r>
            <a:r>
              <a:rPr lang="zh-CN" altLang="en-US" sz="2000" dirty="0"/>
              <a:t>显</a:t>
            </a:r>
            <a:r>
              <a:rPr lang="zh-CN" altLang="en-US" sz="2000" dirty="0" smtClean="0"/>
              <a:t>示。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属性存在变量里。（</a:t>
            </a:r>
            <a:r>
              <a:rPr lang="en-US" altLang="zh-CN" sz="2000" dirty="0" err="1" smtClean="0"/>
              <a:t>scrollTop</a:t>
            </a:r>
            <a:r>
              <a:rPr lang="zh-CN" altLang="en-US" sz="2000" dirty="0" smtClean="0"/>
              <a:t>等）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6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90598"/>
              </p:ext>
            </p:extLst>
          </p:nvPr>
        </p:nvGraphicFramePr>
        <p:xfrm>
          <a:off x="0" y="1484784"/>
          <a:ext cx="91440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14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鼠标点击事件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click</a:t>
            </a:r>
            <a:r>
              <a:rPr lang="zh-CN" altLang="en-US" dirty="0"/>
              <a:t>，</a:t>
            </a:r>
            <a:r>
              <a:rPr lang="en-US" altLang="zh-CN" dirty="0" err="1"/>
              <a:t>mouseouver</a:t>
            </a:r>
            <a:r>
              <a:rPr lang="zh-CN" altLang="en-US" dirty="0"/>
              <a:t>，</a:t>
            </a:r>
            <a:r>
              <a:rPr lang="en-US" altLang="zh-CN" dirty="0" err="1" smtClean="0"/>
              <a:t>mouseout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mousemove</a:t>
            </a:r>
            <a:r>
              <a:rPr lang="zh-CN" altLang="en-US" dirty="0"/>
              <a:t>，</a:t>
            </a:r>
            <a:r>
              <a:rPr lang="en-US" altLang="zh-CN" dirty="0" err="1" smtClean="0"/>
              <a:t>mouseup</a:t>
            </a:r>
            <a:r>
              <a:rPr lang="zh-CN" altLang="en-US" dirty="0"/>
              <a:t>，</a:t>
            </a:r>
            <a:r>
              <a:rPr lang="en-US" altLang="zh-CN" dirty="0" err="1"/>
              <a:t>mousedown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keyup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r>
              <a:rPr lang="zh-CN" altLang="en-US" dirty="0" smtClean="0"/>
              <a:t>其他事件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focus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行间事件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2.obj.on____ = function(){};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err="1" smtClean="0"/>
              <a:t>obj.addEventListener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sEv,fn,false</a:t>
            </a:r>
            <a:r>
              <a:rPr lang="en-US" altLang="zh-CN" dirty="0" smtClean="0"/>
              <a:t>); 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obj.attachEvent</a:t>
            </a:r>
            <a:r>
              <a:rPr lang="en-US" altLang="zh-CN" dirty="0"/>
              <a:t>("on"+</a:t>
            </a:r>
            <a:r>
              <a:rPr lang="en-US" altLang="zh-CN" dirty="0" err="1"/>
              <a:t>sEv,fn</a:t>
            </a:r>
            <a:r>
              <a:rPr lang="en-US" altLang="zh-CN" dirty="0"/>
              <a:t>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996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行间的直接删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2.obj.on____ = null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3.obj.removeEventListerner(</a:t>
            </a:r>
            <a:r>
              <a:rPr lang="en-US" altLang="zh-CN" dirty="0" err="1" smtClean="0"/>
              <a:t>sEv,fn,false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obj.detachEvent</a:t>
            </a:r>
            <a:r>
              <a:rPr lang="en-US" altLang="zh-CN" dirty="0" smtClean="0"/>
              <a:t>(“on”+</a:t>
            </a:r>
            <a:r>
              <a:rPr lang="en-US" altLang="zh-CN" dirty="0" err="1" smtClean="0"/>
              <a:t>sEv,fn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8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08920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储存事件的详情信息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|| event          (</a:t>
            </a:r>
            <a:r>
              <a:rPr lang="en-US" altLang="zh-CN" sz="2800" dirty="0" err="1" smtClean="0"/>
              <a:t>ev</a:t>
            </a:r>
            <a:r>
              <a:rPr lang="zh-CN" altLang="en-US" sz="2800" dirty="0" smtClean="0"/>
              <a:t>兼容</a:t>
            </a:r>
            <a:r>
              <a:rPr lang="en-US" altLang="zh-CN" sz="2800" dirty="0" err="1" smtClean="0"/>
              <a:t>ie,chrome</a:t>
            </a:r>
            <a:r>
              <a:rPr lang="en-US" altLang="zh-CN" sz="2800" dirty="0" smtClean="0"/>
              <a:t> 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兼容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firefox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5592" y="198884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事件对象：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8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：子元素的事件会传到父元素身上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zh-CN" altLang="en-US" dirty="0" smtClean="0"/>
              <a:t>（无论子元素在哪里）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怎么取消？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7707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ev.cancelBubble</a:t>
            </a:r>
            <a:r>
              <a:rPr lang="en-US" altLang="zh-CN" sz="2400" dirty="0" smtClean="0"/>
              <a:t> = true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72514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return false</a:t>
            </a:r>
            <a:r>
              <a:rPr lang="zh-CN" altLang="en-US" sz="2400" dirty="0" smtClean="0"/>
              <a:t>；（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806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事件委托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13967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原理：子元素的事件冒泡至父级，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通过判断事件源来进行事件委托。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9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Mouseover</a:t>
            </a:r>
            <a:r>
              <a:rPr lang="zh-CN" altLang="en-US" dirty="0"/>
              <a:t>和</a:t>
            </a:r>
            <a:r>
              <a:rPr lang="en-US" altLang="zh-CN" dirty="0" err="1"/>
              <a:t>mouseout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err="1" smtClean="0"/>
              <a:t>mouseenter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mouseleave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的事件源。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event.srcElement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event.relatedTarget</a:t>
            </a:r>
            <a:endParaRPr lang="en-US" altLang="zh-CN" sz="28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ie,chrome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firefox,chrome,ie</a:t>
            </a:r>
            <a:r>
              <a:rPr lang="en-US" altLang="zh-CN" sz="2400" dirty="0" smtClean="0"/>
              <a:t> 9+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59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几</a:t>
            </a:r>
            <a:r>
              <a:rPr lang="zh-CN" altLang="en-US" dirty="0" smtClean="0"/>
              <a:t>个事件对象下的属性：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keyCode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ctrlKey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shiftKey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altKey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Yahoo</a:t>
            </a:r>
            <a:r>
              <a:rPr lang="zh-CN" altLang="en-US" sz="3200" dirty="0" smtClean="0"/>
              <a:t>！（</a:t>
            </a:r>
            <a:r>
              <a:rPr lang="en-US" altLang="zh-CN" sz="3200" dirty="0" smtClean="0"/>
              <a:t>1996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5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over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225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增样式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删除样式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修改样式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样</a:t>
            </a:r>
            <a:r>
              <a:rPr lang="zh-CN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215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增加样式（修改样式）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3042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“new style”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Element.style.cssText</a:t>
            </a:r>
            <a:r>
              <a:rPr lang="en-US" altLang="zh-CN" dirty="0" smtClean="0"/>
              <a:t>=“name1:value1;name2:value2;”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208912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Tips:	</a:t>
            </a: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、属性一定要存</a:t>
            </a:r>
            <a:r>
              <a:rPr lang="zh-CN" altLang="en-US" sz="2800" dirty="0" smtClean="0">
                <a:solidFill>
                  <a:prstClr val="black"/>
                </a:solidFill>
              </a:rPr>
              <a:t>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不存在虽然不会报错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、属性写成驼峰形式（</a:t>
            </a:r>
            <a:r>
              <a:rPr lang="en-US" altLang="zh-CN" sz="2800" dirty="0">
                <a:solidFill>
                  <a:prstClr val="black"/>
                </a:solidFill>
              </a:rPr>
              <a:t>float?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、赋值一定是字符串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/>
          <a:lstStyle/>
          <a:p>
            <a:r>
              <a:rPr lang="en-US" altLang="zh-CN" dirty="0" smtClean="0"/>
              <a:t>Console.log(</a:t>
            </a:r>
            <a:r>
              <a:rPr lang="en-US" altLang="zh-CN" dirty="0" err="1" smtClean="0"/>
              <a:t>Obj.style</a:t>
            </a:r>
            <a:r>
              <a:rPr lang="en-US" altLang="zh-CN" dirty="0" smtClean="0"/>
              <a:t>[property]) ;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140968"/>
            <a:ext cx="8229600" cy="30529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Obj,false</a:t>
            </a:r>
            <a:r>
              <a:rPr lang="en-US" altLang="zh-CN" dirty="0" smtClean="0"/>
              <a:t>).property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 smtClean="0"/>
              <a:t>Obj.currentStyle.property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系）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“”;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</a:t>
            </a:r>
            <a:r>
              <a:rPr lang="zh-CN" altLang="en-US" sz="2800" dirty="0" smtClean="0"/>
              <a:t>化？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sz="3200" dirty="0"/>
              <a:t>尽</a:t>
            </a:r>
            <a:r>
              <a:rPr lang="zh-CN" altLang="en-US" sz="3200" dirty="0" smtClean="0"/>
              <a:t>量少用样式修改，多用</a:t>
            </a:r>
            <a:r>
              <a:rPr lang="en-US" altLang="zh-CN" sz="3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06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个元素外观的改变所触发的浏览器行</a:t>
            </a:r>
            <a:r>
              <a:rPr lang="zh-CN" altLang="en-US" dirty="0" smtClean="0"/>
              <a:t>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zh-CN" altLang="en-US" dirty="0"/>
              <a:t>如改变</a:t>
            </a:r>
            <a:r>
              <a:rPr lang="en-US" altLang="zh-CN" dirty="0"/>
              <a:t>visibility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 smtClean="0"/>
              <a:t>、背</a:t>
            </a:r>
            <a:r>
              <a:rPr lang="zh-CN" altLang="en-US" dirty="0"/>
              <a:t>景色等属性。浏览器会根据元素的新属性重新绘制，使元素呈现新的外观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</a:t>
            </a:r>
            <a:r>
              <a:rPr lang="zh-CN" altLang="en-US" dirty="0"/>
              <a:t>绘不</a:t>
            </a:r>
            <a:r>
              <a:rPr lang="zh-CN" altLang="en-US" dirty="0" smtClean="0"/>
              <a:t>会带</a:t>
            </a:r>
            <a:r>
              <a:rPr lang="zh-CN" altLang="en-US" dirty="0"/>
              <a:t>来重新布局，并不一定伴随重排。</a:t>
            </a:r>
          </a:p>
        </p:txBody>
      </p:sp>
    </p:spTree>
    <p:extLst>
      <p:ext uri="{BB962C8B-B14F-4D97-AF65-F5344CB8AC3E}">
        <p14:creationId xmlns:p14="http://schemas.microsoft.com/office/powerpoint/2010/main" val="10561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重排是更明显的一种改变，可以理解为渲染树需要重新计</a:t>
            </a:r>
            <a:r>
              <a:rPr lang="zh-CN" altLang="en-US" dirty="0" smtClean="0"/>
              <a:t>算。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01008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1. DOM</a:t>
            </a:r>
            <a:r>
              <a:rPr lang="zh-CN" altLang="en-US" sz="2800" dirty="0"/>
              <a:t>元素的几何属性变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2. DOM</a:t>
            </a:r>
            <a:r>
              <a:rPr lang="zh-CN" altLang="en-US" sz="2800" dirty="0"/>
              <a:t>树的结构变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3. </a:t>
            </a:r>
            <a:r>
              <a:rPr lang="zh-CN" altLang="en-US" sz="2800" dirty="0"/>
              <a:t>获取某些属</a:t>
            </a:r>
            <a:r>
              <a:rPr lang="zh-CN" altLang="en-US" sz="2800" dirty="0" smtClean="0"/>
              <a:t>性（</a:t>
            </a:r>
            <a:r>
              <a:rPr lang="en-US" altLang="zh-CN" sz="2800" dirty="0" err="1" smtClean="0"/>
              <a:t>offsetWidth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offsetHeight</a:t>
            </a:r>
            <a:r>
              <a:rPr lang="zh-CN" altLang="en-US" sz="2800" dirty="0" smtClean="0"/>
              <a:t>等）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 smtClean="0"/>
              <a:t>4.</a:t>
            </a:r>
            <a:r>
              <a:rPr lang="zh-CN" altLang="en-US" sz="2800" dirty="0"/>
              <a:t>其</a:t>
            </a:r>
            <a:r>
              <a:rPr lang="zh-CN" altLang="en-US" sz="2800" dirty="0" smtClean="0"/>
              <a:t>他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2431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1861</TotalTime>
  <Words>633</Words>
  <Application>Microsoft Office PowerPoint</Application>
  <PresentationFormat>全屏显示(4:3)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暗香扑面</vt:lpstr>
      <vt:lpstr>The first web page（1992）</vt:lpstr>
      <vt:lpstr>Yahoo！（1996）</vt:lpstr>
      <vt:lpstr>HTML DOM（css，event）</vt:lpstr>
      <vt:lpstr>CSS </vt:lpstr>
      <vt:lpstr>增加样式（修改样式）</vt:lpstr>
      <vt:lpstr>获取样式</vt:lpstr>
      <vt:lpstr>删除样式</vt:lpstr>
      <vt:lpstr>重绘</vt:lpstr>
      <vt:lpstr>重排</vt:lpstr>
      <vt:lpstr>优化</vt:lpstr>
      <vt:lpstr>Dom事件</vt:lpstr>
      <vt:lpstr>事件</vt:lpstr>
      <vt:lpstr>添加事件</vt:lpstr>
      <vt:lpstr>删除事件</vt:lpstr>
      <vt:lpstr>Event</vt:lpstr>
      <vt:lpstr>冒泡</vt:lpstr>
      <vt:lpstr>事件委托</vt:lpstr>
      <vt:lpstr>Mouseover和mouseout的bug</vt:lpstr>
      <vt:lpstr>键盘事件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DOM（css，event）</dc:title>
  <dc:creator>Localadmin</dc:creator>
  <cp:lastModifiedBy>Localadmin</cp:lastModifiedBy>
  <cp:revision>28</cp:revision>
  <dcterms:created xsi:type="dcterms:W3CDTF">2015-09-28T01:50:33Z</dcterms:created>
  <dcterms:modified xsi:type="dcterms:W3CDTF">2015-10-20T09:54:30Z</dcterms:modified>
</cp:coreProperties>
</file>