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4" r:id="rId2"/>
    <p:sldId id="275" r:id="rId3"/>
    <p:sldId id="256" r:id="rId4"/>
    <p:sldId id="277" r:id="rId5"/>
    <p:sldId id="278" r:id="rId6"/>
    <p:sldId id="279" r:id="rId7"/>
    <p:sldId id="280" r:id="rId8"/>
    <p:sldId id="257" r:id="rId9"/>
    <p:sldId id="258" r:id="rId10"/>
    <p:sldId id="260" r:id="rId11"/>
    <p:sldId id="259" r:id="rId12"/>
    <p:sldId id="266" r:id="rId13"/>
    <p:sldId id="267" r:id="rId14"/>
    <p:sldId id="268" r:id="rId15"/>
    <p:sldId id="261" r:id="rId16"/>
    <p:sldId id="271" r:id="rId17"/>
    <p:sldId id="272" r:id="rId18"/>
    <p:sldId id="281" r:id="rId19"/>
    <p:sldId id="265" r:id="rId20"/>
    <p:sldId id="282" r:id="rId21"/>
    <p:sldId id="283" r:id="rId22"/>
    <p:sldId id="269" r:id="rId23"/>
    <p:sldId id="270" r:id="rId24"/>
    <p:sldId id="262" r:id="rId25"/>
    <p:sldId id="263" r:id="rId26"/>
    <p:sldId id="273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B4D0D-359A-4B8A-A86A-2882ABD6ABA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59420A-816A-4667-ADB4-0086E614BAD7}">
      <dgm:prSet phldrT="[文本]"/>
      <dgm:spPr/>
      <dgm:t>
        <a:bodyPr/>
        <a:lstStyle/>
        <a:p>
          <a:r>
            <a:rPr lang="zh-CN" altLang="en-US" dirty="0" smtClean="0"/>
            <a:t>渲染</a:t>
          </a:r>
          <a:r>
            <a:rPr lang="en-US" altLang="zh-CN" dirty="0" smtClean="0"/>
            <a:t>Dom</a:t>
          </a:r>
          <a:r>
            <a:rPr lang="zh-CN" altLang="en-US" dirty="0" smtClean="0"/>
            <a:t>节点</a:t>
          </a:r>
          <a:endParaRPr lang="zh-CN" altLang="en-US" dirty="0"/>
        </a:p>
      </dgm:t>
    </dgm:pt>
    <dgm:pt modelId="{7F4370AE-862B-459B-B7C6-FF4FFE132731}" type="parTrans" cxnId="{18D9B433-064B-43BF-A65F-AC9551FCA421}">
      <dgm:prSet/>
      <dgm:spPr/>
      <dgm:t>
        <a:bodyPr/>
        <a:lstStyle/>
        <a:p>
          <a:endParaRPr lang="zh-CN" altLang="en-US"/>
        </a:p>
      </dgm:t>
    </dgm:pt>
    <dgm:pt modelId="{1F91A19B-E246-4387-8325-4F826258725B}" type="sibTrans" cxnId="{18D9B433-064B-43BF-A65F-AC9551FCA421}">
      <dgm:prSet/>
      <dgm:spPr/>
      <dgm:t>
        <a:bodyPr/>
        <a:lstStyle/>
        <a:p>
          <a:endParaRPr lang="zh-CN" altLang="en-US"/>
        </a:p>
      </dgm:t>
    </dgm:pt>
    <dgm:pt modelId="{E90CCD44-C070-46CF-AA88-2C9485491BA8}">
      <dgm:prSet phldrT="[文本]"/>
      <dgm:spPr/>
      <dgm:t>
        <a:bodyPr/>
        <a:lstStyle/>
        <a:p>
          <a:r>
            <a:rPr lang="zh-CN" altLang="en-US" dirty="0" smtClean="0"/>
            <a:t>解析</a:t>
          </a:r>
          <a:r>
            <a:rPr lang="en-US" altLang="zh-CN" dirty="0" smtClean="0"/>
            <a:t>html</a:t>
          </a:r>
          <a:r>
            <a:rPr lang="zh-CN" altLang="en-US" dirty="0" smtClean="0"/>
            <a:t>，将标签转化为</a:t>
          </a:r>
          <a:r>
            <a:rPr lang="en-US" altLang="zh-CN" dirty="0" err="1" smtClean="0"/>
            <a:t>dom</a:t>
          </a:r>
          <a:r>
            <a:rPr lang="zh-CN" altLang="en-US" dirty="0" smtClean="0"/>
            <a:t>节点</a:t>
          </a:r>
          <a:endParaRPr lang="zh-CN" altLang="en-US" dirty="0"/>
        </a:p>
      </dgm:t>
    </dgm:pt>
    <dgm:pt modelId="{D0C3E54E-F684-4E7C-A2C9-D4953E64A869}" type="parTrans" cxnId="{54D91BE5-0EB2-4141-9CE4-4D3C1960068D}">
      <dgm:prSet/>
      <dgm:spPr/>
      <dgm:t>
        <a:bodyPr/>
        <a:lstStyle/>
        <a:p>
          <a:endParaRPr lang="zh-CN" altLang="en-US"/>
        </a:p>
      </dgm:t>
    </dgm:pt>
    <dgm:pt modelId="{7A4D68F8-52DA-4A06-8002-270D9F2FE345}" type="sibTrans" cxnId="{54D91BE5-0EB2-4141-9CE4-4D3C1960068D}">
      <dgm:prSet/>
      <dgm:spPr/>
      <dgm:t>
        <a:bodyPr/>
        <a:lstStyle/>
        <a:p>
          <a:endParaRPr lang="zh-CN" altLang="en-US"/>
        </a:p>
      </dgm:t>
    </dgm:pt>
    <dgm:pt modelId="{9DFEFAC4-5BC3-4042-836D-8B37FE5A3E2E}">
      <dgm:prSet phldrT="[文本]"/>
      <dgm:spPr/>
      <dgm:t>
        <a:bodyPr/>
        <a:lstStyle/>
        <a:p>
          <a:r>
            <a:rPr lang="zh-CN" altLang="en-US" dirty="0" smtClean="0"/>
            <a:t>构建</a:t>
          </a:r>
          <a:r>
            <a:rPr lang="en-US" altLang="zh-CN" dirty="0" smtClean="0"/>
            <a:t>render</a:t>
          </a:r>
          <a:r>
            <a:rPr lang="zh-CN" altLang="en-US" dirty="0" smtClean="0"/>
            <a:t>树</a:t>
          </a:r>
          <a:endParaRPr lang="zh-CN" altLang="en-US" dirty="0"/>
        </a:p>
      </dgm:t>
    </dgm:pt>
    <dgm:pt modelId="{DA97A23A-376C-4004-92E0-CDA20737E59C}" type="parTrans" cxnId="{6DC64F3C-994A-4FBE-ABD4-965F4A3EB8B5}">
      <dgm:prSet/>
      <dgm:spPr/>
      <dgm:t>
        <a:bodyPr/>
        <a:lstStyle/>
        <a:p>
          <a:endParaRPr lang="zh-CN" altLang="en-US"/>
        </a:p>
      </dgm:t>
    </dgm:pt>
    <dgm:pt modelId="{13F3E80A-8D6D-4089-A007-38F68551ABAE}" type="sibTrans" cxnId="{6DC64F3C-994A-4FBE-ABD4-965F4A3EB8B5}">
      <dgm:prSet/>
      <dgm:spPr/>
      <dgm:t>
        <a:bodyPr/>
        <a:lstStyle/>
        <a:p>
          <a:endParaRPr lang="zh-CN" altLang="en-US"/>
        </a:p>
      </dgm:t>
    </dgm:pt>
    <dgm:pt modelId="{01FAA793-CC01-4370-BFCA-5C2DDD5C2E27}">
      <dgm:prSet phldrT="[文本]"/>
      <dgm:spPr/>
      <dgm:t>
        <a:bodyPr/>
        <a:lstStyle/>
        <a:p>
          <a:r>
            <a:rPr lang="zh-CN" altLang="en-US" dirty="0" smtClean="0"/>
            <a:t>解析颜色、大小等属性。按序显示到屏幕上</a:t>
          </a:r>
          <a:endParaRPr lang="zh-CN" altLang="en-US" dirty="0"/>
        </a:p>
      </dgm:t>
    </dgm:pt>
    <dgm:pt modelId="{B780EC33-3931-4905-8BA3-675432004DD9}" type="parTrans" cxnId="{BCC423C9-DA94-4EAB-9EB0-0A9DA682FEA8}">
      <dgm:prSet/>
      <dgm:spPr/>
      <dgm:t>
        <a:bodyPr/>
        <a:lstStyle/>
        <a:p>
          <a:endParaRPr lang="zh-CN" altLang="en-US"/>
        </a:p>
      </dgm:t>
    </dgm:pt>
    <dgm:pt modelId="{3D9F7777-3C95-4063-A3EB-BBD1472F43A7}" type="sibTrans" cxnId="{BCC423C9-DA94-4EAB-9EB0-0A9DA682FEA8}">
      <dgm:prSet/>
      <dgm:spPr/>
      <dgm:t>
        <a:bodyPr/>
        <a:lstStyle/>
        <a:p>
          <a:endParaRPr lang="zh-CN" altLang="en-US"/>
        </a:p>
      </dgm:t>
    </dgm:pt>
    <dgm:pt modelId="{FD4F5650-EFB3-4A48-A9F4-7609CF851B62}">
      <dgm:prSet phldrT="[文本]"/>
      <dgm:spPr/>
      <dgm:t>
        <a:bodyPr/>
        <a:lstStyle/>
        <a:p>
          <a:r>
            <a:rPr lang="zh-CN" altLang="en-US" dirty="0" smtClean="0"/>
            <a:t>绘制</a:t>
          </a:r>
          <a:endParaRPr lang="zh-CN" altLang="en-US" dirty="0"/>
        </a:p>
      </dgm:t>
    </dgm:pt>
    <dgm:pt modelId="{2801A866-9C3B-4D47-A294-6FC84B18A507}" type="parTrans" cxnId="{DC5104D2-487B-46BF-84CE-889F93DC96DC}">
      <dgm:prSet/>
      <dgm:spPr/>
      <dgm:t>
        <a:bodyPr/>
        <a:lstStyle/>
        <a:p>
          <a:endParaRPr lang="zh-CN" altLang="en-US"/>
        </a:p>
      </dgm:t>
    </dgm:pt>
    <dgm:pt modelId="{736CAF1C-41FC-4AA9-BB87-5034006951F6}" type="sibTrans" cxnId="{DC5104D2-487B-46BF-84CE-889F93DC96DC}">
      <dgm:prSet/>
      <dgm:spPr/>
      <dgm:t>
        <a:bodyPr/>
        <a:lstStyle/>
        <a:p>
          <a:endParaRPr lang="zh-CN" altLang="en-US"/>
        </a:p>
      </dgm:t>
    </dgm:pt>
    <dgm:pt modelId="{58F5FB2F-1078-4FC0-8CAE-D543BC03D5D3}">
      <dgm:prSet phldrT="[文本]"/>
      <dgm:spPr/>
      <dgm:t>
        <a:bodyPr/>
        <a:lstStyle/>
        <a:p>
          <a:r>
            <a:rPr lang="zh-CN" altLang="en-US" dirty="0" smtClean="0"/>
            <a:t>执行布局，遍历</a:t>
          </a:r>
          <a:r>
            <a:rPr lang="en-US" altLang="zh-CN" dirty="0" smtClean="0"/>
            <a:t>render</a:t>
          </a:r>
          <a:r>
            <a:rPr lang="zh-CN" altLang="en-US" dirty="0" smtClean="0"/>
            <a:t>树</a:t>
          </a:r>
          <a:endParaRPr lang="zh-CN" altLang="en-US" dirty="0"/>
        </a:p>
      </dgm:t>
    </dgm:pt>
    <dgm:pt modelId="{527C6547-B591-4D65-94E4-96DC458CCEEE}" type="parTrans" cxnId="{1C598CD1-47CC-4927-8A07-33657B0671F1}">
      <dgm:prSet/>
      <dgm:spPr/>
      <dgm:t>
        <a:bodyPr/>
        <a:lstStyle/>
        <a:p>
          <a:endParaRPr lang="zh-CN" altLang="en-US"/>
        </a:p>
      </dgm:t>
    </dgm:pt>
    <dgm:pt modelId="{FCAFC5D5-F84B-47DA-9789-7488F87BF1FF}" type="sibTrans" cxnId="{1C598CD1-47CC-4927-8A07-33657B0671F1}">
      <dgm:prSet/>
      <dgm:spPr/>
      <dgm:t>
        <a:bodyPr/>
        <a:lstStyle/>
        <a:p>
          <a:endParaRPr lang="zh-CN" altLang="en-US"/>
        </a:p>
      </dgm:t>
    </dgm:pt>
    <dgm:pt modelId="{BCBD455F-3233-41D5-BB85-BDC6F7F312E4}" type="pres">
      <dgm:prSet presAssocID="{102B4D0D-359A-4B8A-A86A-2882ABD6ABA3}" presName="rootnode" presStyleCnt="0">
        <dgm:presLayoutVars>
          <dgm:chMax/>
          <dgm:chPref/>
          <dgm:dir/>
          <dgm:animLvl val="lvl"/>
        </dgm:presLayoutVars>
      </dgm:prSet>
      <dgm:spPr/>
    </dgm:pt>
    <dgm:pt modelId="{6046BA63-144D-4B2A-8656-B57B225158D9}" type="pres">
      <dgm:prSet presAssocID="{0559420A-816A-4667-ADB4-0086E614BAD7}" presName="composite" presStyleCnt="0"/>
      <dgm:spPr/>
    </dgm:pt>
    <dgm:pt modelId="{9C42E060-645D-47C5-BDF4-95DE32BA0F5C}" type="pres">
      <dgm:prSet presAssocID="{0559420A-816A-4667-ADB4-0086E614BAD7}" presName="bentUpArrow1" presStyleLbl="alignImgPlace1" presStyleIdx="0" presStyleCnt="2"/>
      <dgm:spPr/>
    </dgm:pt>
    <dgm:pt modelId="{673E808F-3964-4516-AC93-AA236E718106}" type="pres">
      <dgm:prSet presAssocID="{0559420A-816A-4667-ADB4-0086E614BAD7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0B9F5AAE-F6F7-4415-B5F8-AE5767362C36}" type="pres">
      <dgm:prSet presAssocID="{0559420A-816A-4667-ADB4-0086E614BAD7}" presName="ChildText" presStyleLbl="revTx" presStyleIdx="0" presStyleCnt="3" custScaleX="218290" custScaleY="90845" custLinFactNeighborX="5987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53EC7A-94E4-42C0-ACE2-C8FEADD0A615}" type="pres">
      <dgm:prSet presAssocID="{1F91A19B-E246-4387-8325-4F826258725B}" presName="sibTrans" presStyleCnt="0"/>
      <dgm:spPr/>
    </dgm:pt>
    <dgm:pt modelId="{0281B3D9-BAF1-4125-9134-61BBA42C4529}" type="pres">
      <dgm:prSet presAssocID="{9DFEFAC4-5BC3-4042-836D-8B37FE5A3E2E}" presName="composite" presStyleCnt="0"/>
      <dgm:spPr/>
    </dgm:pt>
    <dgm:pt modelId="{6F5D2766-2EC9-4DDB-8235-10405DC1D7A5}" type="pres">
      <dgm:prSet presAssocID="{9DFEFAC4-5BC3-4042-836D-8B37FE5A3E2E}" presName="bentUpArrow1" presStyleLbl="alignImgPlace1" presStyleIdx="1" presStyleCnt="2"/>
      <dgm:spPr/>
    </dgm:pt>
    <dgm:pt modelId="{C72FA596-38F4-4C69-9D99-71C92A1CE715}" type="pres">
      <dgm:prSet presAssocID="{9DFEFAC4-5BC3-4042-836D-8B37FE5A3E2E}" presName="ParentText" presStyleLbl="node1" presStyleIdx="1" presStyleCnt="3" custLinFactNeighborX="-20552" custLinFactNeighborY="-2272">
        <dgm:presLayoutVars>
          <dgm:chMax val="1"/>
          <dgm:chPref val="1"/>
          <dgm:bulletEnabled val="1"/>
        </dgm:presLayoutVars>
      </dgm:prSet>
      <dgm:spPr/>
    </dgm:pt>
    <dgm:pt modelId="{AF68B230-2D1E-460D-BBE7-096B4294D216}" type="pres">
      <dgm:prSet presAssocID="{9DFEFAC4-5BC3-4042-836D-8B37FE5A3E2E}" presName="ChildText" presStyleLbl="revTx" presStyleIdx="1" presStyleCnt="3" custScaleX="254502" custLinFactNeighborX="487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422011-A4DC-46DF-938D-38355A5B71EE}" type="pres">
      <dgm:prSet presAssocID="{13F3E80A-8D6D-4089-A007-38F68551ABAE}" presName="sibTrans" presStyleCnt="0"/>
      <dgm:spPr/>
    </dgm:pt>
    <dgm:pt modelId="{D6794B8A-376D-4409-8407-E89C222840E2}" type="pres">
      <dgm:prSet presAssocID="{FD4F5650-EFB3-4A48-A9F4-7609CF851B62}" presName="composite" presStyleCnt="0"/>
      <dgm:spPr/>
    </dgm:pt>
    <dgm:pt modelId="{275AC2AA-ECD0-4333-B7B0-FFBEDFB4F9BE}" type="pres">
      <dgm:prSet presAssocID="{FD4F5650-EFB3-4A48-A9F4-7609CF851B62}" presName="ParentText" presStyleLbl="node1" presStyleIdx="2" presStyleCnt="3" custLinFactNeighborX="-27650" custLinFactNeighborY="4195">
        <dgm:presLayoutVars>
          <dgm:chMax val="1"/>
          <dgm:chPref val="1"/>
          <dgm:bulletEnabled val="1"/>
        </dgm:presLayoutVars>
      </dgm:prSet>
      <dgm:spPr/>
    </dgm:pt>
    <dgm:pt modelId="{8D486F94-629E-4648-9A8E-E936D5F81052}" type="pres">
      <dgm:prSet presAssocID="{FD4F5650-EFB3-4A48-A9F4-7609CF851B62}" presName="FinalChildText" presStyleLbl="revTx" presStyleIdx="2" presStyleCnt="3" custScaleX="146962" custLinFactNeighborX="-11981" custLinFactNeighborY="9311">
        <dgm:presLayoutVars>
          <dgm:chMax val="0"/>
          <dgm:chPref val="0"/>
          <dgm:bulletEnabled val="1"/>
        </dgm:presLayoutVars>
      </dgm:prSet>
      <dgm:spPr/>
    </dgm:pt>
  </dgm:ptLst>
  <dgm:cxnLst>
    <dgm:cxn modelId="{D84FEFCE-9BF1-47B9-8223-C8FF158A8EF5}" type="presOf" srcId="{58F5FB2F-1078-4FC0-8CAE-D543BC03D5D3}" destId="{8D486F94-629E-4648-9A8E-E936D5F81052}" srcOrd="0" destOrd="0" presId="urn:microsoft.com/office/officeart/2005/8/layout/StepDownProcess"/>
    <dgm:cxn modelId="{DC5104D2-487B-46BF-84CE-889F93DC96DC}" srcId="{102B4D0D-359A-4B8A-A86A-2882ABD6ABA3}" destId="{FD4F5650-EFB3-4A48-A9F4-7609CF851B62}" srcOrd="2" destOrd="0" parTransId="{2801A866-9C3B-4D47-A294-6FC84B18A507}" sibTransId="{736CAF1C-41FC-4AA9-BB87-5034006951F6}"/>
    <dgm:cxn modelId="{6DC64F3C-994A-4FBE-ABD4-965F4A3EB8B5}" srcId="{102B4D0D-359A-4B8A-A86A-2882ABD6ABA3}" destId="{9DFEFAC4-5BC3-4042-836D-8B37FE5A3E2E}" srcOrd="1" destOrd="0" parTransId="{DA97A23A-376C-4004-92E0-CDA20737E59C}" sibTransId="{13F3E80A-8D6D-4089-A007-38F68551ABAE}"/>
    <dgm:cxn modelId="{1C598CD1-47CC-4927-8A07-33657B0671F1}" srcId="{FD4F5650-EFB3-4A48-A9F4-7609CF851B62}" destId="{58F5FB2F-1078-4FC0-8CAE-D543BC03D5D3}" srcOrd="0" destOrd="0" parTransId="{527C6547-B591-4D65-94E4-96DC458CCEEE}" sibTransId="{FCAFC5D5-F84B-47DA-9789-7488F87BF1FF}"/>
    <dgm:cxn modelId="{CDF9A9DA-EA32-4A0D-9EA0-C424F50B5A06}" type="presOf" srcId="{102B4D0D-359A-4B8A-A86A-2882ABD6ABA3}" destId="{BCBD455F-3233-41D5-BB85-BDC6F7F312E4}" srcOrd="0" destOrd="0" presId="urn:microsoft.com/office/officeart/2005/8/layout/StepDownProcess"/>
    <dgm:cxn modelId="{BCC423C9-DA94-4EAB-9EB0-0A9DA682FEA8}" srcId="{9DFEFAC4-5BC3-4042-836D-8B37FE5A3E2E}" destId="{01FAA793-CC01-4370-BFCA-5C2DDD5C2E27}" srcOrd="0" destOrd="0" parTransId="{B780EC33-3931-4905-8BA3-675432004DD9}" sibTransId="{3D9F7777-3C95-4063-A3EB-BBD1472F43A7}"/>
    <dgm:cxn modelId="{308B1B67-D5B0-4FCF-B276-3FD7FB15B7B2}" type="presOf" srcId="{FD4F5650-EFB3-4A48-A9F4-7609CF851B62}" destId="{275AC2AA-ECD0-4333-B7B0-FFBEDFB4F9BE}" srcOrd="0" destOrd="0" presId="urn:microsoft.com/office/officeart/2005/8/layout/StepDownProcess"/>
    <dgm:cxn modelId="{33DF6267-16FE-4191-A867-B16A92A9AF4C}" type="presOf" srcId="{0559420A-816A-4667-ADB4-0086E614BAD7}" destId="{673E808F-3964-4516-AC93-AA236E718106}" srcOrd="0" destOrd="0" presId="urn:microsoft.com/office/officeart/2005/8/layout/StepDownProcess"/>
    <dgm:cxn modelId="{4BB163C7-0C24-40D6-A20D-E06D128D6F89}" type="presOf" srcId="{E90CCD44-C070-46CF-AA88-2C9485491BA8}" destId="{0B9F5AAE-F6F7-4415-B5F8-AE5767362C36}" srcOrd="0" destOrd="0" presId="urn:microsoft.com/office/officeart/2005/8/layout/StepDownProcess"/>
    <dgm:cxn modelId="{A930A92A-DDE7-4924-9C07-3D32EAC73E8C}" type="presOf" srcId="{01FAA793-CC01-4370-BFCA-5C2DDD5C2E27}" destId="{AF68B230-2D1E-460D-BBE7-096B4294D216}" srcOrd="0" destOrd="0" presId="urn:microsoft.com/office/officeart/2005/8/layout/StepDownProcess"/>
    <dgm:cxn modelId="{18D9B433-064B-43BF-A65F-AC9551FCA421}" srcId="{102B4D0D-359A-4B8A-A86A-2882ABD6ABA3}" destId="{0559420A-816A-4667-ADB4-0086E614BAD7}" srcOrd="0" destOrd="0" parTransId="{7F4370AE-862B-459B-B7C6-FF4FFE132731}" sibTransId="{1F91A19B-E246-4387-8325-4F826258725B}"/>
    <dgm:cxn modelId="{238E2AED-9D06-469A-8F62-93240F2DAE54}" type="presOf" srcId="{9DFEFAC4-5BC3-4042-836D-8B37FE5A3E2E}" destId="{C72FA596-38F4-4C69-9D99-71C92A1CE715}" srcOrd="0" destOrd="0" presId="urn:microsoft.com/office/officeart/2005/8/layout/StepDownProcess"/>
    <dgm:cxn modelId="{54D91BE5-0EB2-4141-9CE4-4D3C1960068D}" srcId="{0559420A-816A-4667-ADB4-0086E614BAD7}" destId="{E90CCD44-C070-46CF-AA88-2C9485491BA8}" srcOrd="0" destOrd="0" parTransId="{D0C3E54E-F684-4E7C-A2C9-D4953E64A869}" sibTransId="{7A4D68F8-52DA-4A06-8002-270D9F2FE345}"/>
    <dgm:cxn modelId="{0AC1D8B0-E047-4CCC-A9DF-4D942AD7F1A1}" type="presParOf" srcId="{BCBD455F-3233-41D5-BB85-BDC6F7F312E4}" destId="{6046BA63-144D-4B2A-8656-B57B225158D9}" srcOrd="0" destOrd="0" presId="urn:microsoft.com/office/officeart/2005/8/layout/StepDownProcess"/>
    <dgm:cxn modelId="{F29CEE60-A62D-4891-B1FC-590563D4AA81}" type="presParOf" srcId="{6046BA63-144D-4B2A-8656-B57B225158D9}" destId="{9C42E060-645D-47C5-BDF4-95DE32BA0F5C}" srcOrd="0" destOrd="0" presId="urn:microsoft.com/office/officeart/2005/8/layout/StepDownProcess"/>
    <dgm:cxn modelId="{7DDA1548-8D35-4F35-8BA2-F9E898446DFA}" type="presParOf" srcId="{6046BA63-144D-4B2A-8656-B57B225158D9}" destId="{673E808F-3964-4516-AC93-AA236E718106}" srcOrd="1" destOrd="0" presId="urn:microsoft.com/office/officeart/2005/8/layout/StepDownProcess"/>
    <dgm:cxn modelId="{8DA7FC0F-FE5B-4A5D-AD37-2F44A3562F50}" type="presParOf" srcId="{6046BA63-144D-4B2A-8656-B57B225158D9}" destId="{0B9F5AAE-F6F7-4415-B5F8-AE5767362C36}" srcOrd="2" destOrd="0" presId="urn:microsoft.com/office/officeart/2005/8/layout/StepDownProcess"/>
    <dgm:cxn modelId="{684431CA-A28A-4B36-99CE-7FA377CF961E}" type="presParOf" srcId="{BCBD455F-3233-41D5-BB85-BDC6F7F312E4}" destId="{0A53EC7A-94E4-42C0-ACE2-C8FEADD0A615}" srcOrd="1" destOrd="0" presId="urn:microsoft.com/office/officeart/2005/8/layout/StepDownProcess"/>
    <dgm:cxn modelId="{B4D4390B-7AE7-4CAB-B741-32F747795A24}" type="presParOf" srcId="{BCBD455F-3233-41D5-BB85-BDC6F7F312E4}" destId="{0281B3D9-BAF1-4125-9134-61BBA42C4529}" srcOrd="2" destOrd="0" presId="urn:microsoft.com/office/officeart/2005/8/layout/StepDownProcess"/>
    <dgm:cxn modelId="{BAE15951-36F8-4DFD-A43E-36191F0E44F6}" type="presParOf" srcId="{0281B3D9-BAF1-4125-9134-61BBA42C4529}" destId="{6F5D2766-2EC9-4DDB-8235-10405DC1D7A5}" srcOrd="0" destOrd="0" presId="urn:microsoft.com/office/officeart/2005/8/layout/StepDownProcess"/>
    <dgm:cxn modelId="{1CED6D4C-77FB-4BDE-9912-70C6A3B259D0}" type="presParOf" srcId="{0281B3D9-BAF1-4125-9134-61BBA42C4529}" destId="{C72FA596-38F4-4C69-9D99-71C92A1CE715}" srcOrd="1" destOrd="0" presId="urn:microsoft.com/office/officeart/2005/8/layout/StepDownProcess"/>
    <dgm:cxn modelId="{83C0574F-9B97-474C-9F7D-577A3E1135E2}" type="presParOf" srcId="{0281B3D9-BAF1-4125-9134-61BBA42C4529}" destId="{AF68B230-2D1E-460D-BBE7-096B4294D216}" srcOrd="2" destOrd="0" presId="urn:microsoft.com/office/officeart/2005/8/layout/StepDownProcess"/>
    <dgm:cxn modelId="{DFFC021F-C269-4BA1-A3B5-173F40430787}" type="presParOf" srcId="{BCBD455F-3233-41D5-BB85-BDC6F7F312E4}" destId="{6C422011-A4DC-46DF-938D-38355A5B71EE}" srcOrd="3" destOrd="0" presId="urn:microsoft.com/office/officeart/2005/8/layout/StepDownProcess"/>
    <dgm:cxn modelId="{89668386-D9B8-4E2C-A79C-C9DAA85121C2}" type="presParOf" srcId="{BCBD455F-3233-41D5-BB85-BDC6F7F312E4}" destId="{D6794B8A-376D-4409-8407-E89C222840E2}" srcOrd="4" destOrd="0" presId="urn:microsoft.com/office/officeart/2005/8/layout/StepDownProcess"/>
    <dgm:cxn modelId="{1D04549E-42BF-441B-AC54-C1243D001625}" type="presParOf" srcId="{D6794B8A-376D-4409-8407-E89C222840E2}" destId="{275AC2AA-ECD0-4333-B7B0-FFBEDFB4F9BE}" srcOrd="0" destOrd="0" presId="urn:microsoft.com/office/officeart/2005/8/layout/StepDownProcess"/>
    <dgm:cxn modelId="{F532C4FF-F779-4069-B66F-6F80907E9B08}" type="presParOf" srcId="{D6794B8A-376D-4409-8407-E89C222840E2}" destId="{8D486F94-629E-4648-9A8E-E936D5F8105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2E060-645D-47C5-BDF4-95DE32BA0F5C}">
      <dsp:nvSpPr>
        <dsp:cNvPr id="0" name=""/>
        <dsp:cNvSpPr/>
      </dsp:nvSpPr>
      <dsp:spPr>
        <a:xfrm rot="5400000">
          <a:off x="326697" y="1961826"/>
          <a:ext cx="1231501" cy="14020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E808F-3964-4516-AC93-AA236E718106}">
      <dsp:nvSpPr>
        <dsp:cNvPr id="0" name=""/>
        <dsp:cNvSpPr/>
      </dsp:nvSpPr>
      <dsp:spPr>
        <a:xfrm>
          <a:off x="424" y="596682"/>
          <a:ext cx="2073123" cy="14511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渲染</a:t>
          </a:r>
          <a:r>
            <a:rPr lang="en-US" altLang="zh-CN" sz="3300" kern="1200" dirty="0" smtClean="0"/>
            <a:t>Dom</a:t>
          </a:r>
          <a:r>
            <a:rPr lang="zh-CN" altLang="en-US" sz="3300" kern="1200" dirty="0" smtClean="0"/>
            <a:t>节点</a:t>
          </a:r>
          <a:endParaRPr lang="zh-CN" altLang="en-US" sz="3300" kern="1200" dirty="0"/>
        </a:p>
      </dsp:txBody>
      <dsp:txXfrm>
        <a:off x="71275" y="667533"/>
        <a:ext cx="1931421" cy="1309417"/>
      </dsp:txXfrm>
    </dsp:sp>
    <dsp:sp modelId="{0B9F5AAE-F6F7-4415-B5F8-AE5767362C36}">
      <dsp:nvSpPr>
        <dsp:cNvPr id="0" name=""/>
        <dsp:cNvSpPr/>
      </dsp:nvSpPr>
      <dsp:spPr>
        <a:xfrm>
          <a:off x="2084599" y="788767"/>
          <a:ext cx="3291359" cy="106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解析</a:t>
          </a:r>
          <a:r>
            <a:rPr lang="en-US" altLang="zh-CN" sz="2600" kern="1200" dirty="0" smtClean="0"/>
            <a:t>html</a:t>
          </a:r>
          <a:r>
            <a:rPr lang="zh-CN" altLang="en-US" sz="2600" kern="1200" dirty="0" smtClean="0"/>
            <a:t>，将标签转化为</a:t>
          </a:r>
          <a:r>
            <a:rPr lang="en-US" altLang="zh-CN" sz="2600" kern="1200" dirty="0" err="1" smtClean="0"/>
            <a:t>dom</a:t>
          </a:r>
          <a:r>
            <a:rPr lang="zh-CN" altLang="en-US" sz="2600" kern="1200" dirty="0" smtClean="0"/>
            <a:t>节点</a:t>
          </a:r>
          <a:endParaRPr lang="zh-CN" altLang="en-US" sz="2600" kern="1200" dirty="0"/>
        </a:p>
      </dsp:txBody>
      <dsp:txXfrm>
        <a:off x="2084599" y="788767"/>
        <a:ext cx="3291359" cy="1065483"/>
      </dsp:txXfrm>
    </dsp:sp>
    <dsp:sp modelId="{6F5D2766-2EC9-4DDB-8235-10405DC1D7A5}">
      <dsp:nvSpPr>
        <dsp:cNvPr id="0" name=""/>
        <dsp:cNvSpPr/>
      </dsp:nvSpPr>
      <dsp:spPr>
        <a:xfrm rot="5400000">
          <a:off x="2473592" y="3591912"/>
          <a:ext cx="1231501" cy="14020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FA596-38F4-4C69-9D99-71C92A1CE715}">
      <dsp:nvSpPr>
        <dsp:cNvPr id="0" name=""/>
        <dsp:cNvSpPr/>
      </dsp:nvSpPr>
      <dsp:spPr>
        <a:xfrm>
          <a:off x="1721251" y="2193799"/>
          <a:ext cx="2073123" cy="14511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构建</a:t>
          </a:r>
          <a:r>
            <a:rPr lang="en-US" altLang="zh-CN" sz="3300" kern="1200" dirty="0" smtClean="0"/>
            <a:t>render</a:t>
          </a:r>
          <a:r>
            <a:rPr lang="zh-CN" altLang="en-US" sz="3300" kern="1200" dirty="0" smtClean="0"/>
            <a:t>树</a:t>
          </a:r>
          <a:endParaRPr lang="zh-CN" altLang="en-US" sz="3300" kern="1200" dirty="0"/>
        </a:p>
      </dsp:txBody>
      <dsp:txXfrm>
        <a:off x="1792102" y="2264650"/>
        <a:ext cx="1931421" cy="1309417"/>
      </dsp:txXfrm>
    </dsp:sp>
    <dsp:sp modelId="{AF68B230-2D1E-460D-BBE7-096B4294D216}">
      <dsp:nvSpPr>
        <dsp:cNvPr id="0" name=""/>
        <dsp:cNvSpPr/>
      </dsp:nvSpPr>
      <dsp:spPr>
        <a:xfrm>
          <a:off x="3789953" y="2365165"/>
          <a:ext cx="3837361" cy="117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解析颜色、大小等属性。按序显示到屏幕上</a:t>
          </a:r>
          <a:endParaRPr lang="zh-CN" altLang="en-US" sz="2600" kern="1200" dirty="0"/>
        </a:p>
      </dsp:txBody>
      <dsp:txXfrm>
        <a:off x="3789953" y="2365165"/>
        <a:ext cx="3837361" cy="1172858"/>
      </dsp:txXfrm>
    </dsp:sp>
    <dsp:sp modelId="{275AC2AA-ECD0-4333-B7B0-FFBEDFB4F9BE}">
      <dsp:nvSpPr>
        <dsp:cNvPr id="0" name=""/>
        <dsp:cNvSpPr/>
      </dsp:nvSpPr>
      <dsp:spPr>
        <a:xfrm>
          <a:off x="3720996" y="3917728"/>
          <a:ext cx="2073123" cy="14511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绘制</a:t>
          </a:r>
          <a:endParaRPr lang="zh-CN" altLang="en-US" sz="3300" kern="1200" dirty="0"/>
        </a:p>
      </dsp:txBody>
      <dsp:txXfrm>
        <a:off x="3791847" y="3988579"/>
        <a:ext cx="1931421" cy="1309417"/>
      </dsp:txXfrm>
    </dsp:sp>
    <dsp:sp modelId="{8D486F94-629E-4648-9A8E-E936D5F81052}">
      <dsp:nvSpPr>
        <dsp:cNvPr id="0" name=""/>
        <dsp:cNvSpPr/>
      </dsp:nvSpPr>
      <dsp:spPr>
        <a:xfrm>
          <a:off x="5832645" y="4104456"/>
          <a:ext cx="2215881" cy="117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执行布局，遍历</a:t>
          </a:r>
          <a:r>
            <a:rPr lang="en-US" altLang="zh-CN" sz="2300" kern="1200" dirty="0" smtClean="0"/>
            <a:t>render</a:t>
          </a:r>
          <a:r>
            <a:rPr lang="zh-CN" altLang="en-US" sz="2300" kern="1200" dirty="0" smtClean="0"/>
            <a:t>树</a:t>
          </a:r>
          <a:endParaRPr lang="zh-CN" altLang="en-US" sz="2300" kern="1200" dirty="0"/>
        </a:p>
      </dsp:txBody>
      <dsp:txXfrm>
        <a:off x="5832645" y="4104456"/>
        <a:ext cx="2215881" cy="1172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D4A8AA65-8033-45FA-BC42-0F5737EC2083}" type="datetimeFigureOut">
              <a:rPr lang="zh-CN" altLang="en-US" smtClean="0"/>
              <a:t>2015-10-21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D4A8AA65-8033-45FA-BC42-0F5737EC2083}" type="datetimeFigureOut">
              <a:rPr lang="zh-CN" altLang="en-US" smtClean="0"/>
              <a:t>2015-10-21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2008" y="43251"/>
            <a:ext cx="7772400" cy="76914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The first web page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1992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40905"/>
            <a:ext cx="7632848" cy="540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741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20688"/>
          </a:xfrm>
        </p:spPr>
        <p:txBody>
          <a:bodyPr/>
          <a:lstStyle/>
          <a:p>
            <a:r>
              <a:rPr lang="en-US" altLang="zh-CN" dirty="0" smtClean="0"/>
              <a:t>Console.log(</a:t>
            </a:r>
            <a:r>
              <a:rPr lang="en-US" altLang="zh-CN" dirty="0" err="1" smtClean="0"/>
              <a:t>Obj.style</a:t>
            </a:r>
            <a:r>
              <a:rPr lang="en-US" altLang="zh-CN" dirty="0" smtClean="0"/>
              <a:t>[property]) ; </a:t>
            </a:r>
            <a:r>
              <a:rPr lang="en-US" altLang="zh-CN" dirty="0" smtClean="0">
                <a:solidFill>
                  <a:srgbClr val="FF0000"/>
                </a:solidFill>
              </a:rPr>
              <a:t>×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3140968"/>
            <a:ext cx="8229600" cy="305293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 smtClean="0"/>
              <a:t>getComputedStyle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Obj,false</a:t>
            </a:r>
            <a:r>
              <a:rPr lang="en-US" altLang="zh-CN" dirty="0" smtClean="0"/>
              <a:t>).property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IE9+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latin typeface="+mj-lt"/>
            </a:endParaRPr>
          </a:p>
          <a:p>
            <a:pPr marL="0" indent="0">
              <a:buNone/>
            </a:pPr>
            <a:r>
              <a:rPr lang="en-US" altLang="zh-CN" dirty="0" err="1" smtClean="0"/>
              <a:t>Obj.currentStyle.property</a:t>
            </a:r>
            <a:r>
              <a:rPr lang="en-US" altLang="zh-CN" dirty="0" smtClean="0"/>
              <a:t>		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IE</a:t>
            </a:r>
            <a:r>
              <a:rPr lang="zh-CN" altLang="en-US" dirty="0" smtClean="0"/>
              <a:t>系）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995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872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Element.style</a:t>
            </a:r>
            <a:r>
              <a:rPr lang="en-US" altLang="zh-CN" dirty="0" smtClean="0"/>
              <a:t>[property] = “”;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4" y="2878138"/>
            <a:ext cx="3050381" cy="2252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40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Why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JS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树需要重新构建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树，阻塞其他的下载和呈现。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140968"/>
            <a:ext cx="69127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用</a:t>
            </a:r>
            <a:r>
              <a:rPr lang="en-US" altLang="zh-CN" sz="2000" dirty="0" smtClean="0"/>
              <a:t>class</a:t>
            </a:r>
            <a:r>
              <a:rPr lang="zh-CN" altLang="en-US" sz="2000" dirty="0" smtClean="0"/>
              <a:t>批量操作样式。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将元素脱离文档流。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3.</a:t>
            </a:r>
            <a:r>
              <a:rPr lang="zh-CN" altLang="en-US" sz="2000" dirty="0" smtClean="0"/>
              <a:t>多次操作节点后在插入到文档中。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4.</a:t>
            </a:r>
            <a:r>
              <a:rPr lang="zh-CN" altLang="en-US" sz="2000" dirty="0" smtClean="0"/>
              <a:t>先将需要操作的节点隐藏后修改，然后在</a:t>
            </a:r>
            <a:r>
              <a:rPr lang="zh-CN" altLang="en-US" sz="2000" dirty="0"/>
              <a:t>显</a:t>
            </a:r>
            <a:r>
              <a:rPr lang="zh-CN" altLang="en-US" sz="2000" dirty="0" smtClean="0"/>
              <a:t>示</a:t>
            </a:r>
            <a:r>
              <a:rPr lang="zh-CN" altLang="en-US" sz="2000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6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一</a:t>
            </a:r>
            <a:r>
              <a:rPr lang="zh-CN" altLang="en-US" dirty="0"/>
              <a:t>个元素外观的改变所触发的浏览器行</a:t>
            </a:r>
            <a:r>
              <a:rPr lang="zh-CN" altLang="en-US" dirty="0" smtClean="0"/>
              <a:t>为。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zh-CN" altLang="en-US" dirty="0"/>
              <a:t>如改变</a:t>
            </a:r>
            <a:r>
              <a:rPr lang="en-US" altLang="zh-CN" dirty="0"/>
              <a:t>visibility</a:t>
            </a:r>
            <a:r>
              <a:rPr lang="zh-CN" altLang="en-US" dirty="0"/>
              <a:t>、</a:t>
            </a:r>
            <a:r>
              <a:rPr lang="en-US" altLang="zh-CN" dirty="0"/>
              <a:t>outline</a:t>
            </a:r>
            <a:r>
              <a:rPr lang="zh-CN" altLang="en-US" dirty="0" smtClean="0"/>
              <a:t>、背</a:t>
            </a:r>
            <a:r>
              <a:rPr lang="zh-CN" altLang="en-US" dirty="0"/>
              <a:t>景色等属性。浏览器会根据元素的新属性重新绘制，使元素呈现新的外观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重</a:t>
            </a:r>
            <a:r>
              <a:rPr lang="zh-CN" altLang="en-US" dirty="0"/>
              <a:t>绘不</a:t>
            </a:r>
            <a:r>
              <a:rPr lang="zh-CN" altLang="en-US" dirty="0" smtClean="0"/>
              <a:t>会带</a:t>
            </a:r>
            <a:r>
              <a:rPr lang="zh-CN" altLang="en-US" dirty="0"/>
              <a:t>来重新布局，并不一定伴随重排。</a:t>
            </a:r>
          </a:p>
        </p:txBody>
      </p:sp>
    </p:spTree>
    <p:extLst>
      <p:ext uri="{BB962C8B-B14F-4D97-AF65-F5344CB8AC3E}">
        <p14:creationId xmlns:p14="http://schemas.microsoft.com/office/powerpoint/2010/main" val="105614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687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重排是更明显的一种改变，可以理解为渲染树需要重新计</a:t>
            </a:r>
            <a:r>
              <a:rPr lang="zh-CN" altLang="en-US" dirty="0" smtClean="0"/>
              <a:t>算。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01008"/>
            <a:ext cx="8424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zh-CN" sz="2800" dirty="0"/>
              <a:t>1. DOM</a:t>
            </a:r>
            <a:r>
              <a:rPr lang="zh-CN" altLang="en-US" sz="2800" dirty="0"/>
              <a:t>元素的几何属性变</a:t>
            </a:r>
            <a:r>
              <a:rPr lang="zh-CN" altLang="en-US" sz="2800" dirty="0" smtClean="0"/>
              <a:t>化</a:t>
            </a:r>
            <a:endParaRPr lang="en-US" altLang="zh-CN" sz="28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sz="2800" dirty="0"/>
              <a:t>2. DOM</a:t>
            </a:r>
            <a:r>
              <a:rPr lang="zh-CN" altLang="en-US" sz="2800" dirty="0"/>
              <a:t>树的结构变</a:t>
            </a:r>
            <a:r>
              <a:rPr lang="zh-CN" altLang="en-US" sz="2800" dirty="0" smtClean="0"/>
              <a:t>化</a:t>
            </a:r>
            <a:endParaRPr lang="en-US" altLang="zh-CN" sz="28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sz="2800" dirty="0"/>
              <a:t>3. </a:t>
            </a:r>
            <a:r>
              <a:rPr lang="zh-CN" altLang="en-US" sz="2800" dirty="0"/>
              <a:t>获取某些属</a:t>
            </a:r>
            <a:r>
              <a:rPr lang="zh-CN" altLang="en-US" sz="2800" dirty="0" smtClean="0"/>
              <a:t>性（</a:t>
            </a:r>
            <a:r>
              <a:rPr lang="en-US" altLang="zh-CN" sz="2800" dirty="0" err="1" smtClean="0"/>
              <a:t>offsetWidth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offsetHeight</a:t>
            </a:r>
            <a:r>
              <a:rPr lang="zh-CN" altLang="en-US" sz="2800" dirty="0" smtClean="0"/>
              <a:t>等</a:t>
            </a:r>
            <a:r>
              <a:rPr lang="zh-CN" altLang="en-US" sz="2800" dirty="0" smtClean="0"/>
              <a:t>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2431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9971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鼠标点击事件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click</a:t>
            </a:r>
            <a:r>
              <a:rPr lang="zh-CN" altLang="en-US" dirty="0"/>
              <a:t>，</a:t>
            </a:r>
            <a:r>
              <a:rPr lang="en-US" altLang="zh-CN" dirty="0" err="1"/>
              <a:t>mouseouver</a:t>
            </a:r>
            <a:r>
              <a:rPr lang="zh-CN" altLang="en-US" dirty="0"/>
              <a:t>，</a:t>
            </a:r>
            <a:r>
              <a:rPr lang="en-US" altLang="zh-CN" dirty="0" err="1" smtClean="0"/>
              <a:t>mouseout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mousemove</a:t>
            </a:r>
            <a:r>
              <a:rPr lang="zh-CN" altLang="en-US" dirty="0"/>
              <a:t>，</a:t>
            </a:r>
            <a:r>
              <a:rPr lang="en-US" altLang="zh-CN" dirty="0" err="1" smtClean="0"/>
              <a:t>mouseup</a:t>
            </a:r>
            <a:r>
              <a:rPr lang="zh-CN" altLang="en-US" dirty="0"/>
              <a:t>，</a:t>
            </a:r>
            <a:r>
              <a:rPr lang="en-US" altLang="zh-CN" dirty="0" err="1"/>
              <a:t>mousedown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键盘事件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keyup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keydown</a:t>
            </a:r>
            <a:endParaRPr lang="en-US" altLang="zh-CN" dirty="0" smtClean="0"/>
          </a:p>
          <a:p>
            <a:r>
              <a:rPr lang="zh-CN" altLang="en-US" dirty="0" smtClean="0"/>
              <a:t>其他事</a:t>
            </a:r>
            <a:r>
              <a:rPr lang="zh-CN" altLang="en-US" dirty="0" smtClean="0"/>
              <a:t>件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focus</a:t>
            </a:r>
            <a:r>
              <a:rPr lang="zh-CN" altLang="en-US" dirty="0"/>
              <a:t>，</a:t>
            </a:r>
            <a:r>
              <a:rPr lang="en-US" altLang="zh-CN" dirty="0"/>
              <a:t>blur</a:t>
            </a:r>
            <a:r>
              <a:rPr lang="zh-CN" altLang="en-US" dirty="0"/>
              <a:t>，</a:t>
            </a:r>
            <a:r>
              <a:rPr lang="en-US" altLang="zh-CN" dirty="0"/>
              <a:t>load</a:t>
            </a:r>
          </a:p>
          <a:p>
            <a:r>
              <a:rPr lang="zh-CN" altLang="en-US" dirty="0" smtClean="0"/>
              <a:t>移动端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touchstart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touchmove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touchend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77240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行间事件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2.obj.on____ = function(){};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en-US" altLang="zh-CN" dirty="0" err="1" smtClean="0"/>
              <a:t>obj.addEventListener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sEv,fn,false</a:t>
            </a:r>
            <a:r>
              <a:rPr lang="en-US" altLang="zh-CN" dirty="0" smtClean="0"/>
              <a:t>); ()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obj.attachEvent</a:t>
            </a:r>
            <a:r>
              <a:rPr lang="en-US" altLang="zh-CN" dirty="0"/>
              <a:t>("on"+</a:t>
            </a:r>
            <a:r>
              <a:rPr lang="en-US" altLang="zh-CN" dirty="0" err="1"/>
              <a:t>sEv,fn</a:t>
            </a:r>
            <a:r>
              <a:rPr lang="en-US" altLang="zh-CN" dirty="0"/>
              <a:t>);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9963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行间的直接删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2.obj.on____ = null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3.obj.removeEventListerner(</a:t>
            </a:r>
            <a:r>
              <a:rPr lang="en-US" altLang="zh-CN" dirty="0" err="1" smtClean="0"/>
              <a:t>sEv,fn,false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obj.detachEvent</a:t>
            </a:r>
            <a:r>
              <a:rPr lang="en-US" altLang="zh-CN" dirty="0" smtClean="0"/>
              <a:t>(“on”+</a:t>
            </a:r>
            <a:r>
              <a:rPr lang="en-US" altLang="zh-CN" dirty="0" err="1" smtClean="0"/>
              <a:t>sEv,fn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489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鼠</a:t>
            </a:r>
            <a:r>
              <a:rPr lang="zh-CN" altLang="en-US" dirty="0" smtClean="0"/>
              <a:t>标点击和移动端的点击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38" y="1556792"/>
            <a:ext cx="8476800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164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708920"/>
            <a:ext cx="8229600" cy="60466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储存事件的详情信息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5592" y="3717032"/>
            <a:ext cx="7848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ev</a:t>
            </a:r>
            <a:r>
              <a:rPr lang="en-US" altLang="zh-CN" sz="2800" dirty="0" smtClean="0"/>
              <a:t> || event          (</a:t>
            </a:r>
            <a:r>
              <a:rPr lang="en-US" altLang="zh-CN" sz="2800" dirty="0" err="1" smtClean="0"/>
              <a:t>ev</a:t>
            </a:r>
            <a:r>
              <a:rPr lang="zh-CN" altLang="en-US" sz="2800" dirty="0" smtClean="0"/>
              <a:t>兼容</a:t>
            </a:r>
            <a:r>
              <a:rPr lang="en-US" altLang="zh-CN" sz="2800" dirty="0" err="1" smtClean="0"/>
              <a:t>ie,chrome</a:t>
            </a:r>
            <a:r>
              <a:rPr lang="en-US" altLang="zh-CN" sz="2800" dirty="0" smtClean="0"/>
              <a:t> )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	      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event</a:t>
            </a:r>
            <a:r>
              <a:rPr lang="zh-CN" altLang="en-US" sz="2800" dirty="0" smtClean="0"/>
              <a:t>兼容</a:t>
            </a:r>
            <a:r>
              <a:rPr lang="en-US" altLang="zh-CN" sz="2800" dirty="0" smtClean="0"/>
              <a:t>chrome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firefox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35592" y="1988840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事件对象：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853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Yahoo</a:t>
            </a:r>
            <a:r>
              <a:rPr lang="zh-CN" altLang="en-US" sz="3200" dirty="0" smtClean="0"/>
              <a:t>！（</a:t>
            </a:r>
            <a:r>
              <a:rPr lang="en-US" altLang="zh-CN" sz="3200" dirty="0" smtClean="0"/>
              <a:t>1996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352928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552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204" y="1166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Event</a:t>
            </a:r>
            <a:r>
              <a:rPr lang="zh-CN" altLang="en-US" dirty="0" smtClean="0"/>
              <a:t>的一些属性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8136904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49080"/>
            <a:ext cx="799288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692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事件流</a:t>
            </a:r>
            <a:endParaRPr lang="zh-CN" alt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0808"/>
            <a:ext cx="5294112" cy="46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9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冒</a:t>
            </a:r>
            <a:r>
              <a:rPr lang="zh-CN" altLang="en-US" dirty="0" smtClean="0"/>
              <a:t>泡与捕获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206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冒</a:t>
            </a:r>
            <a:r>
              <a:rPr lang="zh-CN" altLang="en-US" dirty="0" smtClean="0"/>
              <a:t>泡：</a:t>
            </a:r>
            <a:r>
              <a:rPr lang="zh-CN" altLang="en-US" dirty="0" smtClean="0"/>
              <a:t>子</a:t>
            </a:r>
            <a:r>
              <a:rPr lang="zh-CN" altLang="en-US" dirty="0" smtClean="0"/>
              <a:t>元素的事件会传到父元素身上</a:t>
            </a:r>
            <a:endParaRPr lang="en-US" altLang="zh-CN" dirty="0" smtClean="0"/>
          </a:p>
          <a:p>
            <a:pPr marL="1828800" lvl="4" indent="0">
              <a:buNone/>
            </a:pPr>
            <a:r>
              <a:rPr lang="zh-CN" altLang="en-US" dirty="0" smtClean="0"/>
              <a:t>（无论子元素在哪里）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068960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怎么取消？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4077072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ev.cancelBubble</a:t>
            </a:r>
            <a:r>
              <a:rPr lang="en-US" altLang="zh-CN" sz="2400" dirty="0" smtClean="0"/>
              <a:t> = true</a:t>
            </a:r>
            <a:r>
              <a:rPr lang="zh-CN" altLang="en-US" sz="2400" dirty="0" smtClean="0"/>
              <a:t>；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5227777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return false</a:t>
            </a:r>
            <a:r>
              <a:rPr lang="zh-CN" altLang="en-US" sz="2400" dirty="0" smtClean="0"/>
              <a:t>；（</a:t>
            </a:r>
            <a:r>
              <a:rPr lang="en-US" altLang="zh-CN" sz="2400" dirty="0" err="1" smtClean="0"/>
              <a:t>jQuery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4581128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ev.stopPropagation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06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事件委托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139675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原理：子元素的事件冒泡至父级，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通过判断事件源来进行事件委托。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33056"/>
            <a:ext cx="3816350" cy="205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69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Mouseover</a:t>
            </a:r>
            <a:r>
              <a:rPr lang="zh-CN" altLang="en-US" dirty="0"/>
              <a:t>和</a:t>
            </a:r>
            <a:r>
              <a:rPr lang="en-US" altLang="zh-CN" dirty="0" err="1"/>
              <a:t>mouseout</a:t>
            </a:r>
            <a:r>
              <a:rPr lang="zh-CN" altLang="en-US" dirty="0"/>
              <a:t>的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8244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解决方法：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、用</a:t>
            </a:r>
            <a:r>
              <a:rPr lang="en-US" altLang="zh-CN" sz="2400" dirty="0" err="1" smtClean="0"/>
              <a:t>mouseenter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mouseleave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event</a:t>
            </a:r>
            <a:r>
              <a:rPr lang="zh-CN" altLang="en-US" sz="2400" dirty="0" smtClean="0"/>
              <a:t>的事件源。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789040"/>
            <a:ext cx="71287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event.srcElement</a:t>
            </a:r>
            <a:r>
              <a:rPr lang="en-US" altLang="zh-CN" sz="2800" dirty="0" smtClean="0"/>
              <a:t> || </a:t>
            </a:r>
            <a:r>
              <a:rPr lang="en-US" altLang="zh-CN" sz="2800" dirty="0" err="1" smtClean="0"/>
              <a:t>event.relatedTarget</a:t>
            </a:r>
            <a:endParaRPr lang="en-US" altLang="zh-CN" sz="2800" dirty="0" smtClean="0"/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ie,chrome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firefox,chrome,ie</a:t>
            </a:r>
            <a:r>
              <a:rPr lang="en-US" altLang="zh-CN" sz="2400" dirty="0" smtClean="0"/>
              <a:t> 9+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8590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键盘事件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</a:t>
            </a:r>
            <a:r>
              <a:rPr lang="en-US" altLang="zh-CN" dirty="0" err="1" smtClean="0"/>
              <a:t>eyup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keydown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几</a:t>
            </a:r>
            <a:r>
              <a:rPr lang="zh-CN" altLang="en-US" dirty="0" smtClean="0"/>
              <a:t>个事件对象下的属性：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keyCode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ctrlKey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shiftKey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altKey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9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dirty="0" smtClean="0"/>
              <a:t>over</a:t>
            </a:r>
            <a:r>
              <a:rPr lang="zh-CN" altLang="en-US" sz="6000" dirty="0" smtClean="0"/>
              <a:t>！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38225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HTML DOM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，</a:t>
            </a:r>
            <a:r>
              <a:rPr lang="en-US" altLang="zh-CN" dirty="0"/>
              <a:t>event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29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355564"/>
              </p:ext>
            </p:extLst>
          </p:nvPr>
        </p:nvGraphicFramePr>
        <p:xfrm>
          <a:off x="467544" y="332656"/>
          <a:ext cx="8229600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962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Render tree</a:t>
            </a:r>
            <a:r>
              <a:rPr lang="zh-CN" altLang="en-US" dirty="0" smtClean="0"/>
              <a:t>（</a:t>
            </a:r>
            <a:r>
              <a:rPr lang="zh-CN" altLang="en-US" dirty="0"/>
              <a:t>渲</a:t>
            </a:r>
            <a:r>
              <a:rPr lang="zh-CN" altLang="en-US" dirty="0" smtClean="0"/>
              <a:t>染树）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276872"/>
            <a:ext cx="8229600" cy="33123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由元素显示序列中的可见元素组成。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每个渲染对象用一个和该节点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盒模型相对应的矩形区域来表示。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900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16416" cy="497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Dom tree &amp; render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5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7232" y="2276872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Dom</a:t>
            </a:r>
            <a:r>
              <a:rPr lang="zh-CN" altLang="en-US" sz="3200" dirty="0" smtClean="0"/>
              <a:t>树 </a:t>
            </a:r>
            <a:r>
              <a:rPr lang="en-US" altLang="zh-CN" sz="3200" dirty="0" smtClean="0"/>
              <a:t>---------------  </a:t>
            </a:r>
            <a:r>
              <a:rPr lang="zh-CN" altLang="en-US" sz="3200" dirty="0" smtClean="0"/>
              <a:t>表示页面结构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64352" y="3632220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渲染树 </a:t>
            </a:r>
            <a:r>
              <a:rPr lang="en-US" altLang="zh-CN" sz="3200" dirty="0" smtClean="0"/>
              <a:t>---------------  </a:t>
            </a:r>
            <a:r>
              <a:rPr lang="zh-CN" altLang="en-US" sz="3200" dirty="0"/>
              <a:t>表</a:t>
            </a:r>
            <a:r>
              <a:rPr lang="zh-CN" altLang="en-US" sz="3200" dirty="0" smtClean="0"/>
              <a:t>示</a:t>
            </a:r>
            <a:r>
              <a:rPr lang="en-US" altLang="zh-CN" sz="3200" dirty="0" smtClean="0"/>
              <a:t>DOM</a:t>
            </a:r>
            <a:r>
              <a:rPr lang="zh-CN" altLang="en-US" sz="3200" dirty="0" smtClean="0"/>
              <a:t>节点如何个显示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0747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/>
              <a:t>1.&lt;style&gt;&lt;/style&gt;</a:t>
            </a: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2.&lt;link /&gt;</a:t>
            </a: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3.inline</a:t>
            </a:r>
            <a:endParaRPr lang="en-US" altLang="zh-C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5229200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样</a:t>
            </a:r>
            <a:r>
              <a:rPr lang="zh-CN" altLang="en-US" sz="3200" dirty="0" smtClean="0"/>
              <a:t>式的优先级？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255568" y="2867667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一定要放</a:t>
            </a:r>
            <a:r>
              <a:rPr lang="en-US" altLang="zh-CN" sz="3200" dirty="0" smtClean="0">
                <a:solidFill>
                  <a:srgbClr val="FF0000"/>
                </a:solidFill>
              </a:rPr>
              <a:t>head</a:t>
            </a:r>
            <a:r>
              <a:rPr lang="zh-CN" altLang="en-US" sz="3200" dirty="0" smtClean="0">
                <a:solidFill>
                  <a:srgbClr val="FF0000"/>
                </a:solidFill>
              </a:rPr>
              <a:t>？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400" y="2081391"/>
            <a:ext cx="1512168" cy="1572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3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增加样式（修改样式）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230425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Element.style</a:t>
            </a:r>
            <a:r>
              <a:rPr lang="en-US" altLang="zh-CN" dirty="0" smtClean="0"/>
              <a:t>[property] = “new style”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Element.style.cssText</a:t>
            </a:r>
            <a:r>
              <a:rPr lang="en-US" altLang="zh-CN" dirty="0" smtClean="0"/>
              <a:t>=“name1:value1;name2:value2;”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149080"/>
            <a:ext cx="8208912" cy="235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20000"/>
              </a:spcBef>
              <a:buClr>
                <a:srgbClr val="2F2F2F"/>
              </a:buClr>
              <a:buSzPct val="50000"/>
            </a:pPr>
            <a:r>
              <a:rPr lang="en-US" altLang="zh-CN" sz="2800" dirty="0">
                <a:solidFill>
                  <a:prstClr val="black"/>
                </a:solidFill>
              </a:rPr>
              <a:t>Tips:	</a:t>
            </a:r>
          </a:p>
          <a:p>
            <a:pPr lvl="1">
              <a:spcBef>
                <a:spcPct val="20000"/>
              </a:spcBef>
              <a:buClr>
                <a:srgbClr val="2F2F2F"/>
              </a:buClr>
              <a:buSzPct val="50000"/>
            </a:pPr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en-US" altLang="zh-CN" sz="2800" dirty="0" smtClean="0">
                <a:solidFill>
                  <a:prstClr val="black"/>
                </a:solidFill>
              </a:rPr>
              <a:t>1</a:t>
            </a:r>
            <a:r>
              <a:rPr lang="zh-CN" altLang="en-US" sz="2800" dirty="0">
                <a:solidFill>
                  <a:prstClr val="black"/>
                </a:solidFill>
              </a:rPr>
              <a:t>、属性一定要存</a:t>
            </a:r>
            <a:r>
              <a:rPr lang="zh-CN" altLang="en-US" sz="2800" dirty="0" smtClean="0">
                <a:solidFill>
                  <a:prstClr val="black"/>
                </a:solidFill>
              </a:rPr>
              <a:t>在</a:t>
            </a:r>
            <a:r>
              <a:rPr lang="en-US" altLang="zh-CN" sz="2800" dirty="0" smtClean="0">
                <a:solidFill>
                  <a:prstClr val="black"/>
                </a:solidFill>
              </a:rPr>
              <a:t>(</a:t>
            </a:r>
            <a:r>
              <a:rPr lang="zh-CN" altLang="en-US" sz="2800" dirty="0" smtClean="0">
                <a:solidFill>
                  <a:prstClr val="black"/>
                </a:solidFill>
              </a:rPr>
              <a:t>不存在虽然不会报错</a:t>
            </a:r>
            <a:r>
              <a:rPr lang="en-US" altLang="zh-CN" sz="2800" dirty="0" smtClean="0">
                <a:solidFill>
                  <a:prstClr val="black"/>
                </a:solidFill>
              </a:rPr>
              <a:t>)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spcBef>
                <a:spcPct val="20000"/>
              </a:spcBef>
              <a:buClr>
                <a:srgbClr val="2F2F2F"/>
              </a:buClr>
              <a:buSzPct val="50000"/>
            </a:pPr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en-US" altLang="zh-CN" sz="2800" dirty="0" smtClean="0">
                <a:solidFill>
                  <a:prstClr val="black"/>
                </a:solidFill>
              </a:rPr>
              <a:t>2</a:t>
            </a:r>
            <a:r>
              <a:rPr lang="zh-CN" altLang="en-US" sz="2800" dirty="0">
                <a:solidFill>
                  <a:prstClr val="black"/>
                </a:solidFill>
              </a:rPr>
              <a:t>、属性写成驼峰形式（</a:t>
            </a:r>
            <a:r>
              <a:rPr lang="en-US" altLang="zh-CN" sz="2800" dirty="0">
                <a:solidFill>
                  <a:prstClr val="black"/>
                </a:solidFill>
              </a:rPr>
              <a:t>float?</a:t>
            </a:r>
            <a:r>
              <a:rPr lang="zh-CN" altLang="en-US" sz="2800" dirty="0">
                <a:solidFill>
                  <a:prstClr val="black"/>
                </a:solidFill>
              </a:rPr>
              <a:t>）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spcBef>
                <a:spcPct val="20000"/>
              </a:spcBef>
              <a:buClr>
                <a:srgbClr val="2F2F2F"/>
              </a:buClr>
              <a:buSzPct val="50000"/>
            </a:pPr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en-US" altLang="zh-CN" sz="2800" dirty="0" smtClean="0">
                <a:solidFill>
                  <a:prstClr val="black"/>
                </a:solidFill>
              </a:rPr>
              <a:t>3</a:t>
            </a:r>
            <a:r>
              <a:rPr lang="zh-CN" altLang="en-US" sz="2800" dirty="0">
                <a:solidFill>
                  <a:prstClr val="black"/>
                </a:solidFill>
              </a:rPr>
              <a:t>、赋值一定是字符串</a:t>
            </a:r>
            <a:endParaRPr lang="en-US" altLang="zh-CN" sz="28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18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2289</TotalTime>
  <Words>745</Words>
  <Application>Microsoft Office PowerPoint</Application>
  <PresentationFormat>全屏显示(4:3)</PresentationFormat>
  <Paragraphs>111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暗香扑面</vt:lpstr>
      <vt:lpstr>The first web page（1992）</vt:lpstr>
      <vt:lpstr>Yahoo！（1996）</vt:lpstr>
      <vt:lpstr>HTML DOM（css，event）</vt:lpstr>
      <vt:lpstr>PowerPoint 演示文稿</vt:lpstr>
      <vt:lpstr>Render tree（渲染树）</vt:lpstr>
      <vt:lpstr>Dom tree &amp; render tree</vt:lpstr>
      <vt:lpstr>PowerPoint 演示文稿</vt:lpstr>
      <vt:lpstr>CSS </vt:lpstr>
      <vt:lpstr>增加样式（修改样式）</vt:lpstr>
      <vt:lpstr>获取样式</vt:lpstr>
      <vt:lpstr>删除样式</vt:lpstr>
      <vt:lpstr>优化</vt:lpstr>
      <vt:lpstr>重绘</vt:lpstr>
      <vt:lpstr>重排</vt:lpstr>
      <vt:lpstr>事件</vt:lpstr>
      <vt:lpstr>添加事件</vt:lpstr>
      <vt:lpstr>删除事件</vt:lpstr>
      <vt:lpstr>鼠标点击和移动端的点击</vt:lpstr>
      <vt:lpstr>Event</vt:lpstr>
      <vt:lpstr>Event的一些属性</vt:lpstr>
      <vt:lpstr>事件流</vt:lpstr>
      <vt:lpstr>冒泡与捕获</vt:lpstr>
      <vt:lpstr>事件委托</vt:lpstr>
      <vt:lpstr>Mouseover和mouseout的bug</vt:lpstr>
      <vt:lpstr>键盘事件</vt:lpstr>
      <vt:lpstr>PowerPoint 演示文稿</vt:lpstr>
    </vt:vector>
  </TitlesOfParts>
  <Company>中国平安保险(集团)股份有限公司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DOM（css，event）</dc:title>
  <dc:creator>Localadmin</dc:creator>
  <cp:lastModifiedBy>Localadmin</cp:lastModifiedBy>
  <cp:revision>34</cp:revision>
  <dcterms:created xsi:type="dcterms:W3CDTF">2015-09-28T01:50:33Z</dcterms:created>
  <dcterms:modified xsi:type="dcterms:W3CDTF">2015-10-21T08:32:36Z</dcterms:modified>
</cp:coreProperties>
</file>