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95" autoAdjust="0"/>
  </p:normalViewPr>
  <p:slideViewPr>
    <p:cSldViewPr snapToGrid="0">
      <p:cViewPr>
        <p:scale>
          <a:sx n="75" d="100"/>
          <a:sy n="75" d="100"/>
        </p:scale>
        <p:origin x="86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5A5D-5EA5-4A2B-A1E0-6CE8E6C4B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08BD1-90D5-473E-811F-516C77BF9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D7251-3293-4DAC-BB0A-7CD54D92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14D5-A66A-48FD-B333-64A8013EBE62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CAC46-D6D4-4979-B7EC-88D96D16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A85F4-BDDA-4B7B-AE4D-CE36CE38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7AF-352B-41F4-8BAA-D53586126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8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3CB7-2801-4BC7-8136-67CD22F0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F03FB-B3A7-466A-82E9-F0E9E10AD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BE0E2-9A35-45FD-87A2-0BAE424F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14D5-A66A-48FD-B333-64A8013EBE62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307BC-D1DF-4DE6-B989-98E57898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A3612-2CE8-4AC7-B529-5B0D7969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7AF-352B-41F4-8BAA-D53586126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4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C2D93-3E70-4322-AB77-3763B2046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6E393-2ED1-4DFB-8098-20C4F2390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7558D-37B5-4E53-8A83-1D2B728B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14D5-A66A-48FD-B333-64A8013EBE62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CE402-360C-41AC-BEE7-695A61A3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84965-744E-4D97-97C7-D54D8B7C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7AF-352B-41F4-8BAA-D53586126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0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6343-AE1E-4EB7-AFF1-E2D50F09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687D-F8F5-459F-8A14-10F8C5449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DD528-A2A8-45B4-94DE-C957CC9C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14D5-A66A-48FD-B333-64A8013EBE62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68465-91A1-41E3-BA7E-EAB60686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06D50-EA9E-4639-B2D6-69C467B7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7AF-352B-41F4-8BAA-D53586126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AE71-2571-40DF-88C8-230AF95D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A23E6-9554-4318-A23E-1A8F9C53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1BF83-3F60-40B5-9B86-BCC9CC50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14D5-A66A-48FD-B333-64A8013EBE62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3373E-151D-47C4-AFEE-C40B938E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E5E29-5AD9-4E6A-B315-8E2E7B28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7AF-352B-41F4-8BAA-D53586126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35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EA80-A5B7-4D5C-B3D2-2F168B6A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BC89-5DDB-42BE-A4DC-E4DE1951F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6F857-208C-42C6-86A5-CE133694A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3AD12-C3E0-43CD-8E0B-3FDCD00A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14D5-A66A-48FD-B333-64A8013EBE62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20071-3C57-41B3-A167-4F823E10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2201C-18E9-4D5B-B4E2-E4554846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7AF-352B-41F4-8BAA-D53586126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2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639D-0C18-4A36-9ED0-5241BC6F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98ED9-855E-45AD-A23D-B3F9DDE5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81A8A-E84E-4617-BDA2-7455ADE36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2F0A3-55BC-439E-9E50-D6EA365C7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DF6F7-193D-42B8-83E0-3C92776B0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B132C-1FB0-487C-9D80-FCD4E784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14D5-A66A-48FD-B333-64A8013EBE62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C2937-C8AB-4875-9C3F-AB4D5408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8A18E-A503-428E-8E83-8DEDF7C2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7AF-352B-41F4-8BAA-D53586126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1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7C92-44AE-41CE-ACCB-B0622DFF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81A7B-187D-46BE-8557-5611E181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14D5-A66A-48FD-B333-64A8013EBE62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F2B30-2413-4497-A555-D76C97DC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EC91B-EF31-4D2B-84EA-D2ECB543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7AF-352B-41F4-8BAA-D53586126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53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99D0F-E1B1-4884-9C2C-C135D792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14D5-A66A-48FD-B333-64A8013EBE62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89741-12F5-431B-B8BF-13E871FC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73868-3DC0-4838-9C77-8229620B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7AF-352B-41F4-8BAA-D53586126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0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4E20-08BD-42A7-A0B4-B133E789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4EC77-8217-4EBD-8E09-D1C6E526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5B37F-A3DA-4899-AF12-BCEA3B667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FE623-67E8-4A35-92B0-9342BFC4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14D5-A66A-48FD-B333-64A8013EBE62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AD257-F5A0-4587-8203-9198929A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3D995-A653-4944-B92A-F04E2DAB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7AF-352B-41F4-8BAA-D53586126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19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F905-0BB4-4499-A3BB-8D89C71C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05022-8C64-429C-8355-5E4E57212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2D540-46D6-4216-A34A-F459BAAE2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9875A-F0C4-45F4-9BE1-B2958FB9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14D5-A66A-48FD-B333-64A8013EBE62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00EA7-251A-468C-8A84-8F6837D1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D4F2B-74DF-43A4-9C3F-2D82F6ED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7AF-352B-41F4-8BAA-D53586126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18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D2A7A-B0D2-4286-A336-5DF4B897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24378-A3EE-48DB-A48B-387F2B92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321B-A50C-4232-86CA-0E182848B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4D5-A66A-48FD-B333-64A8013EBE62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9D0D6-0ABC-4241-B0E0-1C373A4C5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223C4-F635-4B08-BAB2-61FC7B180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47AF-352B-41F4-8BAA-D53586126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11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CA6A37D-E6C0-4657-9A98-A0596FE08E87}"/>
              </a:ext>
            </a:extLst>
          </p:cNvPr>
          <p:cNvGrpSpPr/>
          <p:nvPr/>
        </p:nvGrpSpPr>
        <p:grpSpPr>
          <a:xfrm>
            <a:off x="198783" y="998450"/>
            <a:ext cx="11654550" cy="4157750"/>
            <a:chOff x="198783" y="998450"/>
            <a:chExt cx="11423373" cy="39287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E1C4B37-9EBF-451F-A216-AC3780FDF8FE}"/>
                </a:ext>
              </a:extLst>
            </p:cNvPr>
            <p:cNvSpPr/>
            <p:nvPr/>
          </p:nvSpPr>
          <p:spPr>
            <a:xfrm>
              <a:off x="198783" y="2031788"/>
              <a:ext cx="3028924" cy="21913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LSTM</a:t>
              </a:r>
              <a:endParaRPr lang="zh-CN" alt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A591F3-70AA-4F8F-ABBA-7CFCB7FDC7EA}"/>
                </a:ext>
              </a:extLst>
            </p:cNvPr>
            <p:cNvSpPr/>
            <p:nvPr/>
          </p:nvSpPr>
          <p:spPr>
            <a:xfrm>
              <a:off x="4006574" y="2031788"/>
              <a:ext cx="3028924" cy="21913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A0BF83-C04D-4F7F-84EC-CD828C9A85FC}"/>
                </a:ext>
              </a:extLst>
            </p:cNvPr>
            <p:cNvSpPr/>
            <p:nvPr/>
          </p:nvSpPr>
          <p:spPr>
            <a:xfrm>
              <a:off x="7814365" y="2031787"/>
              <a:ext cx="3028924" cy="21913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LSTM</a:t>
              </a:r>
              <a:endParaRPr lang="zh-CN" alt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37C5F6F-ABFA-4A53-89DA-24CB7B40E879}"/>
                </a:ext>
              </a:extLst>
            </p:cNvPr>
            <p:cNvCxnSpPr/>
            <p:nvPr/>
          </p:nvCxnSpPr>
          <p:spPr>
            <a:xfrm>
              <a:off x="3227707" y="2355109"/>
              <a:ext cx="7788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8F1E476-0A3D-44C3-83CB-86BFAE56A50F}"/>
                </a:ext>
              </a:extLst>
            </p:cNvPr>
            <p:cNvCxnSpPr/>
            <p:nvPr/>
          </p:nvCxnSpPr>
          <p:spPr>
            <a:xfrm>
              <a:off x="3227706" y="3890882"/>
              <a:ext cx="7788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F63CA5B-44E3-4901-9AFB-DA96A74FC5DB}"/>
                </a:ext>
              </a:extLst>
            </p:cNvPr>
            <p:cNvCxnSpPr>
              <a:cxnSpLocks/>
            </p:cNvCxnSpPr>
            <p:nvPr/>
          </p:nvCxnSpPr>
          <p:spPr>
            <a:xfrm>
              <a:off x="4006573" y="2355109"/>
              <a:ext cx="38077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0189D0F-27DB-4C63-8194-353DD272F3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6572" y="3890886"/>
              <a:ext cx="1295706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E8C7EC-5112-4E97-96F6-7C27CCB30CF4}"/>
                </a:ext>
              </a:extLst>
            </p:cNvPr>
            <p:cNvSpPr/>
            <p:nvPr/>
          </p:nvSpPr>
          <p:spPr>
            <a:xfrm>
              <a:off x="4280004" y="2284216"/>
              <a:ext cx="128024" cy="14178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x</a:t>
              </a:r>
              <a:endParaRPr lang="zh-CN" altLang="en-US" sz="11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7FD9906-DFB2-4273-8282-BED3A60F2E14}"/>
                </a:ext>
              </a:extLst>
            </p:cNvPr>
            <p:cNvSpPr/>
            <p:nvPr/>
          </p:nvSpPr>
          <p:spPr>
            <a:xfrm>
              <a:off x="4925978" y="2284216"/>
              <a:ext cx="128024" cy="14178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x</a:t>
              </a:r>
              <a:endParaRPr lang="zh-CN" altLang="en-US" sz="1100" dirty="0"/>
            </a:p>
          </p:txBody>
        </p:sp>
        <p:cxnSp>
          <p:nvCxnSpPr>
            <p:cNvPr id="51" name="Connector: Curved 50">
              <a:extLst>
                <a:ext uri="{FF2B5EF4-FFF2-40B4-BE49-F238E27FC236}">
                  <a16:creationId xmlns:a16="http://schemas.microsoft.com/office/drawing/2014/main" id="{2FC5D038-F6A3-4669-A9FB-BA4A3C0CF145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rot="5400000" flipH="1" flipV="1">
              <a:off x="5005363" y="3256524"/>
              <a:ext cx="918527" cy="350188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AFB0F1-7B3E-4511-8701-1CE82C2851C1}"/>
                    </a:ext>
                  </a:extLst>
                </p:cNvPr>
                <p:cNvSpPr/>
                <p:nvPr/>
              </p:nvSpPr>
              <p:spPr>
                <a:xfrm>
                  <a:off x="5219648" y="3544731"/>
                  <a:ext cx="199798" cy="14179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altLang="zh-CN" sz="1100" b="0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AFB0F1-7B3E-4511-8701-1CE82C2851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648" y="3544731"/>
                  <a:ext cx="199798" cy="1417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id="{3F1CB38E-03A5-4A48-80CB-229981BC0207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rot="5400000" flipH="1" flipV="1">
              <a:off x="4310212" y="3275116"/>
              <a:ext cx="916407" cy="315124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55B3C47-394A-42EC-98A3-7F441C4C89B5}"/>
                    </a:ext>
                  </a:extLst>
                </p:cNvPr>
                <p:cNvSpPr/>
                <p:nvPr/>
              </p:nvSpPr>
              <p:spPr>
                <a:xfrm>
                  <a:off x="4553052" y="3545110"/>
                  <a:ext cx="199798" cy="14179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altLang="zh-CN" sz="1100" b="0" dirty="0"/>
                </a:p>
              </p:txBody>
            </p:sp>
          </mc:Choice>
          <mc:Fallback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55B3C47-394A-42EC-98A3-7F441C4C89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052" y="3545110"/>
                  <a:ext cx="199798" cy="1417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955B713-FB6B-43E2-BB0C-8FB896066F3F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 flipV="1">
              <a:off x="4332777" y="2426001"/>
              <a:ext cx="11239" cy="14436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28F9453-3165-4491-8114-26A6BBEF2575}"/>
                    </a:ext>
                  </a:extLst>
                </p:cNvPr>
                <p:cNvSpPr/>
                <p:nvPr/>
              </p:nvSpPr>
              <p:spPr>
                <a:xfrm>
                  <a:off x="4247299" y="3545971"/>
                  <a:ext cx="183076" cy="14055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altLang="zh-CN" sz="1100" b="0" dirty="0"/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28F9453-3165-4491-8114-26A6BBEF25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299" y="3545971"/>
                  <a:ext cx="183076" cy="140557"/>
                </a:xfrm>
                <a:prstGeom prst="rect">
                  <a:avLst/>
                </a:prstGeom>
                <a:blipFill>
                  <a:blip r:embed="rId4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3E2986-7FE5-4EB3-943A-F4E82358FF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8160" y="2447204"/>
              <a:ext cx="12894" cy="144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2535882-2E30-446D-A049-ADD403950D35}"/>
                </a:ext>
              </a:extLst>
            </p:cNvPr>
            <p:cNvSpPr/>
            <p:nvPr/>
          </p:nvSpPr>
          <p:spPr>
            <a:xfrm>
              <a:off x="4925978" y="2903582"/>
              <a:ext cx="128024" cy="14178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x</a:t>
              </a:r>
              <a:endParaRPr lang="zh-CN" altLang="en-US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F0870D2-0C25-467D-9FEF-10C5BE3A0D1F}"/>
                    </a:ext>
                  </a:extLst>
                </p:cNvPr>
                <p:cNvSpPr/>
                <p:nvPr/>
              </p:nvSpPr>
              <p:spPr>
                <a:xfrm>
                  <a:off x="4821498" y="3545108"/>
                  <a:ext cx="336985" cy="14179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𝑡𝑎𝑛h</m:t>
                        </m:r>
                      </m:oMath>
                    </m:oMathPara>
                  </a14:m>
                  <a:endParaRPr lang="en-US" altLang="zh-CN" sz="1100" b="0" dirty="0"/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F0870D2-0C25-467D-9FEF-10C5BE3A0D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498" y="3545108"/>
                  <a:ext cx="336985" cy="141797"/>
                </a:xfrm>
                <a:prstGeom prst="rect">
                  <a:avLst/>
                </a:prstGeom>
                <a:blipFill>
                  <a:blip r:embed="rId5"/>
                  <a:stretch>
                    <a:fillRect l="-10169" b="-74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423EB7C-1C59-46E4-833D-889B607B2304}"/>
                </a:ext>
              </a:extLst>
            </p:cNvPr>
            <p:cNvCxnSpPr>
              <a:cxnSpLocks/>
            </p:cNvCxnSpPr>
            <p:nvPr/>
          </p:nvCxnSpPr>
          <p:spPr>
            <a:xfrm>
              <a:off x="5703732" y="2355109"/>
              <a:ext cx="0" cy="15357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4AA4451-A840-4588-9CF1-F44C3F23EFC8}"/>
                    </a:ext>
                  </a:extLst>
                </p:cNvPr>
                <p:cNvSpPr/>
                <p:nvPr/>
              </p:nvSpPr>
              <p:spPr>
                <a:xfrm>
                  <a:off x="5535239" y="2700580"/>
                  <a:ext cx="336985" cy="14179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𝑡𝑎𝑛h</m:t>
                        </m:r>
                      </m:oMath>
                    </m:oMathPara>
                  </a14:m>
                  <a:endParaRPr lang="en-US" altLang="zh-CN" sz="1100" b="0" dirty="0"/>
                </a:p>
              </p:txBody>
            </p:sp>
          </mc:Choice>
          <mc:Fallback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4AA4451-A840-4588-9CF1-F44C3F23E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239" y="2700580"/>
                  <a:ext cx="336985" cy="141797"/>
                </a:xfrm>
                <a:prstGeom prst="rect">
                  <a:avLst/>
                </a:prstGeom>
                <a:blipFill>
                  <a:blip r:embed="rId6"/>
                  <a:stretch>
                    <a:fillRect l="-12069" b="-74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D70FC98-E6F1-4C69-A863-B2FE9C8395E0}"/>
                </a:ext>
              </a:extLst>
            </p:cNvPr>
            <p:cNvSpPr/>
            <p:nvPr/>
          </p:nvSpPr>
          <p:spPr>
            <a:xfrm>
              <a:off x="5639721" y="2901462"/>
              <a:ext cx="128024" cy="14178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x</a:t>
              </a:r>
              <a:endParaRPr lang="zh-CN" altLang="en-US" sz="1100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5C00BAC-DED1-4743-A8C8-2A6A080B1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3732" y="3851713"/>
              <a:ext cx="2110633" cy="3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5DA773-4CA5-4D48-AE2D-138565CF94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7948" y="2504046"/>
              <a:ext cx="6724" cy="138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522F633-16C5-449C-9610-8F8594382D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4672" y="1404731"/>
              <a:ext cx="1" cy="8328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8ADFE4-0B1F-4E21-A338-C65C7108D9FC}"/>
                </a:ext>
              </a:extLst>
            </p:cNvPr>
            <p:cNvSpPr/>
            <p:nvPr/>
          </p:nvSpPr>
          <p:spPr>
            <a:xfrm>
              <a:off x="5639721" y="2287831"/>
              <a:ext cx="128024" cy="14178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+</a:t>
              </a:r>
              <a:endParaRPr lang="zh-CN" altLang="en-US" sz="11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3E85291-CB08-4725-A4FB-180C4F3C10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9626" y="1404731"/>
              <a:ext cx="1" cy="6270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096503A-5C3E-4C2B-AF93-C7A2DA1D98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39527" y="1404729"/>
              <a:ext cx="1" cy="6270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E0FD45D8-D897-4C6D-87E4-AC6C584F785A}"/>
                    </a:ext>
                  </a:extLst>
                </p:cNvPr>
                <p:cNvSpPr/>
                <p:nvPr/>
              </p:nvSpPr>
              <p:spPr>
                <a:xfrm>
                  <a:off x="360884" y="4525357"/>
                  <a:ext cx="396000" cy="396000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E0FD45D8-D897-4C6D-87E4-AC6C584F78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884" y="4525357"/>
                  <a:ext cx="396000" cy="396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6D79E4B5-5307-46DB-80BF-25C906FBED1D}"/>
                    </a:ext>
                  </a:extLst>
                </p:cNvPr>
                <p:cNvSpPr/>
                <p:nvPr/>
              </p:nvSpPr>
              <p:spPr>
                <a:xfrm>
                  <a:off x="4174031" y="4525357"/>
                  <a:ext cx="396000" cy="396000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6D79E4B5-5307-46DB-80BF-25C906FBED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4031" y="4525357"/>
                  <a:ext cx="396000" cy="396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ED7D0155-21CD-4B02-A2E8-A0ED0B4808AC}"/>
                    </a:ext>
                  </a:extLst>
                </p:cNvPr>
                <p:cNvSpPr/>
                <p:nvPr/>
              </p:nvSpPr>
              <p:spPr>
                <a:xfrm>
                  <a:off x="8068363" y="4531154"/>
                  <a:ext cx="396000" cy="396000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ED7D0155-21CD-4B02-A2E8-A0ED0B4808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363" y="4531154"/>
                  <a:ext cx="396000" cy="396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DF72CA7-1A42-4CCB-B9EE-38365BE98B24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V="1">
              <a:off x="558884" y="4223181"/>
              <a:ext cx="0" cy="3021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93BFE5-5B12-4F0A-931E-627A68A882DE}"/>
                </a:ext>
              </a:extLst>
            </p:cNvPr>
            <p:cNvCxnSpPr/>
            <p:nvPr/>
          </p:nvCxnSpPr>
          <p:spPr>
            <a:xfrm flipV="1">
              <a:off x="4385484" y="4223181"/>
              <a:ext cx="0" cy="3021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94896FE-A2F6-475D-9728-DB370344B814}"/>
                </a:ext>
              </a:extLst>
            </p:cNvPr>
            <p:cNvCxnSpPr/>
            <p:nvPr/>
          </p:nvCxnSpPr>
          <p:spPr>
            <a:xfrm flipV="1">
              <a:off x="8266363" y="4223181"/>
              <a:ext cx="0" cy="3021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04F40A9-306E-4761-BF31-750B139CBAC7}"/>
                </a:ext>
              </a:extLst>
            </p:cNvPr>
            <p:cNvCxnSpPr/>
            <p:nvPr/>
          </p:nvCxnSpPr>
          <p:spPr>
            <a:xfrm>
              <a:off x="10843289" y="2328165"/>
              <a:ext cx="7788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3BDA858-E0EF-421F-BD9B-1E9F594331B0}"/>
                </a:ext>
              </a:extLst>
            </p:cNvPr>
            <p:cNvCxnSpPr/>
            <p:nvPr/>
          </p:nvCxnSpPr>
          <p:spPr>
            <a:xfrm>
              <a:off x="10843289" y="3851713"/>
              <a:ext cx="7788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602CC2F4-B118-4218-AE9B-977AA8A84431}"/>
                    </a:ext>
                  </a:extLst>
                </p:cNvPr>
                <p:cNvSpPr/>
                <p:nvPr/>
              </p:nvSpPr>
              <p:spPr>
                <a:xfrm>
                  <a:off x="2731626" y="998450"/>
                  <a:ext cx="396000" cy="396000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602CC2F4-B118-4218-AE9B-977AA8A844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626" y="998450"/>
                  <a:ext cx="396000" cy="396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F13DB9DE-7C66-44FF-AF8B-312CA692F44E}"/>
                    </a:ext>
                  </a:extLst>
                </p:cNvPr>
                <p:cNvSpPr/>
                <p:nvPr/>
              </p:nvSpPr>
              <p:spPr>
                <a:xfrm>
                  <a:off x="6316672" y="998450"/>
                  <a:ext cx="396000" cy="396000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10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1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1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F13DB9DE-7C66-44FF-AF8B-312CA692F4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6672" y="998450"/>
                  <a:ext cx="396000" cy="396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80598943-A4A2-429B-86C0-F49D02581CD3}"/>
                    </a:ext>
                  </a:extLst>
                </p:cNvPr>
                <p:cNvSpPr/>
                <p:nvPr/>
              </p:nvSpPr>
              <p:spPr>
                <a:xfrm>
                  <a:off x="10341527" y="1008728"/>
                  <a:ext cx="396000" cy="396000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10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80598943-A4A2-429B-86C0-F49D02581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1527" y="1008728"/>
                  <a:ext cx="396000" cy="396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2197167-ECE5-4972-A9A1-5BA454E1E0CA}"/>
                  </a:ext>
                </a:extLst>
              </p:cNvPr>
              <p:cNvSpPr txBox="1"/>
              <p:nvPr/>
            </p:nvSpPr>
            <p:spPr>
              <a:xfrm>
                <a:off x="3529013" y="1982502"/>
                <a:ext cx="357918" cy="2000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2197167-ECE5-4972-A9A1-5BA454E1E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013" y="1982502"/>
                <a:ext cx="357918" cy="200055"/>
              </a:xfrm>
              <a:prstGeom prst="rect">
                <a:avLst/>
              </a:prstGeom>
              <a:blipFill>
                <a:blip r:embed="rId13"/>
                <a:stretch>
                  <a:fillRect l="-10169" r="-3390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51B3E83-0361-48A5-B625-8AAAC0ED8069}"/>
                  </a:ext>
                </a:extLst>
              </p:cNvPr>
              <p:cNvSpPr txBox="1"/>
              <p:nvPr/>
            </p:nvSpPr>
            <p:spPr>
              <a:xfrm>
                <a:off x="7437118" y="1986592"/>
                <a:ext cx="357918" cy="2000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51B3E83-0361-48A5-B625-8AAAC0ED8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18" y="1986592"/>
                <a:ext cx="357918" cy="200055"/>
              </a:xfrm>
              <a:prstGeom prst="rect">
                <a:avLst/>
              </a:prstGeom>
              <a:blipFill>
                <a:blip r:embed="rId1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01E668F-5745-4152-BABC-7E20AFEA1768}"/>
                  </a:ext>
                </a:extLst>
              </p:cNvPr>
              <p:cNvSpPr txBox="1"/>
              <p:nvPr/>
            </p:nvSpPr>
            <p:spPr>
              <a:xfrm>
                <a:off x="3550491" y="3640421"/>
                <a:ext cx="302963" cy="2000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3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01E668F-5745-4152-BABC-7E20AFEA1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491" y="3640421"/>
                <a:ext cx="302963" cy="200055"/>
              </a:xfrm>
              <a:prstGeom prst="rect">
                <a:avLst/>
              </a:prstGeom>
              <a:blipFill>
                <a:blip r:embed="rId15"/>
                <a:stretch>
                  <a:fillRect l="-20000" r="-16000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FB01A9B-2864-4B8D-8409-BC8FA9C28457}"/>
                  </a:ext>
                </a:extLst>
              </p:cNvPr>
              <p:cNvSpPr txBox="1"/>
              <p:nvPr/>
            </p:nvSpPr>
            <p:spPr>
              <a:xfrm>
                <a:off x="7270556" y="3640961"/>
                <a:ext cx="746941" cy="2000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3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FB01A9B-2864-4B8D-8409-BC8FA9C2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56" y="3640961"/>
                <a:ext cx="746941" cy="200055"/>
              </a:xfrm>
              <a:prstGeom prst="rect">
                <a:avLst/>
              </a:prstGeom>
              <a:blipFill>
                <a:blip r:embed="rId1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CCFAE5C-B3A7-4E0D-95A8-5DA13522237B}"/>
                  </a:ext>
                </a:extLst>
              </p:cNvPr>
              <p:cNvSpPr txBox="1"/>
              <p:nvPr/>
            </p:nvSpPr>
            <p:spPr>
              <a:xfrm>
                <a:off x="4206823" y="3087434"/>
                <a:ext cx="174920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CCFAE5C-B3A7-4E0D-95A8-5DA135222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823" y="3087434"/>
                <a:ext cx="174920" cy="200055"/>
              </a:xfrm>
              <a:prstGeom prst="rect">
                <a:avLst/>
              </a:prstGeom>
              <a:blipFill>
                <a:blip r:embed="rId17"/>
                <a:stretch>
                  <a:fillRect l="-31034" r="-10345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3274244-06E4-44D5-A48C-C52FDFA1DF55}"/>
                  </a:ext>
                </a:extLst>
              </p:cNvPr>
              <p:cNvSpPr txBox="1"/>
              <p:nvPr/>
            </p:nvSpPr>
            <p:spPr>
              <a:xfrm>
                <a:off x="4658082" y="3072056"/>
                <a:ext cx="162480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3274244-06E4-44D5-A48C-C52FDFA1D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082" y="3072056"/>
                <a:ext cx="162480" cy="200055"/>
              </a:xfrm>
              <a:prstGeom prst="rect">
                <a:avLst/>
              </a:prstGeom>
              <a:blipFill>
                <a:blip r:embed="rId18"/>
                <a:stretch>
                  <a:fillRect l="-18519" r="-7407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7BEC86F-FD41-4D06-8D8D-54D23D1B8DB9}"/>
                  </a:ext>
                </a:extLst>
              </p:cNvPr>
              <p:cNvSpPr txBox="1"/>
              <p:nvPr/>
            </p:nvSpPr>
            <p:spPr>
              <a:xfrm>
                <a:off x="5195016" y="3344996"/>
                <a:ext cx="199221" cy="208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en-US" altLang="zh-CN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3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7BEC86F-FD41-4D06-8D8D-54D23D1B8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016" y="3344996"/>
                <a:ext cx="199221" cy="208070"/>
              </a:xfrm>
              <a:prstGeom prst="rect">
                <a:avLst/>
              </a:prstGeom>
              <a:blipFill>
                <a:blip r:embed="rId19"/>
                <a:stretch>
                  <a:fillRect l="-15152" t="-17647" r="-57576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DC44B9A-3788-412A-AB38-26C76D9EEEBF}"/>
                  </a:ext>
                </a:extLst>
              </p:cNvPr>
              <p:cNvSpPr txBox="1"/>
              <p:nvPr/>
            </p:nvSpPr>
            <p:spPr>
              <a:xfrm>
                <a:off x="5386943" y="2962405"/>
                <a:ext cx="192424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DC44B9A-3788-412A-AB38-26C76D9EE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943" y="2962405"/>
                <a:ext cx="192424" cy="200055"/>
              </a:xfrm>
              <a:prstGeom prst="rect">
                <a:avLst/>
              </a:prstGeom>
              <a:blipFill>
                <a:blip r:embed="rId20"/>
                <a:stretch>
                  <a:fillRect l="-9677" r="-3226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62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C0B2775-B996-49B8-B778-6D3434D93038}"/>
              </a:ext>
            </a:extLst>
          </p:cNvPr>
          <p:cNvGrpSpPr/>
          <p:nvPr/>
        </p:nvGrpSpPr>
        <p:grpSpPr>
          <a:xfrm>
            <a:off x="3124200" y="1437863"/>
            <a:ext cx="5943600" cy="3392556"/>
            <a:chOff x="3846443" y="987286"/>
            <a:chExt cx="4499115" cy="30131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C84A2A-6A0C-45D0-ABAB-3E3C33FBD53C}"/>
                </a:ext>
              </a:extLst>
            </p:cNvPr>
            <p:cNvSpPr/>
            <p:nvPr/>
          </p:nvSpPr>
          <p:spPr>
            <a:xfrm>
              <a:off x="3846443" y="987286"/>
              <a:ext cx="4499113" cy="490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output</a:t>
              </a:r>
              <a:endParaRPr lang="zh-CN" altLang="en-US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FB1A71-D7D4-4FAC-B079-76A57EC3C11C}"/>
                </a:ext>
              </a:extLst>
            </p:cNvPr>
            <p:cNvSpPr/>
            <p:nvPr/>
          </p:nvSpPr>
          <p:spPr>
            <a:xfrm>
              <a:off x="3846443" y="2259494"/>
              <a:ext cx="4499113" cy="490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output</a:t>
              </a:r>
              <a:endParaRPr lang="zh-CN" alt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D44DB0-7F06-4F7D-B34D-054967BC65BD}"/>
                    </a:ext>
                  </a:extLst>
                </p:cNvPr>
                <p:cNvSpPr/>
                <p:nvPr/>
              </p:nvSpPr>
              <p:spPr>
                <a:xfrm>
                  <a:off x="3846444" y="3617845"/>
                  <a:ext cx="778566" cy="36443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DD44DB0-7F06-4F7D-B34D-054967BC65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6444" y="3617845"/>
                  <a:ext cx="778566" cy="3644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FCE0AE5-33E0-4E1F-AF48-11C060C0DE2D}"/>
                    </a:ext>
                  </a:extLst>
                </p:cNvPr>
                <p:cNvSpPr/>
                <p:nvPr/>
              </p:nvSpPr>
              <p:spPr>
                <a:xfrm>
                  <a:off x="4992757" y="3617844"/>
                  <a:ext cx="778566" cy="36443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FCE0AE5-33E0-4E1F-AF48-11C060C0DE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2757" y="3617844"/>
                  <a:ext cx="778566" cy="3644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4593564-A460-4756-B44E-22596555C068}"/>
                    </a:ext>
                  </a:extLst>
                </p:cNvPr>
                <p:cNvSpPr/>
                <p:nvPr/>
              </p:nvSpPr>
              <p:spPr>
                <a:xfrm>
                  <a:off x="7566992" y="3617846"/>
                  <a:ext cx="778566" cy="36443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4593564-A460-4756-B44E-22596555C0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992" y="3617846"/>
                  <a:ext cx="778566" cy="3644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A0DF5AB8-B560-48F4-BDA8-AEDEAE7332FE}"/>
                    </a:ext>
                  </a:extLst>
                </p:cNvPr>
                <p:cNvSpPr/>
                <p:nvPr/>
              </p:nvSpPr>
              <p:spPr>
                <a:xfrm>
                  <a:off x="6420679" y="3617845"/>
                  <a:ext cx="778566" cy="36443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A0DF5AB8-B560-48F4-BDA8-AEDEAE7332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679" y="3617845"/>
                  <a:ext cx="778566" cy="3644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6CC2CF-544A-4EBD-9CD4-D0EDC1D8D265}"/>
                </a:ext>
              </a:extLst>
            </p:cNvPr>
            <p:cNvSpPr txBox="1"/>
            <p:nvPr/>
          </p:nvSpPr>
          <p:spPr>
            <a:xfrm>
              <a:off x="5922716" y="3631097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D22BC5D-6019-497A-BC92-5A1EFF390A18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4235727" y="2749825"/>
              <a:ext cx="0" cy="8680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D0D4E0-EB58-4BF3-8C69-054EBE10F066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5382040" y="2749826"/>
              <a:ext cx="0" cy="8680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AE85522-722C-4EDE-9795-0C4A37D01E15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6809962" y="2749825"/>
              <a:ext cx="0" cy="8680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0626CFE-2ADD-45A9-8268-D000C4659C8B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7956275" y="2749824"/>
              <a:ext cx="0" cy="86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E88A2C7-909D-4AFE-946A-B412B46147BA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flipV="1">
              <a:off x="6096000" y="1477617"/>
              <a:ext cx="0" cy="7818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674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8F981AB-109E-4854-A2BF-5EB8BD8F8E7F}"/>
              </a:ext>
            </a:extLst>
          </p:cNvPr>
          <p:cNvGrpSpPr/>
          <p:nvPr/>
        </p:nvGrpSpPr>
        <p:grpSpPr>
          <a:xfrm>
            <a:off x="2709334" y="364067"/>
            <a:ext cx="6968066" cy="5977466"/>
            <a:chOff x="3757365" y="1126067"/>
            <a:chExt cx="4556902" cy="427206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181D683-5C0A-41E3-A02B-D18BB2FD37AC}"/>
                </a:ext>
              </a:extLst>
            </p:cNvPr>
            <p:cNvGrpSpPr/>
            <p:nvPr/>
          </p:nvGrpSpPr>
          <p:grpSpPr>
            <a:xfrm>
              <a:off x="3757365" y="1126067"/>
              <a:ext cx="4556902" cy="4272066"/>
              <a:chOff x="3757365" y="1126067"/>
              <a:chExt cx="4556902" cy="427206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C94EC409-FCA6-4938-8111-25606112F8B1}"/>
                      </a:ext>
                    </a:extLst>
                  </p:cNvPr>
                  <p:cNvSpPr/>
                  <p:nvPr/>
                </p:nvSpPr>
                <p:spPr>
                  <a:xfrm>
                    <a:off x="4876801" y="1126067"/>
                    <a:ext cx="507999" cy="92286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C94EC409-FCA6-4938-8111-25606112F8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1" y="1126067"/>
                    <a:ext cx="507999" cy="9228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80ED68C1-DDE4-41EA-BD0F-884ECA54F1BC}"/>
                      </a:ext>
                    </a:extLst>
                  </p:cNvPr>
                  <p:cNvSpPr/>
                  <p:nvPr/>
                </p:nvSpPr>
                <p:spPr>
                  <a:xfrm>
                    <a:off x="6417736" y="1126067"/>
                    <a:ext cx="516466" cy="92286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80ED68C1-DDE4-41EA-BD0F-884ECA54F1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7736" y="1126067"/>
                    <a:ext cx="516466" cy="9228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D2B2F04-66A7-42AC-90C8-CF73D1885599}"/>
                  </a:ext>
                </a:extLst>
              </p:cNvPr>
              <p:cNvGrpSpPr/>
              <p:nvPr/>
            </p:nvGrpSpPr>
            <p:grpSpPr>
              <a:xfrm>
                <a:off x="3778251" y="3158067"/>
                <a:ext cx="702734" cy="1778000"/>
                <a:chOff x="2235201" y="2794000"/>
                <a:chExt cx="702734" cy="1778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5F1E90C-697B-4621-B07E-8778EACDA0C4}"/>
                    </a:ext>
                  </a:extLst>
                </p:cNvPr>
                <p:cNvSpPr/>
                <p:nvPr/>
              </p:nvSpPr>
              <p:spPr>
                <a:xfrm>
                  <a:off x="2235201" y="2794000"/>
                  <a:ext cx="702734" cy="1778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DB01476-113E-4D0C-AA68-93ED154830EB}"/>
                    </a:ext>
                  </a:extLst>
                </p:cNvPr>
                <p:cNvSpPr/>
                <p:nvPr/>
              </p:nvSpPr>
              <p:spPr>
                <a:xfrm>
                  <a:off x="2387600" y="2967567"/>
                  <a:ext cx="414867" cy="63923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b="0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1296AF0-68B6-485A-837F-1BFF20FA874A}"/>
                    </a:ext>
                  </a:extLst>
                </p:cNvPr>
                <p:cNvSpPr/>
                <p:nvPr/>
              </p:nvSpPr>
              <p:spPr>
                <a:xfrm>
                  <a:off x="2387600" y="3763434"/>
                  <a:ext cx="414867" cy="63923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b="0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7B5A4E4-F9B6-483C-A4D5-CAF718A426A3}"/>
                  </a:ext>
                </a:extLst>
              </p:cNvPr>
              <p:cNvGrpSpPr/>
              <p:nvPr/>
            </p:nvGrpSpPr>
            <p:grpSpPr>
              <a:xfrm>
                <a:off x="4876802" y="3158067"/>
                <a:ext cx="702734" cy="1778000"/>
                <a:chOff x="2235201" y="2794000"/>
                <a:chExt cx="702734" cy="177800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18E1945-D6A7-4FC7-8B83-1672ED8467B8}"/>
                    </a:ext>
                  </a:extLst>
                </p:cNvPr>
                <p:cNvSpPr/>
                <p:nvPr/>
              </p:nvSpPr>
              <p:spPr>
                <a:xfrm>
                  <a:off x="2235201" y="2794000"/>
                  <a:ext cx="702734" cy="1778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C6B568E-F00F-4BFE-ABDF-574DB4BC0E10}"/>
                    </a:ext>
                  </a:extLst>
                </p:cNvPr>
                <p:cNvSpPr/>
                <p:nvPr/>
              </p:nvSpPr>
              <p:spPr>
                <a:xfrm>
                  <a:off x="2387600" y="2967567"/>
                  <a:ext cx="414867" cy="63923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b="0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496B636-99AF-47E2-8197-086AAB1CDB22}"/>
                    </a:ext>
                  </a:extLst>
                </p:cNvPr>
                <p:cNvSpPr/>
                <p:nvPr/>
              </p:nvSpPr>
              <p:spPr>
                <a:xfrm>
                  <a:off x="2387600" y="3763434"/>
                  <a:ext cx="414867" cy="63923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b="0" dirty="0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4828F60-9DD1-46B9-B2D4-3F85F326327C}"/>
                  </a:ext>
                </a:extLst>
              </p:cNvPr>
              <p:cNvGrpSpPr/>
              <p:nvPr/>
            </p:nvGrpSpPr>
            <p:grpSpPr>
              <a:xfrm>
                <a:off x="5973235" y="3158067"/>
                <a:ext cx="702734" cy="1778000"/>
                <a:chOff x="2235201" y="2794000"/>
                <a:chExt cx="702734" cy="177800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5E2E7A2-2981-414A-9C3B-B04614E64B0E}"/>
                    </a:ext>
                  </a:extLst>
                </p:cNvPr>
                <p:cNvSpPr/>
                <p:nvPr/>
              </p:nvSpPr>
              <p:spPr>
                <a:xfrm>
                  <a:off x="2235201" y="2794000"/>
                  <a:ext cx="702734" cy="1778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CE60D5B-AFBE-47BD-A215-AE51D99678FD}"/>
                    </a:ext>
                  </a:extLst>
                </p:cNvPr>
                <p:cNvSpPr/>
                <p:nvPr/>
              </p:nvSpPr>
              <p:spPr>
                <a:xfrm>
                  <a:off x="2387600" y="2967567"/>
                  <a:ext cx="414867" cy="63923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b="0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67FBBB0-11C4-47D8-9B4F-80868501AF5D}"/>
                    </a:ext>
                  </a:extLst>
                </p:cNvPr>
                <p:cNvSpPr/>
                <p:nvPr/>
              </p:nvSpPr>
              <p:spPr>
                <a:xfrm>
                  <a:off x="2387600" y="3763434"/>
                  <a:ext cx="414867" cy="63923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b="0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7D6B0D7-9C1E-4263-B8E0-EAF1424FEE2A}"/>
                  </a:ext>
                </a:extLst>
              </p:cNvPr>
              <p:cNvGrpSpPr/>
              <p:nvPr/>
            </p:nvGrpSpPr>
            <p:grpSpPr>
              <a:xfrm>
                <a:off x="7611533" y="3158067"/>
                <a:ext cx="702734" cy="1778000"/>
                <a:chOff x="2235201" y="2794000"/>
                <a:chExt cx="702734" cy="177800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7EF074B-565E-42E1-8509-AAAE9D486941}"/>
                    </a:ext>
                  </a:extLst>
                </p:cNvPr>
                <p:cNvSpPr/>
                <p:nvPr/>
              </p:nvSpPr>
              <p:spPr>
                <a:xfrm>
                  <a:off x="2235201" y="2794000"/>
                  <a:ext cx="702734" cy="1778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9C4E835-59AD-4FF7-8876-AA418D883539}"/>
                    </a:ext>
                  </a:extLst>
                </p:cNvPr>
                <p:cNvSpPr/>
                <p:nvPr/>
              </p:nvSpPr>
              <p:spPr>
                <a:xfrm>
                  <a:off x="2387600" y="2967567"/>
                  <a:ext cx="414867" cy="63923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b="0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05DA0F2-DB83-4A78-9252-FBC189021A0B}"/>
                    </a:ext>
                  </a:extLst>
                </p:cNvPr>
                <p:cNvSpPr/>
                <p:nvPr/>
              </p:nvSpPr>
              <p:spPr>
                <a:xfrm>
                  <a:off x="2387600" y="3763434"/>
                  <a:ext cx="414867" cy="63923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b="0" dirty="0"/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1F851C5-5AF4-4786-A654-7CDEADFCF7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068" y="3556000"/>
                <a:ext cx="6815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1FE916E-50B7-4160-A1B7-E8F518C123A7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>
                <a:off x="5384800" y="1587500"/>
                <a:ext cx="10329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6384AD9-7776-4746-982F-DE13E7C88D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0501" y="3547533"/>
                <a:ext cx="5460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8628CF6-4597-493E-BB37-2DF71D68BB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7834" y="3547533"/>
                <a:ext cx="5460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A7A0B465-2880-4542-8E3D-F08A2F0F8E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17836" y="4521198"/>
                <a:ext cx="54590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FF0EA10-F4BD-41DC-858D-4A92E05C13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40501" y="4521199"/>
                <a:ext cx="5281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C45EA0F-51B8-4071-BADA-336D21C21F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4068" y="4521198"/>
                <a:ext cx="6635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19FDB1E-4F79-46CF-BB89-DB7BD2CDC5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5517" y="4521199"/>
                <a:ext cx="6836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A79CCF7-B554-4D6A-BFD5-0DEA2A16F0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4202" y="1587500"/>
                <a:ext cx="6011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6B74C3C-EAB0-4411-8C9B-0B7D35ABF9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5669" y="1587500"/>
                <a:ext cx="6011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0EF150F-8700-4335-BEC6-D9EA1EE4921A}"/>
                  </a:ext>
                </a:extLst>
              </p:cNvPr>
              <p:cNvSpPr txBox="1"/>
              <p:nvPr/>
            </p:nvSpPr>
            <p:spPr>
              <a:xfrm>
                <a:off x="3757365" y="140283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4317975-9B7D-444C-B9FC-01ACB740263A}"/>
                  </a:ext>
                </a:extLst>
              </p:cNvPr>
              <p:cNvSpPr txBox="1"/>
              <p:nvPr/>
            </p:nvSpPr>
            <p:spPr>
              <a:xfrm>
                <a:off x="7704667" y="1400202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4F68100-2D43-470C-85D7-EFF194FC455F}"/>
                  </a:ext>
                </a:extLst>
              </p:cNvPr>
              <p:cNvSpPr/>
              <p:nvPr/>
            </p:nvSpPr>
            <p:spPr>
              <a:xfrm>
                <a:off x="5767391" y="2294476"/>
                <a:ext cx="309035" cy="2751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+</a:t>
                </a:r>
                <a:endParaRPr lang="zh-CN" altLang="en-US" dirty="0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2C8A258D-B820-4E25-A361-018AFA4A667B}"/>
                  </a:ext>
                </a:extLst>
              </p:cNvPr>
              <p:cNvCxnSpPr>
                <a:stCxn id="14" idx="0"/>
                <a:endCxn id="66" idx="4"/>
              </p:cNvCxnSpPr>
              <p:nvPr/>
            </p:nvCxnSpPr>
            <p:spPr>
              <a:xfrm flipV="1">
                <a:off x="4129618" y="2569638"/>
                <a:ext cx="1792291" cy="588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B05907D0-7224-4808-8D40-FD09B16CECB6}"/>
                  </a:ext>
                </a:extLst>
              </p:cNvPr>
              <p:cNvCxnSpPr>
                <a:cxnSpLocks/>
                <a:stCxn id="17" idx="0"/>
                <a:endCxn id="66" idx="4"/>
              </p:cNvCxnSpPr>
              <p:nvPr/>
            </p:nvCxnSpPr>
            <p:spPr>
              <a:xfrm flipV="1">
                <a:off x="5228169" y="2569638"/>
                <a:ext cx="693740" cy="588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6EDBC14-87BB-4B31-93AA-45B90E161801}"/>
                  </a:ext>
                </a:extLst>
              </p:cNvPr>
              <p:cNvCxnSpPr>
                <a:cxnSpLocks/>
                <a:stCxn id="21" idx="0"/>
                <a:endCxn id="66" idx="4"/>
              </p:cNvCxnSpPr>
              <p:nvPr/>
            </p:nvCxnSpPr>
            <p:spPr>
              <a:xfrm flipH="1" flipV="1">
                <a:off x="5921909" y="2569638"/>
                <a:ext cx="402693" cy="588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CB93FCC-EC9A-48BD-87D3-EE62F8C20012}"/>
                  </a:ext>
                </a:extLst>
              </p:cNvPr>
              <p:cNvCxnSpPr>
                <a:cxnSpLocks/>
                <a:stCxn id="25" idx="0"/>
                <a:endCxn id="66" idx="4"/>
              </p:cNvCxnSpPr>
              <p:nvPr/>
            </p:nvCxnSpPr>
            <p:spPr>
              <a:xfrm flipH="1" flipV="1">
                <a:off x="5921909" y="2569638"/>
                <a:ext cx="2040991" cy="588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or: Curved 83">
                <a:extLst>
                  <a:ext uri="{FF2B5EF4-FFF2-40B4-BE49-F238E27FC236}">
                    <a16:creationId xmlns:a16="http://schemas.microsoft.com/office/drawing/2014/main" id="{6B031561-5893-4773-B6E9-DB2856025AD6}"/>
                  </a:ext>
                </a:extLst>
              </p:cNvPr>
              <p:cNvCxnSpPr>
                <a:cxnSpLocks/>
                <a:stCxn id="66" idx="0"/>
                <a:endCxn id="3" idx="1"/>
              </p:cNvCxnSpPr>
              <p:nvPr/>
            </p:nvCxnSpPr>
            <p:spPr>
              <a:xfrm rot="5400000" flipH="1" flipV="1">
                <a:off x="5816334" y="1693075"/>
                <a:ext cx="706976" cy="495827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864C7384-A182-473B-8D1F-1CB4A8D0D86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8787" y="2454674"/>
                    <a:ext cx="421206" cy="2891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864C7384-A182-473B-8D1F-1CB4A8D0D8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8787" y="2454674"/>
                    <a:ext cx="421206" cy="28918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611842FF-CD29-44AC-A8DF-5D4DE5A6A61A}"/>
                      </a:ext>
                    </a:extLst>
                  </p:cNvPr>
                  <p:cNvSpPr txBox="1"/>
                  <p:nvPr/>
                </p:nvSpPr>
                <p:spPr>
                  <a:xfrm>
                    <a:off x="5064387" y="5083035"/>
                    <a:ext cx="3088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611842FF-CD29-44AC-A8DF-5D4DE5A6A6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4387" y="5083035"/>
                    <a:ext cx="30880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4D771A17-E2CE-4D63-96AD-070FF6481ABC}"/>
                      </a:ext>
                    </a:extLst>
                  </p:cNvPr>
                  <p:cNvSpPr txBox="1"/>
                  <p:nvPr/>
                </p:nvSpPr>
                <p:spPr>
                  <a:xfrm>
                    <a:off x="6198921" y="5083034"/>
                    <a:ext cx="3088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4D771A17-E2CE-4D63-96AD-070FF6481A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8921" y="5083034"/>
                    <a:ext cx="308802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90EC28A-D921-4719-AF24-774D93205BE1}"/>
                      </a:ext>
                    </a:extLst>
                  </p:cNvPr>
                  <p:cNvSpPr txBox="1"/>
                  <p:nvPr/>
                </p:nvSpPr>
                <p:spPr>
                  <a:xfrm>
                    <a:off x="7811160" y="5083033"/>
                    <a:ext cx="2892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90EC28A-D921-4719-AF24-774D93205B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1160" y="5083033"/>
                    <a:ext cx="28924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03E7941F-9803-4B18-8137-16F57B29DF38}"/>
                      </a:ext>
                    </a:extLst>
                  </p:cNvPr>
                  <p:cNvSpPr txBox="1"/>
                  <p:nvPr/>
                </p:nvSpPr>
                <p:spPr>
                  <a:xfrm>
                    <a:off x="4972061" y="2802462"/>
                    <a:ext cx="421206" cy="2891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03E7941F-9803-4B18-8137-16F57B29DF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2061" y="2802462"/>
                    <a:ext cx="421206" cy="28918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F25C2690-B2EF-4F3E-B954-EAA0C38047E3}"/>
                      </a:ext>
                    </a:extLst>
                  </p:cNvPr>
                  <p:cNvSpPr txBox="1"/>
                  <p:nvPr/>
                </p:nvSpPr>
                <p:spPr>
                  <a:xfrm>
                    <a:off x="6268517" y="2772831"/>
                    <a:ext cx="421206" cy="2891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F25C2690-B2EF-4F3E-B954-EAA0C38047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8517" y="2772831"/>
                    <a:ext cx="421206" cy="28918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E292B174-276B-46EA-975E-E2F78F3464D0}"/>
                      </a:ext>
                    </a:extLst>
                  </p:cNvPr>
                  <p:cNvSpPr txBox="1"/>
                  <p:nvPr/>
                </p:nvSpPr>
                <p:spPr>
                  <a:xfrm>
                    <a:off x="6804556" y="2416575"/>
                    <a:ext cx="432683" cy="2891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E292B174-276B-46EA-975E-E2F78F3464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4556" y="2416575"/>
                    <a:ext cx="432683" cy="28918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860999DC-6E48-47BC-ACF2-E5B83F4DE6F4}"/>
                      </a:ext>
                    </a:extLst>
                  </p:cNvPr>
                  <p:cNvSpPr txBox="1"/>
                  <p:nvPr/>
                </p:nvSpPr>
                <p:spPr>
                  <a:xfrm>
                    <a:off x="3975217" y="5121134"/>
                    <a:ext cx="30348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860999DC-6E48-47BC-ACF2-E5B83F4DE6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5217" y="5121134"/>
                    <a:ext cx="303480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F5C2B1C3-C5D3-4047-B648-E8578ED87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5517" y="3547533"/>
                <a:ext cx="6815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81CA0F7A-428C-40E2-87FF-85B8A274FE67}"/>
                    </a:ext>
                  </a:extLst>
                </p:cNvPr>
                <p:cNvSpPr txBox="1"/>
                <p:nvPr/>
              </p:nvSpPr>
              <p:spPr>
                <a:xfrm>
                  <a:off x="3998182" y="3525661"/>
                  <a:ext cx="276713" cy="2066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81CA0F7A-428C-40E2-87FF-85B8A274F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182" y="3525661"/>
                  <a:ext cx="276713" cy="206677"/>
                </a:xfrm>
                <a:prstGeom prst="rect">
                  <a:avLst/>
                </a:prstGeom>
                <a:blipFill>
                  <a:blip r:embed="rId12"/>
                  <a:stretch>
                    <a:fillRect l="-13043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C127118-ED6E-4957-93A5-B45F1F6BF534}"/>
                    </a:ext>
                  </a:extLst>
                </p:cNvPr>
                <p:cNvSpPr txBox="1"/>
                <p:nvPr/>
              </p:nvSpPr>
              <p:spPr>
                <a:xfrm>
                  <a:off x="4003144" y="4345942"/>
                  <a:ext cx="257089" cy="2066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C127118-ED6E-4957-93A5-B45F1F6BF5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144" y="4345942"/>
                  <a:ext cx="257089" cy="206677"/>
                </a:xfrm>
                <a:prstGeom prst="rect">
                  <a:avLst/>
                </a:prstGeom>
                <a:blipFill>
                  <a:blip r:embed="rId13"/>
                  <a:stretch>
                    <a:fillRect l="-13846" r="-3077" b="-148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4592DAA4-89EC-4983-BBCD-95A2709A0F33}"/>
                    </a:ext>
                  </a:extLst>
                </p:cNvPr>
                <p:cNvSpPr txBox="1"/>
                <p:nvPr/>
              </p:nvSpPr>
              <p:spPr>
                <a:xfrm>
                  <a:off x="5092995" y="3533963"/>
                  <a:ext cx="280194" cy="2066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4592DAA4-89EC-4983-BBCD-95A2709A0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995" y="3533963"/>
                  <a:ext cx="280194" cy="206677"/>
                </a:xfrm>
                <a:prstGeom prst="rect">
                  <a:avLst/>
                </a:prstGeom>
                <a:blipFill>
                  <a:blip r:embed="rId14"/>
                  <a:stretch>
                    <a:fillRect l="-12676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8A89F0CB-0D43-45D8-BBEB-9A60AFD4818A}"/>
                    </a:ext>
                  </a:extLst>
                </p:cNvPr>
                <p:cNvSpPr txBox="1"/>
                <p:nvPr/>
              </p:nvSpPr>
              <p:spPr>
                <a:xfrm>
                  <a:off x="6196513" y="3519174"/>
                  <a:ext cx="280194" cy="2066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8A89F0CB-0D43-45D8-BBEB-9A60AFD4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513" y="3519174"/>
                  <a:ext cx="280194" cy="206677"/>
                </a:xfrm>
                <a:prstGeom prst="rect">
                  <a:avLst/>
                </a:prstGeom>
                <a:blipFill>
                  <a:blip r:embed="rId15"/>
                  <a:stretch>
                    <a:fillRect l="-12676" b="-148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AEFFB8BA-0058-4460-8481-EBEAE7472FDF}"/>
                    </a:ext>
                  </a:extLst>
                </p:cNvPr>
                <p:cNvSpPr txBox="1"/>
                <p:nvPr/>
              </p:nvSpPr>
              <p:spPr>
                <a:xfrm>
                  <a:off x="7830500" y="3536891"/>
                  <a:ext cx="267404" cy="2066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AEFFB8BA-0058-4460-8481-EBEAE7472F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0500" y="3536891"/>
                  <a:ext cx="267404" cy="206677"/>
                </a:xfrm>
                <a:prstGeom prst="rect">
                  <a:avLst/>
                </a:prstGeom>
                <a:blipFill>
                  <a:blip r:embed="rId16"/>
                  <a:stretch>
                    <a:fillRect l="-13433" r="-1493" b="-104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E08A0FBD-6462-4AE6-9696-85BD15D17B57}"/>
                    </a:ext>
                  </a:extLst>
                </p:cNvPr>
                <p:cNvSpPr txBox="1"/>
                <p:nvPr/>
              </p:nvSpPr>
              <p:spPr>
                <a:xfrm>
                  <a:off x="5110139" y="4345942"/>
                  <a:ext cx="260569" cy="2066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E08A0FBD-6462-4AE6-9696-85BD15D17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39" y="4345942"/>
                  <a:ext cx="260569" cy="206677"/>
                </a:xfrm>
                <a:prstGeom prst="rect">
                  <a:avLst/>
                </a:prstGeom>
                <a:blipFill>
                  <a:blip r:embed="rId17"/>
                  <a:stretch>
                    <a:fillRect l="-13846" r="-4615" b="-148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E06F098-B2C8-4440-B68F-B98BF64BA580}"/>
                    </a:ext>
                  </a:extLst>
                </p:cNvPr>
                <p:cNvSpPr txBox="1"/>
                <p:nvPr/>
              </p:nvSpPr>
              <p:spPr>
                <a:xfrm>
                  <a:off x="6202783" y="4343779"/>
                  <a:ext cx="260569" cy="2066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E06F098-B2C8-4440-B68F-B98BF64BA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2783" y="4343779"/>
                  <a:ext cx="260569" cy="206677"/>
                </a:xfrm>
                <a:prstGeom prst="rect">
                  <a:avLst/>
                </a:prstGeom>
                <a:blipFill>
                  <a:blip r:embed="rId18"/>
                  <a:stretch>
                    <a:fillRect l="-13846" r="-4615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5451DB56-F68E-4E8E-A4FA-40581392303D}"/>
                    </a:ext>
                  </a:extLst>
                </p:cNvPr>
                <p:cNvSpPr txBox="1"/>
                <p:nvPr/>
              </p:nvSpPr>
              <p:spPr>
                <a:xfrm>
                  <a:off x="7847381" y="4345942"/>
                  <a:ext cx="247780" cy="2066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5451DB56-F68E-4E8E-A4FA-4058139230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381" y="4345942"/>
                  <a:ext cx="247780" cy="206677"/>
                </a:xfrm>
                <a:prstGeom prst="rect">
                  <a:avLst/>
                </a:prstGeom>
                <a:blipFill>
                  <a:blip r:embed="rId19"/>
                  <a:stretch>
                    <a:fillRect l="-14286" r="-3175" b="-148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320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8A1AB08-F49C-4E5F-96F1-0E0F4DFF4E19}"/>
              </a:ext>
            </a:extLst>
          </p:cNvPr>
          <p:cNvGrpSpPr/>
          <p:nvPr/>
        </p:nvGrpSpPr>
        <p:grpSpPr>
          <a:xfrm>
            <a:off x="2387598" y="1363133"/>
            <a:ext cx="7415446" cy="3945466"/>
            <a:chOff x="2387598" y="1363133"/>
            <a:chExt cx="7415446" cy="39454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FBA74DA-5EB5-49CA-9CED-49AB1F0D0101}"/>
                </a:ext>
              </a:extLst>
            </p:cNvPr>
            <p:cNvSpPr/>
            <p:nvPr/>
          </p:nvSpPr>
          <p:spPr>
            <a:xfrm>
              <a:off x="2387598" y="1363133"/>
              <a:ext cx="1397000" cy="440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Task A</a:t>
              </a:r>
              <a:endParaRPr lang="zh-CN" alt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13EBD56-754E-4E2F-8EE9-D13409F730F1}"/>
                </a:ext>
              </a:extLst>
            </p:cNvPr>
            <p:cNvSpPr/>
            <p:nvPr/>
          </p:nvSpPr>
          <p:spPr>
            <a:xfrm>
              <a:off x="4851398" y="1363133"/>
              <a:ext cx="1397000" cy="440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Task B</a:t>
              </a:r>
              <a:endParaRPr lang="zh-CN" alt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628172-31DA-4867-8DA0-966C56E0E5C8}"/>
                </a:ext>
              </a:extLst>
            </p:cNvPr>
            <p:cNvSpPr/>
            <p:nvPr/>
          </p:nvSpPr>
          <p:spPr>
            <a:xfrm>
              <a:off x="7315198" y="1363133"/>
              <a:ext cx="1397000" cy="440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Task C</a:t>
              </a:r>
              <a:endParaRPr lang="zh-CN" alt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1DEB68-F4CE-4F84-954E-3C965C639271}"/>
                </a:ext>
              </a:extLst>
            </p:cNvPr>
            <p:cNvSpPr/>
            <p:nvPr/>
          </p:nvSpPr>
          <p:spPr>
            <a:xfrm>
              <a:off x="2387598" y="2235199"/>
              <a:ext cx="1397000" cy="440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EB0B55-D160-4BFE-B4FB-426ADFFF340E}"/>
                </a:ext>
              </a:extLst>
            </p:cNvPr>
            <p:cNvSpPr/>
            <p:nvPr/>
          </p:nvSpPr>
          <p:spPr>
            <a:xfrm>
              <a:off x="4851398" y="2235199"/>
              <a:ext cx="1397000" cy="440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C3207E-9158-4CA7-9946-B4E5FF64EF7A}"/>
                </a:ext>
              </a:extLst>
            </p:cNvPr>
            <p:cNvSpPr/>
            <p:nvPr/>
          </p:nvSpPr>
          <p:spPr>
            <a:xfrm>
              <a:off x="7315198" y="2235199"/>
              <a:ext cx="1397000" cy="440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A184AB-7C47-4E7C-A3B5-6B80D6BCB222}"/>
                </a:ext>
              </a:extLst>
            </p:cNvPr>
            <p:cNvSpPr/>
            <p:nvPr/>
          </p:nvSpPr>
          <p:spPr>
            <a:xfrm>
              <a:off x="3826930" y="3225800"/>
              <a:ext cx="3454401" cy="440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EF43DEB-D1A0-4AB5-A768-03F77FB921DB}"/>
                </a:ext>
              </a:extLst>
            </p:cNvPr>
            <p:cNvSpPr/>
            <p:nvPr/>
          </p:nvSpPr>
          <p:spPr>
            <a:xfrm>
              <a:off x="3826931" y="4047066"/>
              <a:ext cx="3454401" cy="440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C304D9-70AF-4981-BF2A-74840F971DBA}"/>
                </a:ext>
              </a:extLst>
            </p:cNvPr>
            <p:cNvSpPr/>
            <p:nvPr/>
          </p:nvSpPr>
          <p:spPr>
            <a:xfrm>
              <a:off x="3826930" y="4868333"/>
              <a:ext cx="3454401" cy="440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22572C4-9074-4D5B-B898-98A8BE686DB1}"/>
                </a:ext>
              </a:extLst>
            </p:cNvPr>
            <p:cNvCxnSpPr>
              <a:stCxn id="5" idx="0"/>
              <a:endCxn id="2" idx="2"/>
            </p:cNvCxnSpPr>
            <p:nvPr/>
          </p:nvCxnSpPr>
          <p:spPr>
            <a:xfrm flipV="1">
              <a:off x="3086098" y="1803399"/>
              <a:ext cx="0" cy="431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DFE1EAC-7CF3-4AEE-80B6-B978A1383D8D}"/>
                </a:ext>
              </a:extLst>
            </p:cNvPr>
            <p:cNvCxnSpPr/>
            <p:nvPr/>
          </p:nvCxnSpPr>
          <p:spPr>
            <a:xfrm flipV="1">
              <a:off x="5579531" y="1790699"/>
              <a:ext cx="0" cy="431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F87E0A-3E26-498D-95B4-8C9CB1AFA769}"/>
                </a:ext>
              </a:extLst>
            </p:cNvPr>
            <p:cNvCxnSpPr/>
            <p:nvPr/>
          </p:nvCxnSpPr>
          <p:spPr>
            <a:xfrm flipV="1">
              <a:off x="8013698" y="1790699"/>
              <a:ext cx="0" cy="431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7DC4FB1-9D17-40E2-A79B-430B2517BE1C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5554130" y="4487332"/>
              <a:ext cx="2" cy="38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9E6645-6C28-4732-A579-21FEB5446F3A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H="1" flipV="1">
              <a:off x="5554131" y="3666066"/>
              <a:ext cx="1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1687A6B-4170-46F9-B1A6-091A9A6792A0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3086098" y="2675465"/>
              <a:ext cx="2468033" cy="5503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2E5F804-0EF4-4D30-9DCE-F90ADAC5A26E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H="1" flipV="1">
              <a:off x="5549898" y="2675465"/>
              <a:ext cx="4233" cy="5503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94A96C-E5DB-4CFE-A396-24E516F8B533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5554131" y="2675465"/>
              <a:ext cx="2459567" cy="5503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F342A4-6F03-4D39-ADA9-B946604789C8}"/>
                </a:ext>
              </a:extLst>
            </p:cNvPr>
            <p:cNvSpPr txBox="1"/>
            <p:nvPr/>
          </p:nvSpPr>
          <p:spPr>
            <a:xfrm>
              <a:off x="8869775" y="1583266"/>
              <a:ext cx="9332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Task</a:t>
              </a:r>
            </a:p>
            <a:p>
              <a:pPr algn="ctr"/>
              <a:r>
                <a:rPr lang="en-US" altLang="zh-CN" dirty="0"/>
                <a:t>Specific</a:t>
              </a:r>
            </a:p>
            <a:p>
              <a:pPr algn="ctr"/>
              <a:r>
                <a:rPr lang="en-US" altLang="zh-CN" dirty="0"/>
                <a:t>Layers</a:t>
              </a:r>
              <a:endParaRPr lang="zh-CN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C9772E-BCAD-4F77-A0D4-8B31F4A82D21}"/>
                </a:ext>
              </a:extLst>
            </p:cNvPr>
            <p:cNvSpPr txBox="1"/>
            <p:nvPr/>
          </p:nvSpPr>
          <p:spPr>
            <a:xfrm>
              <a:off x="7544659" y="3944033"/>
              <a:ext cx="938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Shared </a:t>
              </a:r>
            </a:p>
            <a:p>
              <a:pPr algn="ctr"/>
              <a:r>
                <a:rPr lang="en-US" altLang="zh-CN" dirty="0"/>
                <a:t>Layers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312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765D7A28-6E29-4F82-84C3-3C9E3A6FFA82}"/>
              </a:ext>
            </a:extLst>
          </p:cNvPr>
          <p:cNvGrpSpPr/>
          <p:nvPr/>
        </p:nvGrpSpPr>
        <p:grpSpPr>
          <a:xfrm>
            <a:off x="1710263" y="1386544"/>
            <a:ext cx="9135761" cy="4133723"/>
            <a:chOff x="1710263" y="1386544"/>
            <a:chExt cx="9135761" cy="41337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6399979-7754-409E-8887-15CE948FA4FC}"/>
                </a:ext>
              </a:extLst>
            </p:cNvPr>
            <p:cNvSpPr/>
            <p:nvPr/>
          </p:nvSpPr>
          <p:spPr>
            <a:xfrm>
              <a:off x="1923704" y="1386544"/>
              <a:ext cx="1397000" cy="440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Task A</a:t>
              </a:r>
              <a:endParaRPr lang="zh-CN" alt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53F567-893B-4B67-81AF-123AA7AE1ECD}"/>
                </a:ext>
              </a:extLst>
            </p:cNvPr>
            <p:cNvSpPr/>
            <p:nvPr/>
          </p:nvSpPr>
          <p:spPr>
            <a:xfrm>
              <a:off x="4462828" y="1388533"/>
              <a:ext cx="1397000" cy="440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Task B</a:t>
              </a:r>
              <a:endParaRPr lang="zh-CN" alt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0FA7B0-CBBE-493C-A813-54D390789838}"/>
                </a:ext>
              </a:extLst>
            </p:cNvPr>
            <p:cNvSpPr/>
            <p:nvPr/>
          </p:nvSpPr>
          <p:spPr>
            <a:xfrm>
              <a:off x="7001951" y="1386544"/>
              <a:ext cx="1397000" cy="440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Task C</a:t>
              </a:r>
              <a:endParaRPr lang="zh-CN" alt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EAF0A2-2527-4136-B94A-C0FE140D6E11}"/>
                </a:ext>
              </a:extLst>
            </p:cNvPr>
            <p:cNvSpPr/>
            <p:nvPr/>
          </p:nvSpPr>
          <p:spPr>
            <a:xfrm>
              <a:off x="1923704" y="2258610"/>
              <a:ext cx="1397000" cy="440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F496E3-9589-4D10-A852-B029AB16135C}"/>
                </a:ext>
              </a:extLst>
            </p:cNvPr>
            <p:cNvSpPr/>
            <p:nvPr/>
          </p:nvSpPr>
          <p:spPr>
            <a:xfrm>
              <a:off x="4462828" y="2260599"/>
              <a:ext cx="1397000" cy="440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8992AD-AC87-4625-8000-8126F6D6E33F}"/>
                </a:ext>
              </a:extLst>
            </p:cNvPr>
            <p:cNvSpPr/>
            <p:nvPr/>
          </p:nvSpPr>
          <p:spPr>
            <a:xfrm>
              <a:off x="7001951" y="2258610"/>
              <a:ext cx="1397000" cy="440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3CD4EA7-DBA8-47D9-AB88-401A2502402F}"/>
                </a:ext>
              </a:extLst>
            </p:cNvPr>
            <p:cNvCxnSpPr>
              <a:stCxn id="5" idx="0"/>
              <a:endCxn id="2" idx="2"/>
            </p:cNvCxnSpPr>
            <p:nvPr/>
          </p:nvCxnSpPr>
          <p:spPr>
            <a:xfrm flipV="1">
              <a:off x="2622204" y="1826810"/>
              <a:ext cx="0" cy="431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BBCFC63-4968-4B4B-8FE9-44A513CC30A9}"/>
                </a:ext>
              </a:extLst>
            </p:cNvPr>
            <p:cNvCxnSpPr/>
            <p:nvPr/>
          </p:nvCxnSpPr>
          <p:spPr>
            <a:xfrm flipV="1">
              <a:off x="5190961" y="1816099"/>
              <a:ext cx="0" cy="431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F2E598-DBA4-4DE5-9DC7-6B3C6006FBCC}"/>
                </a:ext>
              </a:extLst>
            </p:cNvPr>
            <p:cNvCxnSpPr/>
            <p:nvPr/>
          </p:nvCxnSpPr>
          <p:spPr>
            <a:xfrm flipV="1">
              <a:off x="7700451" y="1814110"/>
              <a:ext cx="0" cy="431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7FF3B69-EF07-4893-B948-451A0E9FD4C4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2622203" y="2698876"/>
              <a:ext cx="1" cy="4590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7187D0C-1E12-4443-AABC-C8CE6C38D1FF}"/>
                </a:ext>
              </a:extLst>
            </p:cNvPr>
            <p:cNvCxnSpPr>
              <a:cxnSpLocks/>
              <a:stCxn id="31" idx="0"/>
              <a:endCxn id="6" idx="2"/>
            </p:cNvCxnSpPr>
            <p:nvPr/>
          </p:nvCxnSpPr>
          <p:spPr>
            <a:xfrm flipV="1">
              <a:off x="5161328" y="2700865"/>
              <a:ext cx="0" cy="4528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D704B17-72E3-44C7-9BB2-5BE8D75122C0}"/>
                </a:ext>
              </a:extLst>
            </p:cNvPr>
            <p:cNvCxnSpPr>
              <a:cxnSpLocks/>
              <a:stCxn id="34" idx="0"/>
              <a:endCxn id="7" idx="2"/>
            </p:cNvCxnSpPr>
            <p:nvPr/>
          </p:nvCxnSpPr>
          <p:spPr>
            <a:xfrm flipH="1" flipV="1">
              <a:off x="7700451" y="2698876"/>
              <a:ext cx="1" cy="4422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FA86B7A-71A1-4933-9074-B26899CC5594}"/>
                </a:ext>
              </a:extLst>
            </p:cNvPr>
            <p:cNvGrpSpPr/>
            <p:nvPr/>
          </p:nvGrpSpPr>
          <p:grpSpPr>
            <a:xfrm>
              <a:off x="1710263" y="3141140"/>
              <a:ext cx="7603071" cy="2379127"/>
              <a:chOff x="2006596" y="3191940"/>
              <a:chExt cx="9000071" cy="240452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6EBD19-A420-4D43-9664-DB0CD529E191}"/>
                  </a:ext>
                </a:extLst>
              </p:cNvPr>
              <p:cNvSpPr/>
              <p:nvPr/>
            </p:nvSpPr>
            <p:spPr>
              <a:xfrm>
                <a:off x="2006596" y="3208867"/>
                <a:ext cx="2159003" cy="4402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4E3048-6B71-4EC4-9570-8B2DF4195B13}"/>
                  </a:ext>
                </a:extLst>
              </p:cNvPr>
              <p:cNvCxnSpPr>
                <a:cxnSpLocks/>
                <a:stCxn id="11" idx="3"/>
                <a:endCxn id="31" idx="1"/>
              </p:cNvCxnSpPr>
              <p:nvPr/>
            </p:nvCxnSpPr>
            <p:spPr>
              <a:xfrm flipV="1">
                <a:off x="4165599" y="3424769"/>
                <a:ext cx="846665" cy="42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7FD5567-D778-4873-8DF6-B4D83B27405A}"/>
                  </a:ext>
                </a:extLst>
              </p:cNvPr>
              <p:cNvSpPr/>
              <p:nvPr/>
            </p:nvSpPr>
            <p:spPr>
              <a:xfrm>
                <a:off x="2006596" y="4182535"/>
                <a:ext cx="2159003" cy="4402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076677-EA6D-498E-AAB4-93A5472ED0E6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V="1">
                <a:off x="3086098" y="3649133"/>
                <a:ext cx="0" cy="5334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93A1322-82E2-498D-8853-BA95DD5880B2}"/>
                  </a:ext>
                </a:extLst>
              </p:cNvPr>
              <p:cNvCxnSpPr>
                <a:cxnSpLocks/>
                <a:stCxn id="19" idx="3"/>
                <a:endCxn id="28" idx="1"/>
              </p:cNvCxnSpPr>
              <p:nvPr/>
            </p:nvCxnSpPr>
            <p:spPr>
              <a:xfrm flipV="1">
                <a:off x="4165599" y="4398435"/>
                <a:ext cx="829734" cy="42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E5DE3F-6BA6-4BE6-9E27-40C54A578BCD}"/>
                  </a:ext>
                </a:extLst>
              </p:cNvPr>
              <p:cNvSpPr/>
              <p:nvPr/>
            </p:nvSpPr>
            <p:spPr>
              <a:xfrm>
                <a:off x="2006596" y="5156203"/>
                <a:ext cx="2159003" cy="4402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B9871C9-1994-4E6A-823E-602AF8DE48E5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V="1">
                <a:off x="3086098" y="4622801"/>
                <a:ext cx="0" cy="5334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0988CDD-6C9A-48C6-BA6D-B9C7D5D13B18}"/>
                  </a:ext>
                </a:extLst>
              </p:cNvPr>
              <p:cNvCxnSpPr>
                <a:cxnSpLocks/>
                <a:stCxn id="22" idx="3"/>
                <a:endCxn id="25" idx="1"/>
              </p:cNvCxnSpPr>
              <p:nvPr/>
            </p:nvCxnSpPr>
            <p:spPr>
              <a:xfrm>
                <a:off x="4165599" y="5376336"/>
                <a:ext cx="8297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BA90A92-DF36-4B7D-8DA9-E95930055C31}"/>
                  </a:ext>
                </a:extLst>
              </p:cNvPr>
              <p:cNvSpPr/>
              <p:nvPr/>
            </p:nvSpPr>
            <p:spPr>
              <a:xfrm>
                <a:off x="4995333" y="5156203"/>
                <a:ext cx="2159003" cy="4402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DC9AC61-F19F-46AF-B0F8-351B50B1B250}"/>
                  </a:ext>
                </a:extLst>
              </p:cNvPr>
              <p:cNvCxnSpPr>
                <a:cxnSpLocks/>
                <a:stCxn id="25" idx="0"/>
              </p:cNvCxnSpPr>
              <p:nvPr/>
            </p:nvCxnSpPr>
            <p:spPr>
              <a:xfrm flipV="1">
                <a:off x="6074835" y="4622801"/>
                <a:ext cx="0" cy="5334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418C13C-2F8B-42A8-A956-736E2A729864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>
                <a:off x="7154336" y="5376336"/>
                <a:ext cx="8297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AD1D25A-1BDC-4421-B0A2-D8F4021CDD44}"/>
                  </a:ext>
                </a:extLst>
              </p:cNvPr>
              <p:cNvSpPr/>
              <p:nvPr/>
            </p:nvSpPr>
            <p:spPr>
              <a:xfrm>
                <a:off x="4995333" y="4178302"/>
                <a:ext cx="2159003" cy="4402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E4EAAB9-3D53-466B-BE85-931A1EF3E67F}"/>
                  </a:ext>
                </a:extLst>
              </p:cNvPr>
              <p:cNvCxnSpPr>
                <a:cxnSpLocks/>
                <a:stCxn id="28" idx="0"/>
              </p:cNvCxnSpPr>
              <p:nvPr/>
            </p:nvCxnSpPr>
            <p:spPr>
              <a:xfrm flipV="1">
                <a:off x="6074835" y="3644900"/>
                <a:ext cx="0" cy="5334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2AD820A-17EB-4851-BF20-680F8C6C16E8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>
                <a:off x="7154336" y="4398435"/>
                <a:ext cx="8297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A6F762-81E8-4A59-8D83-EB3B06160F0A}"/>
                  </a:ext>
                </a:extLst>
              </p:cNvPr>
              <p:cNvSpPr/>
              <p:nvPr/>
            </p:nvSpPr>
            <p:spPr>
              <a:xfrm>
                <a:off x="5012264" y="3204636"/>
                <a:ext cx="2159003" cy="4402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03C067E8-15B1-42FD-80FF-43A93352A991}"/>
                  </a:ext>
                </a:extLst>
              </p:cNvPr>
              <p:cNvCxnSpPr>
                <a:cxnSpLocks/>
                <a:stCxn id="31" idx="3"/>
              </p:cNvCxnSpPr>
              <p:nvPr/>
            </p:nvCxnSpPr>
            <p:spPr>
              <a:xfrm>
                <a:off x="7171267" y="3424769"/>
                <a:ext cx="8297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DEE9AF-DC5B-464F-8CFA-65CC3960A884}"/>
                  </a:ext>
                </a:extLst>
              </p:cNvPr>
              <p:cNvSpPr/>
              <p:nvPr/>
            </p:nvSpPr>
            <p:spPr>
              <a:xfrm>
                <a:off x="8017930" y="3191940"/>
                <a:ext cx="2159003" cy="4402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E711D60-6F91-4B0E-A354-37C4B58CA437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>
              <a:xfrm>
                <a:off x="10176933" y="3412073"/>
                <a:ext cx="8297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B5F4FA1-E818-4E09-9B92-F43240395E9A}"/>
                  </a:ext>
                </a:extLst>
              </p:cNvPr>
              <p:cNvSpPr/>
              <p:nvPr/>
            </p:nvSpPr>
            <p:spPr>
              <a:xfrm>
                <a:off x="7984068" y="4165608"/>
                <a:ext cx="2159003" cy="4402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0A698EC-563E-4698-A100-C322FCAED7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V="1">
                <a:off x="9063570" y="3632206"/>
                <a:ext cx="0" cy="5334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E6DAC0D-3945-4758-92B8-DD655ED72A2B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>
                <a:off x="10143071" y="4385741"/>
                <a:ext cx="8297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1EFEFE1-44D7-4C1D-9230-78B0F0F3593F}"/>
                  </a:ext>
                </a:extLst>
              </p:cNvPr>
              <p:cNvSpPr/>
              <p:nvPr/>
            </p:nvSpPr>
            <p:spPr>
              <a:xfrm>
                <a:off x="8001001" y="5122342"/>
                <a:ext cx="2159003" cy="4402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857BA48-BD0F-43F8-9330-EF92BA115B1F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V="1">
                <a:off x="9080503" y="4588940"/>
                <a:ext cx="0" cy="5334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6C3CE99-787F-41EF-B0A8-050DD6D430B5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>
              <a:xfrm>
                <a:off x="10160004" y="5342475"/>
                <a:ext cx="8297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47536C-E36A-485F-9262-93D4C4185091}"/>
                </a:ext>
              </a:extLst>
            </p:cNvPr>
            <p:cNvSpPr txBox="1"/>
            <p:nvPr/>
          </p:nvSpPr>
          <p:spPr>
            <a:xfrm>
              <a:off x="9467120" y="3999163"/>
              <a:ext cx="13789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Constrained</a:t>
              </a:r>
            </a:p>
            <a:p>
              <a:pPr algn="ctr"/>
              <a:r>
                <a:rPr lang="en-US" altLang="zh-CN" dirty="0"/>
                <a:t>Layer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761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75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杨 泽</dc:creator>
  <cp:lastModifiedBy>杨 泽</cp:lastModifiedBy>
  <cp:revision>17</cp:revision>
  <cp:lastPrinted>2019-03-04T15:46:33Z</cp:lastPrinted>
  <dcterms:created xsi:type="dcterms:W3CDTF">2019-03-04T14:17:38Z</dcterms:created>
  <dcterms:modified xsi:type="dcterms:W3CDTF">2019-03-04T15:50:21Z</dcterms:modified>
</cp:coreProperties>
</file>