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28"/>
  </p:handoutMasterIdLst>
  <p:sldIdLst>
    <p:sldId id="256" r:id="rId2"/>
    <p:sldId id="288" r:id="rId3"/>
    <p:sldId id="272" r:id="rId4"/>
    <p:sldId id="257" r:id="rId5"/>
    <p:sldId id="273" r:id="rId6"/>
    <p:sldId id="274" r:id="rId7"/>
    <p:sldId id="289" r:id="rId8"/>
    <p:sldId id="276" r:id="rId9"/>
    <p:sldId id="277" r:id="rId10"/>
    <p:sldId id="260" r:id="rId11"/>
    <p:sldId id="282" r:id="rId12"/>
    <p:sldId id="261" r:id="rId13"/>
    <p:sldId id="284" r:id="rId14"/>
    <p:sldId id="286" r:id="rId15"/>
    <p:sldId id="287" r:id="rId16"/>
    <p:sldId id="300" r:id="rId17"/>
    <p:sldId id="290" r:id="rId18"/>
    <p:sldId id="291" r:id="rId19"/>
    <p:sldId id="292" r:id="rId20"/>
    <p:sldId id="293" r:id="rId21"/>
    <p:sldId id="294" r:id="rId22"/>
    <p:sldId id="297" r:id="rId23"/>
    <p:sldId id="298" r:id="rId24"/>
    <p:sldId id="301" r:id="rId25"/>
    <p:sldId id="302" r:id="rId26"/>
    <p:sldId id="29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为什么学习vue3" id="{63A837A3-5045-5141-B500-44D8D8258B5B}">
          <p14:sldIdLst>
            <p14:sldId id="272"/>
            <p14:sldId id="257"/>
            <p14:sldId id="273"/>
            <p14:sldId id="274"/>
            <p14:sldId id="289"/>
            <p14:sldId id="276"/>
            <p14:sldId id="277"/>
            <p14:sldId id="260"/>
          </p14:sldIdLst>
        </p14:section>
        <p14:section name="Vue2还是Vue3？" id="{D3CC2DB6-F197-E14D-91A0-14A7F95755E4}">
          <p14:sldIdLst>
            <p14:sldId id="282"/>
            <p14:sldId id="261"/>
          </p14:sldIdLst>
        </p14:section>
        <p14:section name="安装Vue" id="{C78DDA31-0E64-8943-9B91-819F01F779D0}">
          <p14:sldIdLst>
            <p14:sldId id="284"/>
            <p14:sldId id="286"/>
            <p14:sldId id="287"/>
          </p14:sldIdLst>
        </p14:section>
        <p14:section name="Vue初体验" id="{33E17BB0-D5C3-6F47-AA1F-85A5327774A3}">
          <p14:sldIdLst>
            <p14:sldId id="300"/>
            <p14:sldId id="290"/>
            <p14:sldId id="291"/>
            <p14:sldId id="292"/>
          </p14:sldIdLst>
        </p14:section>
        <p14:section name="命令式和声明式编程" id="{C3BD5DAE-9300-4621-9105-C042733193F9}">
          <p14:sldIdLst>
            <p14:sldId id="293"/>
            <p14:sldId id="294"/>
          </p14:sldIdLst>
        </p14:section>
        <p14:section name="Vue的options" id="{067D4B6F-B85B-46F3-A6C0-A065F997E774}">
          <p14:sldIdLst>
            <p14:sldId id="297"/>
            <p14:sldId id="298"/>
            <p14:sldId id="301"/>
            <p14:sldId id="302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40" autoAdjust="0"/>
  </p:normalViewPr>
  <p:slideViewPr>
    <p:cSldViewPr snapToGrid="0" snapToObjects="1">
      <p:cViewPr varScale="1">
        <p:scale>
          <a:sx n="91" d="100"/>
          <a:sy n="91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E67966-7BF3-694F-BCEB-1779471752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17A60-927D-1449-8BA7-3D46916F7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2022/7/9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A1D51-4A5F-2B42-8F72-19690F7DB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0B665-F8CB-0C4C-BD00-069E67E6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>
            <a:extLst>
              <a:ext uri="{FF2B5EF4-FFF2-40B4-BE49-F238E27FC236}">
                <a16:creationId xmlns:a16="http://schemas.microsoft.com/office/drawing/2014/main" id="{9725B4CE-0582-7B45-B31D-CC21CD8F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>
            <a:extLst>
              <a:ext uri="{FF2B5EF4-FFF2-40B4-BE49-F238E27FC236}">
                <a16:creationId xmlns:a16="http://schemas.microsoft.com/office/drawing/2014/main" id="{EDF499DC-9019-1748-9A7C-818D506CD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>
            <a:extLst>
              <a:ext uri="{FF2B5EF4-FFF2-40B4-BE49-F238E27FC236}">
                <a16:creationId xmlns:a16="http://schemas.microsoft.com/office/drawing/2014/main" id="{B19BC968-C2DD-064F-A459-B0284BAA95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>
            <a:extLst>
              <a:ext uri="{FF2B5EF4-FFF2-40B4-BE49-F238E27FC236}">
                <a16:creationId xmlns:a16="http://schemas.microsoft.com/office/drawing/2014/main" id="{54886609-4623-B14F-867F-1E1669239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>
            <a:extLst>
              <a:ext uri="{FF2B5EF4-FFF2-40B4-BE49-F238E27FC236}">
                <a16:creationId xmlns:a16="http://schemas.microsoft.com/office/drawing/2014/main" id="{2D3B475A-339D-B245-8E34-0FE327202FA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>
            <a:extLst>
              <a:ext uri="{FF2B5EF4-FFF2-40B4-BE49-F238E27FC236}">
                <a16:creationId xmlns:a16="http://schemas.microsoft.com/office/drawing/2014/main" id="{DB8DE067-95F7-464E-BD65-7CB3579AA9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>
            <a:extLst>
              <a:ext uri="{FF2B5EF4-FFF2-40B4-BE49-F238E27FC236}">
                <a16:creationId xmlns:a16="http://schemas.microsoft.com/office/drawing/2014/main" id="{E4A5A2D5-FA8C-B542-B609-72EFC61976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2C818430-C3C4-CE41-BCFF-5C7B3DC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BE9B69-F2C1-C440-A41F-1E7D2D32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0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>
            <a:extLst>
              <a:ext uri="{FF2B5EF4-FFF2-40B4-BE49-F238E27FC236}">
                <a16:creationId xmlns:a16="http://schemas.microsoft.com/office/drawing/2014/main" id="{A19D57B8-7610-EF46-900B-EB81275C089F}"/>
              </a:ext>
            </a:extLst>
          </p:cNvPr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id="{DCE9A412-7F71-D942-B1D5-5B67A08D49E8}"/>
              </a:ext>
            </a:extLst>
          </p:cNvPr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94D6BB-841B-FB40-A3CC-20D5B2618D54}"/>
              </a:ext>
            </a:extLst>
          </p:cNvPr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任意多边形: 形状 36">
            <a:extLst>
              <a:ext uri="{FF2B5EF4-FFF2-40B4-BE49-F238E27FC236}">
                <a16:creationId xmlns:a16="http://schemas.microsoft.com/office/drawing/2014/main" id="{C8A7EFEE-06D3-8847-969A-EF0D7622FF15}"/>
              </a:ext>
            </a:extLst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任意多边形: 形状 37">
            <a:extLst>
              <a:ext uri="{FF2B5EF4-FFF2-40B4-BE49-F238E27FC236}">
                <a16:creationId xmlns:a16="http://schemas.microsoft.com/office/drawing/2014/main" id="{252D63A4-8C59-6643-9A20-F5743F099E34}"/>
              </a:ext>
            </a:extLst>
          </p:cNvPr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: 形状 38">
            <a:extLst>
              <a:ext uri="{FF2B5EF4-FFF2-40B4-BE49-F238E27FC236}">
                <a16:creationId xmlns:a16="http://schemas.microsoft.com/office/drawing/2014/main" id="{75888639-4E84-3647-9D0B-5CE68464B884}"/>
              </a:ext>
            </a:extLst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4D6CB28-65E8-344A-AA21-177138B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>
            <a:extLst>
              <a:ext uri="{FF2B5EF4-FFF2-40B4-BE49-F238E27FC236}">
                <a16:creationId xmlns:a16="http://schemas.microsoft.com/office/drawing/2014/main" id="{58EB4AE5-2D12-A84E-B928-E09C888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9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>
            <a:extLst>
              <a:ext uri="{FF2B5EF4-FFF2-40B4-BE49-F238E27FC236}">
                <a16:creationId xmlns:a16="http://schemas.microsoft.com/office/drawing/2014/main" id="{59A270AD-5303-4FE9-9F06-62152F6876C3}"/>
              </a:ext>
            </a:extLst>
          </p:cNvPr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>
              <a:extLst>
                <a:ext uri="{FF2B5EF4-FFF2-40B4-BE49-F238E27FC236}">
                  <a16:creationId xmlns:a16="http://schemas.microsoft.com/office/drawing/2014/main" id="{75B5A69C-5409-457A-AD73-F86D0407E82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>
                <a:extLst>
                  <a:ext uri="{FF2B5EF4-FFF2-40B4-BE49-F238E27FC236}">
                    <a16:creationId xmlns:a16="http://schemas.microsoft.com/office/drawing/2014/main" id="{80F0CDCC-9C2B-4CF5-ADCC-7D91A03E454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>
                  <a:extLst>
                    <a:ext uri="{FF2B5EF4-FFF2-40B4-BE49-F238E27FC236}">
                      <a16:creationId xmlns:a16="http://schemas.microsoft.com/office/drawing/2014/main" id="{37BFD0F9-C5CC-4EF6-9CB8-3E51EDCA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>
                  <a:extLst>
                    <a:ext uri="{FF2B5EF4-FFF2-40B4-BE49-F238E27FC236}">
                      <a16:creationId xmlns:a16="http://schemas.microsoft.com/office/drawing/2014/main" id="{9B8578A5-16F2-4CD9-884C-3CE2E79C5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>
                <a:extLst>
                  <a:ext uri="{FF2B5EF4-FFF2-40B4-BE49-F238E27FC236}">
                    <a16:creationId xmlns:a16="http://schemas.microsoft.com/office/drawing/2014/main" id="{E19F3AA1-06D3-4BAC-9998-5B1589FF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>
              <a:extLst>
                <a:ext uri="{FF2B5EF4-FFF2-40B4-BE49-F238E27FC236}">
                  <a16:creationId xmlns:a16="http://schemas.microsoft.com/office/drawing/2014/main" id="{F0F1A1DD-BAA3-428C-97BF-D315E0767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>
            <a:extLst>
              <a:ext uri="{FF2B5EF4-FFF2-40B4-BE49-F238E27FC236}">
                <a16:creationId xmlns:a16="http://schemas.microsoft.com/office/drawing/2014/main" id="{5D73EB7C-E793-4AB1-9F4F-DE4D68AA9FFF}"/>
              </a:ext>
            </a:extLst>
          </p:cNvPr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>
              <a:extLst>
                <a:ext uri="{FF2B5EF4-FFF2-40B4-BE49-F238E27FC236}">
                  <a16:creationId xmlns:a16="http://schemas.microsoft.com/office/drawing/2014/main" id="{174F37DC-7417-44DF-BBD8-265C3F5BA85F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>
                <a:extLst>
                  <a:ext uri="{FF2B5EF4-FFF2-40B4-BE49-F238E27FC236}">
                    <a16:creationId xmlns:a16="http://schemas.microsoft.com/office/drawing/2014/main" id="{D03915C7-EDB2-47DB-942F-68A487661D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>
                  <a:extLst>
                    <a:ext uri="{FF2B5EF4-FFF2-40B4-BE49-F238E27FC236}">
                      <a16:creationId xmlns:a16="http://schemas.microsoft.com/office/drawing/2014/main" id="{E9C1FCA9-6941-48D4-BF77-855DCF090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>
                  <a:extLst>
                    <a:ext uri="{FF2B5EF4-FFF2-40B4-BE49-F238E27FC236}">
                      <a16:creationId xmlns:a16="http://schemas.microsoft.com/office/drawing/2014/main" id="{F22CA1FE-9D53-4079-975A-7DC263FDA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>
                <a:extLst>
                  <a:ext uri="{FF2B5EF4-FFF2-40B4-BE49-F238E27FC236}">
                    <a16:creationId xmlns:a16="http://schemas.microsoft.com/office/drawing/2014/main" id="{3082E0A7-F24D-4F24-B645-A6C1EA66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>
              <a:extLst>
                <a:ext uri="{FF2B5EF4-FFF2-40B4-BE49-F238E27FC236}">
                  <a16:creationId xmlns:a16="http://schemas.microsoft.com/office/drawing/2014/main" id="{D180218D-B042-487F-B75B-462D330E8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B362A640-20E9-4540-8076-664AB5D4772F}"/>
              </a:ext>
            </a:extLst>
          </p:cNvPr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>
              <a:extLst>
                <a:ext uri="{FF2B5EF4-FFF2-40B4-BE49-F238E27FC236}">
                  <a16:creationId xmlns:a16="http://schemas.microsoft.com/office/drawing/2014/main" id="{490A1117-89BA-4318-BF44-4C571A70A7C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>
                <a:extLst>
                  <a:ext uri="{FF2B5EF4-FFF2-40B4-BE49-F238E27FC236}">
                    <a16:creationId xmlns:a16="http://schemas.microsoft.com/office/drawing/2014/main" id="{90BA505B-09EA-4F5B-B361-9EDF84C26AB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>
                  <a:extLst>
                    <a:ext uri="{FF2B5EF4-FFF2-40B4-BE49-F238E27FC236}">
                      <a16:creationId xmlns:a16="http://schemas.microsoft.com/office/drawing/2014/main" id="{72263DAE-96B5-4BDF-9EE7-CA36954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>
                  <a:extLst>
                    <a:ext uri="{FF2B5EF4-FFF2-40B4-BE49-F238E27FC236}">
                      <a16:creationId xmlns:a16="http://schemas.microsoft.com/office/drawing/2014/main" id="{19423534-39A3-4D81-A5B4-3115C574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>
                <a:extLst>
                  <a:ext uri="{FF2B5EF4-FFF2-40B4-BE49-F238E27FC236}">
                    <a16:creationId xmlns:a16="http://schemas.microsoft.com/office/drawing/2014/main" id="{CE9BE91E-3E03-4DF1-8437-897D7FEE0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2C253842-373F-4142-9350-2BA9BCC594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>
            <a:extLst>
              <a:ext uri="{FF2B5EF4-FFF2-40B4-BE49-F238E27FC236}">
                <a16:creationId xmlns:a16="http://schemas.microsoft.com/office/drawing/2014/main" id="{B10A60C1-2415-4DB2-8B36-18E2EB6CD51B}"/>
              </a:ext>
            </a:extLst>
          </p:cNvPr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>
              <a:extLst>
                <a:ext uri="{FF2B5EF4-FFF2-40B4-BE49-F238E27FC236}">
                  <a16:creationId xmlns:a16="http://schemas.microsoft.com/office/drawing/2014/main" id="{71EC1992-FA5E-47C5-AFB4-27EF5A302392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>
                <a:extLst>
                  <a:ext uri="{FF2B5EF4-FFF2-40B4-BE49-F238E27FC236}">
                    <a16:creationId xmlns:a16="http://schemas.microsoft.com/office/drawing/2014/main" id="{44552F0A-7DD6-4EDC-8FE8-0D9AA6B689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>
                  <a:extLst>
                    <a:ext uri="{FF2B5EF4-FFF2-40B4-BE49-F238E27FC236}">
                      <a16:creationId xmlns:a16="http://schemas.microsoft.com/office/drawing/2014/main" id="{0FF9AAC3-C0F0-40B6-9282-C5D65FBEA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>
                  <a:extLst>
                    <a:ext uri="{FF2B5EF4-FFF2-40B4-BE49-F238E27FC236}">
                      <a16:creationId xmlns:a16="http://schemas.microsoft.com/office/drawing/2014/main" id="{E4EDD061-A892-4B86-A32E-73FD6F0F0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>
                <a:extLst>
                  <a:ext uri="{FF2B5EF4-FFF2-40B4-BE49-F238E27FC236}">
                    <a16:creationId xmlns:a16="http://schemas.microsoft.com/office/drawing/2014/main" id="{04AC55EE-ACFB-4F25-88B6-5161EAC69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>
              <a:extLst>
                <a:ext uri="{FF2B5EF4-FFF2-40B4-BE49-F238E27FC236}">
                  <a16:creationId xmlns:a16="http://schemas.microsoft.com/office/drawing/2014/main" id="{64C03479-81E0-4C9B-AAF5-BE80A006A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>
            <a:extLst>
              <a:ext uri="{FF2B5EF4-FFF2-40B4-BE49-F238E27FC236}">
                <a16:creationId xmlns:a16="http://schemas.microsoft.com/office/drawing/2014/main" id="{C22584A7-C922-449F-81C4-E5D8E74DF80C}"/>
              </a:ext>
            </a:extLst>
          </p:cNvPr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>
            <a:extLst>
              <a:ext uri="{FF2B5EF4-FFF2-40B4-BE49-F238E27FC236}">
                <a16:creationId xmlns:a16="http://schemas.microsoft.com/office/drawing/2014/main" id="{CA199C89-F324-416E-8344-F0A5D3F0B7EE}"/>
              </a:ext>
            </a:extLst>
          </p:cNvPr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>
            <a:extLst>
              <a:ext uri="{FF2B5EF4-FFF2-40B4-BE49-F238E27FC236}">
                <a16:creationId xmlns:a16="http://schemas.microsoft.com/office/drawing/2014/main" id="{7359FDD3-FB8A-4012-ACD0-8CDBE5EB3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>
            <a:extLst>
              <a:ext uri="{FF2B5EF4-FFF2-40B4-BE49-F238E27FC236}">
                <a16:creationId xmlns:a16="http://schemas.microsoft.com/office/drawing/2014/main" id="{B2703CAB-E597-45F1-B323-1AADDA5B4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>
            <a:extLst>
              <a:ext uri="{FF2B5EF4-FFF2-40B4-BE49-F238E27FC236}">
                <a16:creationId xmlns:a16="http://schemas.microsoft.com/office/drawing/2014/main" id="{E4C02F29-99CC-4A0A-AED7-BDAF71B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>
            <a:extLst>
              <a:ext uri="{FF2B5EF4-FFF2-40B4-BE49-F238E27FC236}">
                <a16:creationId xmlns:a16="http://schemas.microsoft.com/office/drawing/2014/main" id="{B5F7000F-3907-4B7C-A12B-9224EE90BA91}"/>
              </a:ext>
            </a:extLst>
          </p:cNvPr>
          <p:cNvSpPr txBox="1">
            <a:spLocks/>
          </p:cNvSpPr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>
            <a:extLst>
              <a:ext uri="{FF2B5EF4-FFF2-40B4-BE49-F238E27FC236}">
                <a16:creationId xmlns:a16="http://schemas.microsoft.com/office/drawing/2014/main" id="{9202CD99-818E-47BA-BC0A-BCAE7FDD1FD2}"/>
              </a:ext>
            </a:extLst>
          </p:cNvPr>
          <p:cNvSpPr txBox="1">
            <a:spLocks/>
          </p:cNvSpPr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>
            <a:extLst>
              <a:ext uri="{FF2B5EF4-FFF2-40B4-BE49-F238E27FC236}">
                <a16:creationId xmlns:a16="http://schemas.microsoft.com/office/drawing/2014/main" id="{1C132DFB-A4D8-4F82-BD87-65CC1E55BFD4}"/>
              </a:ext>
            </a:extLst>
          </p:cNvPr>
          <p:cNvSpPr txBox="1">
            <a:spLocks/>
          </p:cNvSpPr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4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63588" indent="-306388" defTabSz="982663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534988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1E5EF7-0E96-4BE9-8112-FD32013967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02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46DC4-DBA3-5944-A737-143BB4C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E6E1D-D6F4-4E46-9806-F6A08C0B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4E7E-9BEF-9D43-8722-EC6243BE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D9-CC5E-A24D-ABDA-D09C6CC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2BE2A-699D-8A40-A103-F095B6A2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EEB5-3E56-1044-80D9-75BE589C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63" y="2483737"/>
            <a:ext cx="10480846" cy="69010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邂逅</a:t>
            </a:r>
            <a:r>
              <a:rPr kumimoji="1" lang="en-US" altLang="zh-CN" dirty="0"/>
              <a:t>Vue.js</a:t>
            </a:r>
            <a:r>
              <a:rPr kumimoji="1" lang="zh-CN" altLang="en-US" dirty="0"/>
              <a:t>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CD5E9-F25D-674E-9023-DAC59C44A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650533" y="3886144"/>
            <a:ext cx="6327531" cy="433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王红元 </a:t>
            </a:r>
            <a:r>
              <a:rPr kumimoji="1" lang="en-US" altLang="zh-CN" dirty="0"/>
              <a:t>coderwhy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2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DF208E-A8E4-9341-B19D-E5E4895A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Vue</a:t>
            </a:r>
            <a:r>
              <a:rPr kumimoji="1" lang="zh-CN" altLang="en-US" dirty="0"/>
              <a:t>对前端工程师的重要性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A3966FB-6615-3A4B-AFCE-7B39BEDD9AD7}"/>
              </a:ext>
            </a:extLst>
          </p:cNvPr>
          <p:cNvGrpSpPr/>
          <p:nvPr/>
        </p:nvGrpSpPr>
        <p:grpSpPr>
          <a:xfrm>
            <a:off x="2828445" y="4365786"/>
            <a:ext cx="6444701" cy="2163365"/>
            <a:chOff x="1685647" y="3197027"/>
            <a:chExt cx="8577897" cy="3167382"/>
          </a:xfrm>
        </p:grpSpPr>
        <p:sp>
          <p:nvSpPr>
            <p:cNvPr id="5" name="梯形 1037">
              <a:extLst>
                <a:ext uri="{FF2B5EF4-FFF2-40B4-BE49-F238E27FC236}">
                  <a16:creationId xmlns:a16="http://schemas.microsoft.com/office/drawing/2014/main" id="{387B6A21-FC88-E348-AF80-29932A06CE9C}"/>
                </a:ext>
              </a:extLst>
            </p:cNvPr>
            <p:cNvSpPr/>
            <p:nvPr/>
          </p:nvSpPr>
          <p:spPr>
            <a:xfrm>
              <a:off x="1685647" y="4670719"/>
              <a:ext cx="8577897" cy="1693690"/>
            </a:xfrm>
            <a:custGeom>
              <a:avLst/>
              <a:gdLst>
                <a:gd name="connsiteX0" fmla="*/ 0 w 8663676"/>
                <a:gd name="connsiteY0" fmla="*/ 1863059 h 1863059"/>
                <a:gd name="connsiteX1" fmla="*/ 966909 w 8663676"/>
                <a:gd name="connsiteY1" fmla="*/ 0 h 1863059"/>
                <a:gd name="connsiteX2" fmla="*/ 7696767 w 8663676"/>
                <a:gd name="connsiteY2" fmla="*/ 0 h 1863059"/>
                <a:gd name="connsiteX3" fmla="*/ 8663676 w 8663676"/>
                <a:gd name="connsiteY3" fmla="*/ 1863059 h 1863059"/>
                <a:gd name="connsiteX4" fmla="*/ 0 w 8663676"/>
                <a:gd name="connsiteY4" fmla="*/ 1863059 h 1863059"/>
                <a:gd name="connsiteX0" fmla="*/ 0 w 8663676"/>
                <a:gd name="connsiteY0" fmla="*/ 1863059 h 1863059"/>
                <a:gd name="connsiteX1" fmla="*/ 966909 w 8663676"/>
                <a:gd name="connsiteY1" fmla="*/ 0 h 1863059"/>
                <a:gd name="connsiteX2" fmla="*/ 7696767 w 8663676"/>
                <a:gd name="connsiteY2" fmla="*/ 0 h 1863059"/>
                <a:gd name="connsiteX3" fmla="*/ 8663676 w 8663676"/>
                <a:gd name="connsiteY3" fmla="*/ 1863059 h 1863059"/>
                <a:gd name="connsiteX4" fmla="*/ 0 w 8663676"/>
                <a:gd name="connsiteY4" fmla="*/ 1863059 h 1863059"/>
                <a:gd name="connsiteX0" fmla="*/ 0 w 8663676"/>
                <a:gd name="connsiteY0" fmla="*/ 1863059 h 1863059"/>
                <a:gd name="connsiteX1" fmla="*/ 966909 w 8663676"/>
                <a:gd name="connsiteY1" fmla="*/ 0 h 1863059"/>
                <a:gd name="connsiteX2" fmla="*/ 7696767 w 8663676"/>
                <a:gd name="connsiteY2" fmla="*/ 0 h 1863059"/>
                <a:gd name="connsiteX3" fmla="*/ 8663676 w 8663676"/>
                <a:gd name="connsiteY3" fmla="*/ 1863059 h 1863059"/>
                <a:gd name="connsiteX4" fmla="*/ 0 w 8663676"/>
                <a:gd name="connsiteY4" fmla="*/ 1863059 h 1863059"/>
                <a:gd name="connsiteX0" fmla="*/ 0 w 8663676"/>
                <a:gd name="connsiteY0" fmla="*/ 1863059 h 1863059"/>
                <a:gd name="connsiteX1" fmla="*/ 966909 w 8663676"/>
                <a:gd name="connsiteY1" fmla="*/ 0 h 1863059"/>
                <a:gd name="connsiteX2" fmla="*/ 7696767 w 8663676"/>
                <a:gd name="connsiteY2" fmla="*/ 0 h 1863059"/>
                <a:gd name="connsiteX3" fmla="*/ 8663676 w 8663676"/>
                <a:gd name="connsiteY3" fmla="*/ 1863059 h 1863059"/>
                <a:gd name="connsiteX4" fmla="*/ 0 w 8663676"/>
                <a:gd name="connsiteY4" fmla="*/ 1863059 h 1863059"/>
                <a:gd name="connsiteX0" fmla="*/ 0 w 8663676"/>
                <a:gd name="connsiteY0" fmla="*/ 1863059 h 1863059"/>
                <a:gd name="connsiteX1" fmla="*/ 966909 w 8663676"/>
                <a:gd name="connsiteY1" fmla="*/ 0 h 1863059"/>
                <a:gd name="connsiteX2" fmla="*/ 7696767 w 8663676"/>
                <a:gd name="connsiteY2" fmla="*/ 0 h 1863059"/>
                <a:gd name="connsiteX3" fmla="*/ 8663676 w 8663676"/>
                <a:gd name="connsiteY3" fmla="*/ 1863059 h 1863059"/>
                <a:gd name="connsiteX4" fmla="*/ 0 w 8663676"/>
                <a:gd name="connsiteY4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3676" h="1863059">
                  <a:moveTo>
                    <a:pt x="0" y="1863059"/>
                  </a:moveTo>
                  <a:lnTo>
                    <a:pt x="966909" y="0"/>
                  </a:lnTo>
                  <a:lnTo>
                    <a:pt x="7696767" y="0"/>
                  </a:lnTo>
                  <a:lnTo>
                    <a:pt x="8663676" y="1863059"/>
                  </a:lnTo>
                  <a:cubicBezTo>
                    <a:pt x="5631800" y="1614997"/>
                    <a:pt x="3200936" y="1608399"/>
                    <a:pt x="0" y="18630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7000"/>
                  </a:schemeClr>
                </a:gs>
                <a:gs pos="100000">
                  <a:srgbClr val="B2B2B2">
                    <a:alpha val="41000"/>
                  </a:srgbClr>
                </a:gs>
                <a:gs pos="58000">
                  <a:srgbClr val="777777">
                    <a:alpha val="2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F876FC7C-5E71-394C-92F2-24C15943343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133872" y="3197027"/>
              <a:ext cx="7924257" cy="2195757"/>
              <a:chOff x="-40" y="982"/>
              <a:chExt cx="7747" cy="2356"/>
            </a:xfrm>
          </p:grpSpPr>
          <p:sp>
            <p:nvSpPr>
              <p:cNvPr id="7" name="Freeform 27">
                <a:extLst>
                  <a:ext uri="{FF2B5EF4-FFF2-40B4-BE49-F238E27FC236}">
                    <a16:creationId xmlns:a16="http://schemas.microsoft.com/office/drawing/2014/main" id="{DF664252-E950-E44E-82D2-263C4E1EE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" y="2540"/>
                <a:ext cx="7692" cy="798"/>
              </a:xfrm>
              <a:custGeom>
                <a:avLst/>
                <a:gdLst>
                  <a:gd name="T0" fmla="*/ 3249 w 3253"/>
                  <a:gd name="T1" fmla="*/ 290 h 337"/>
                  <a:gd name="T2" fmla="*/ 3230 w 3253"/>
                  <a:gd name="T3" fmla="*/ 253 h 337"/>
                  <a:gd name="T4" fmla="*/ 3236 w 3253"/>
                  <a:gd name="T5" fmla="*/ 150 h 337"/>
                  <a:gd name="T6" fmla="*/ 3229 w 3253"/>
                  <a:gd name="T7" fmla="*/ 131 h 337"/>
                  <a:gd name="T8" fmla="*/ 3222 w 3253"/>
                  <a:gd name="T9" fmla="*/ 109 h 337"/>
                  <a:gd name="T10" fmla="*/ 2814 w 3253"/>
                  <a:gd name="T11" fmla="*/ 62 h 337"/>
                  <a:gd name="T12" fmla="*/ 1816 w 3253"/>
                  <a:gd name="T13" fmla="*/ 67 h 337"/>
                  <a:gd name="T14" fmla="*/ 1634 w 3253"/>
                  <a:gd name="T15" fmla="*/ 118 h 337"/>
                  <a:gd name="T16" fmla="*/ 1080 w 3253"/>
                  <a:gd name="T17" fmla="*/ 46 h 337"/>
                  <a:gd name="T18" fmla="*/ 414 w 3253"/>
                  <a:gd name="T19" fmla="*/ 80 h 337"/>
                  <a:gd name="T20" fmla="*/ 72 w 3253"/>
                  <a:gd name="T21" fmla="*/ 92 h 337"/>
                  <a:gd name="T22" fmla="*/ 26 w 3253"/>
                  <a:gd name="T23" fmla="*/ 101 h 337"/>
                  <a:gd name="T24" fmla="*/ 11 w 3253"/>
                  <a:gd name="T25" fmla="*/ 127 h 337"/>
                  <a:gd name="T26" fmla="*/ 6 w 3253"/>
                  <a:gd name="T27" fmla="*/ 206 h 337"/>
                  <a:gd name="T28" fmla="*/ 9 w 3253"/>
                  <a:gd name="T29" fmla="*/ 209 h 337"/>
                  <a:gd name="T30" fmla="*/ 9 w 3253"/>
                  <a:gd name="T31" fmla="*/ 314 h 337"/>
                  <a:gd name="T32" fmla="*/ 27 w 3253"/>
                  <a:gd name="T33" fmla="*/ 328 h 337"/>
                  <a:gd name="T34" fmla="*/ 56 w 3253"/>
                  <a:gd name="T35" fmla="*/ 327 h 337"/>
                  <a:gd name="T36" fmla="*/ 222 w 3253"/>
                  <a:gd name="T37" fmla="*/ 328 h 337"/>
                  <a:gd name="T38" fmla="*/ 353 w 3253"/>
                  <a:gd name="T39" fmla="*/ 329 h 337"/>
                  <a:gd name="T40" fmla="*/ 481 w 3253"/>
                  <a:gd name="T41" fmla="*/ 332 h 337"/>
                  <a:gd name="T42" fmla="*/ 511 w 3253"/>
                  <a:gd name="T43" fmla="*/ 330 h 337"/>
                  <a:gd name="T44" fmla="*/ 568 w 3253"/>
                  <a:gd name="T45" fmla="*/ 326 h 337"/>
                  <a:gd name="T46" fmla="*/ 652 w 3253"/>
                  <a:gd name="T47" fmla="*/ 328 h 337"/>
                  <a:gd name="T48" fmla="*/ 717 w 3253"/>
                  <a:gd name="T49" fmla="*/ 328 h 337"/>
                  <a:gd name="T50" fmla="*/ 762 w 3253"/>
                  <a:gd name="T51" fmla="*/ 331 h 337"/>
                  <a:gd name="T52" fmla="*/ 806 w 3253"/>
                  <a:gd name="T53" fmla="*/ 331 h 337"/>
                  <a:gd name="T54" fmla="*/ 1589 w 3253"/>
                  <a:gd name="T55" fmla="*/ 337 h 337"/>
                  <a:gd name="T56" fmla="*/ 1607 w 3253"/>
                  <a:gd name="T57" fmla="*/ 317 h 337"/>
                  <a:gd name="T58" fmla="*/ 1617 w 3253"/>
                  <a:gd name="T59" fmla="*/ 159 h 337"/>
                  <a:gd name="T60" fmla="*/ 1623 w 3253"/>
                  <a:gd name="T61" fmla="*/ 148 h 337"/>
                  <a:gd name="T62" fmla="*/ 1628 w 3253"/>
                  <a:gd name="T63" fmla="*/ 141 h 337"/>
                  <a:gd name="T64" fmla="*/ 1636 w 3253"/>
                  <a:gd name="T65" fmla="*/ 128 h 337"/>
                  <a:gd name="T66" fmla="*/ 1649 w 3253"/>
                  <a:gd name="T67" fmla="*/ 162 h 337"/>
                  <a:gd name="T68" fmla="*/ 1648 w 3253"/>
                  <a:gd name="T69" fmla="*/ 207 h 337"/>
                  <a:gd name="T70" fmla="*/ 1639 w 3253"/>
                  <a:gd name="T71" fmla="*/ 273 h 337"/>
                  <a:gd name="T72" fmla="*/ 1649 w 3253"/>
                  <a:gd name="T73" fmla="*/ 276 h 337"/>
                  <a:gd name="T74" fmla="*/ 1654 w 3253"/>
                  <a:gd name="T75" fmla="*/ 276 h 337"/>
                  <a:gd name="T76" fmla="*/ 1654 w 3253"/>
                  <a:gd name="T77" fmla="*/ 289 h 337"/>
                  <a:gd name="T78" fmla="*/ 1665 w 3253"/>
                  <a:gd name="T79" fmla="*/ 291 h 337"/>
                  <a:gd name="T80" fmla="*/ 1664 w 3253"/>
                  <a:gd name="T81" fmla="*/ 316 h 337"/>
                  <a:gd name="T82" fmla="*/ 1690 w 3253"/>
                  <a:gd name="T83" fmla="*/ 324 h 337"/>
                  <a:gd name="T84" fmla="*/ 3200 w 3253"/>
                  <a:gd name="T85" fmla="*/ 325 h 337"/>
                  <a:gd name="T86" fmla="*/ 3249 w 3253"/>
                  <a:gd name="T87" fmla="*/ 29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53" h="337">
                    <a:moveTo>
                      <a:pt x="3249" y="290"/>
                    </a:moveTo>
                    <a:cubicBezTo>
                      <a:pt x="3246" y="277"/>
                      <a:pt x="3230" y="253"/>
                      <a:pt x="3230" y="253"/>
                    </a:cubicBezTo>
                    <a:cubicBezTo>
                      <a:pt x="3236" y="150"/>
                      <a:pt x="3236" y="150"/>
                      <a:pt x="3236" y="150"/>
                    </a:cubicBezTo>
                    <a:cubicBezTo>
                      <a:pt x="3236" y="150"/>
                      <a:pt x="3238" y="141"/>
                      <a:pt x="3229" y="131"/>
                    </a:cubicBezTo>
                    <a:cubicBezTo>
                      <a:pt x="3221" y="116"/>
                      <a:pt x="3222" y="109"/>
                      <a:pt x="3222" y="109"/>
                    </a:cubicBezTo>
                    <a:cubicBezTo>
                      <a:pt x="3222" y="109"/>
                      <a:pt x="2992" y="77"/>
                      <a:pt x="2814" y="62"/>
                    </a:cubicBezTo>
                    <a:cubicBezTo>
                      <a:pt x="2625" y="46"/>
                      <a:pt x="2150" y="0"/>
                      <a:pt x="1816" y="67"/>
                    </a:cubicBezTo>
                    <a:cubicBezTo>
                      <a:pt x="1816" y="67"/>
                      <a:pt x="1700" y="97"/>
                      <a:pt x="1634" y="118"/>
                    </a:cubicBezTo>
                    <a:cubicBezTo>
                      <a:pt x="1387" y="41"/>
                      <a:pt x="1145" y="48"/>
                      <a:pt x="1080" y="46"/>
                    </a:cubicBezTo>
                    <a:cubicBezTo>
                      <a:pt x="961" y="47"/>
                      <a:pt x="467" y="77"/>
                      <a:pt x="414" y="80"/>
                    </a:cubicBezTo>
                    <a:cubicBezTo>
                      <a:pt x="361" y="82"/>
                      <a:pt x="108" y="95"/>
                      <a:pt x="72" y="92"/>
                    </a:cubicBezTo>
                    <a:cubicBezTo>
                      <a:pt x="33" y="93"/>
                      <a:pt x="26" y="101"/>
                      <a:pt x="26" y="101"/>
                    </a:cubicBezTo>
                    <a:cubicBezTo>
                      <a:pt x="8" y="122"/>
                      <a:pt x="11" y="121"/>
                      <a:pt x="11" y="127"/>
                    </a:cubicBezTo>
                    <a:cubicBezTo>
                      <a:pt x="1" y="178"/>
                      <a:pt x="6" y="206"/>
                      <a:pt x="6" y="206"/>
                    </a:cubicBezTo>
                    <a:cubicBezTo>
                      <a:pt x="6" y="206"/>
                      <a:pt x="6" y="206"/>
                      <a:pt x="9" y="209"/>
                    </a:cubicBezTo>
                    <a:cubicBezTo>
                      <a:pt x="0" y="249"/>
                      <a:pt x="6" y="299"/>
                      <a:pt x="9" y="314"/>
                    </a:cubicBezTo>
                    <a:cubicBezTo>
                      <a:pt x="11" y="329"/>
                      <a:pt x="27" y="328"/>
                      <a:pt x="27" y="328"/>
                    </a:cubicBezTo>
                    <a:cubicBezTo>
                      <a:pt x="27" y="328"/>
                      <a:pt x="35" y="328"/>
                      <a:pt x="56" y="327"/>
                    </a:cubicBezTo>
                    <a:cubicBezTo>
                      <a:pt x="86" y="324"/>
                      <a:pt x="110" y="326"/>
                      <a:pt x="222" y="328"/>
                    </a:cubicBezTo>
                    <a:cubicBezTo>
                      <a:pt x="254" y="326"/>
                      <a:pt x="320" y="327"/>
                      <a:pt x="353" y="329"/>
                    </a:cubicBezTo>
                    <a:cubicBezTo>
                      <a:pt x="369" y="331"/>
                      <a:pt x="472" y="331"/>
                      <a:pt x="481" y="332"/>
                    </a:cubicBezTo>
                    <a:cubicBezTo>
                      <a:pt x="490" y="332"/>
                      <a:pt x="511" y="330"/>
                      <a:pt x="511" y="330"/>
                    </a:cubicBezTo>
                    <a:cubicBezTo>
                      <a:pt x="511" y="330"/>
                      <a:pt x="511" y="330"/>
                      <a:pt x="568" y="326"/>
                    </a:cubicBezTo>
                    <a:cubicBezTo>
                      <a:pt x="631" y="328"/>
                      <a:pt x="652" y="328"/>
                      <a:pt x="652" y="328"/>
                    </a:cubicBezTo>
                    <a:cubicBezTo>
                      <a:pt x="652" y="328"/>
                      <a:pt x="699" y="328"/>
                      <a:pt x="717" y="328"/>
                    </a:cubicBezTo>
                    <a:cubicBezTo>
                      <a:pt x="735" y="328"/>
                      <a:pt x="745" y="331"/>
                      <a:pt x="762" y="331"/>
                    </a:cubicBezTo>
                    <a:cubicBezTo>
                      <a:pt x="777" y="329"/>
                      <a:pt x="806" y="331"/>
                      <a:pt x="806" y="331"/>
                    </a:cubicBezTo>
                    <a:cubicBezTo>
                      <a:pt x="806" y="331"/>
                      <a:pt x="1306" y="336"/>
                      <a:pt x="1589" y="337"/>
                    </a:cubicBezTo>
                    <a:cubicBezTo>
                      <a:pt x="1611" y="336"/>
                      <a:pt x="1607" y="317"/>
                      <a:pt x="1607" y="317"/>
                    </a:cubicBezTo>
                    <a:cubicBezTo>
                      <a:pt x="1607" y="317"/>
                      <a:pt x="1617" y="163"/>
                      <a:pt x="1617" y="159"/>
                    </a:cubicBezTo>
                    <a:cubicBezTo>
                      <a:pt x="1617" y="155"/>
                      <a:pt x="1623" y="148"/>
                      <a:pt x="1623" y="148"/>
                    </a:cubicBezTo>
                    <a:cubicBezTo>
                      <a:pt x="1623" y="148"/>
                      <a:pt x="1628" y="145"/>
                      <a:pt x="1628" y="141"/>
                    </a:cubicBezTo>
                    <a:cubicBezTo>
                      <a:pt x="1629" y="139"/>
                      <a:pt x="1633" y="133"/>
                      <a:pt x="1636" y="128"/>
                    </a:cubicBezTo>
                    <a:cubicBezTo>
                      <a:pt x="1640" y="132"/>
                      <a:pt x="1649" y="146"/>
                      <a:pt x="1649" y="162"/>
                    </a:cubicBezTo>
                    <a:cubicBezTo>
                      <a:pt x="1649" y="182"/>
                      <a:pt x="1654" y="179"/>
                      <a:pt x="1648" y="207"/>
                    </a:cubicBezTo>
                    <a:cubicBezTo>
                      <a:pt x="1644" y="237"/>
                      <a:pt x="1639" y="273"/>
                      <a:pt x="1639" y="273"/>
                    </a:cubicBezTo>
                    <a:cubicBezTo>
                      <a:pt x="1649" y="276"/>
                      <a:pt x="1649" y="276"/>
                      <a:pt x="1649" y="276"/>
                    </a:cubicBezTo>
                    <a:cubicBezTo>
                      <a:pt x="1654" y="276"/>
                      <a:pt x="1654" y="276"/>
                      <a:pt x="1654" y="276"/>
                    </a:cubicBezTo>
                    <a:cubicBezTo>
                      <a:pt x="1654" y="289"/>
                      <a:pt x="1654" y="289"/>
                      <a:pt x="1654" y="289"/>
                    </a:cubicBezTo>
                    <a:cubicBezTo>
                      <a:pt x="1654" y="289"/>
                      <a:pt x="1657" y="292"/>
                      <a:pt x="1665" y="291"/>
                    </a:cubicBezTo>
                    <a:cubicBezTo>
                      <a:pt x="1664" y="316"/>
                      <a:pt x="1664" y="316"/>
                      <a:pt x="1664" y="316"/>
                    </a:cubicBezTo>
                    <a:cubicBezTo>
                      <a:pt x="1664" y="316"/>
                      <a:pt x="1677" y="323"/>
                      <a:pt x="1690" y="324"/>
                    </a:cubicBezTo>
                    <a:cubicBezTo>
                      <a:pt x="1702" y="324"/>
                      <a:pt x="3200" y="325"/>
                      <a:pt x="3200" y="325"/>
                    </a:cubicBezTo>
                    <a:cubicBezTo>
                      <a:pt x="3200" y="325"/>
                      <a:pt x="3253" y="333"/>
                      <a:pt x="3249" y="29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28">
                <a:extLst>
                  <a:ext uri="{FF2B5EF4-FFF2-40B4-BE49-F238E27FC236}">
                    <a16:creationId xmlns:a16="http://schemas.microsoft.com/office/drawing/2014/main" id="{048016E3-F002-6C47-BD43-3BF00B2FE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" y="1756"/>
                <a:ext cx="3821" cy="1066"/>
              </a:xfrm>
              <a:custGeom>
                <a:avLst/>
                <a:gdLst>
                  <a:gd name="T0" fmla="*/ 1616 w 1616"/>
                  <a:gd name="T1" fmla="*/ 450 h 450"/>
                  <a:gd name="T2" fmla="*/ 1607 w 1616"/>
                  <a:gd name="T3" fmla="*/ 446 h 450"/>
                  <a:gd name="T4" fmla="*/ 1055 w 1616"/>
                  <a:gd name="T5" fmla="*/ 369 h 450"/>
                  <a:gd name="T6" fmla="*/ 388 w 1616"/>
                  <a:gd name="T7" fmla="*/ 402 h 450"/>
                  <a:gd name="T8" fmla="*/ 47 w 1616"/>
                  <a:gd name="T9" fmla="*/ 415 h 450"/>
                  <a:gd name="T10" fmla="*/ 0 w 1616"/>
                  <a:gd name="T11" fmla="*/ 424 h 450"/>
                  <a:gd name="T12" fmla="*/ 95 w 1616"/>
                  <a:gd name="T13" fmla="*/ 292 h 450"/>
                  <a:gd name="T14" fmla="*/ 277 w 1616"/>
                  <a:gd name="T15" fmla="*/ 0 h 450"/>
                  <a:gd name="T16" fmla="*/ 284 w 1616"/>
                  <a:gd name="T17" fmla="*/ 1 h 450"/>
                  <a:gd name="T18" fmla="*/ 45 w 1616"/>
                  <a:gd name="T19" fmla="*/ 386 h 450"/>
                  <a:gd name="T20" fmla="*/ 451 w 1616"/>
                  <a:gd name="T21" fmla="*/ 361 h 450"/>
                  <a:gd name="T22" fmla="*/ 1239 w 1616"/>
                  <a:gd name="T23" fmla="*/ 353 h 450"/>
                  <a:gd name="T24" fmla="*/ 1616 w 1616"/>
                  <a:gd name="T2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6" h="450">
                    <a:moveTo>
                      <a:pt x="1616" y="450"/>
                    </a:moveTo>
                    <a:cubicBezTo>
                      <a:pt x="1607" y="446"/>
                      <a:pt x="1607" y="446"/>
                      <a:pt x="1607" y="446"/>
                    </a:cubicBezTo>
                    <a:cubicBezTo>
                      <a:pt x="1360" y="370"/>
                      <a:pt x="1120" y="371"/>
                      <a:pt x="1055" y="369"/>
                    </a:cubicBezTo>
                    <a:cubicBezTo>
                      <a:pt x="936" y="370"/>
                      <a:pt x="441" y="400"/>
                      <a:pt x="388" y="402"/>
                    </a:cubicBezTo>
                    <a:cubicBezTo>
                      <a:pt x="335" y="405"/>
                      <a:pt x="82" y="417"/>
                      <a:pt x="47" y="415"/>
                    </a:cubicBezTo>
                    <a:cubicBezTo>
                      <a:pt x="8" y="416"/>
                      <a:pt x="0" y="424"/>
                      <a:pt x="0" y="424"/>
                    </a:cubicBezTo>
                    <a:cubicBezTo>
                      <a:pt x="0" y="424"/>
                      <a:pt x="62" y="348"/>
                      <a:pt x="95" y="292"/>
                    </a:cubicBezTo>
                    <a:cubicBezTo>
                      <a:pt x="277" y="0"/>
                      <a:pt x="277" y="0"/>
                      <a:pt x="277" y="0"/>
                    </a:cubicBezTo>
                    <a:cubicBezTo>
                      <a:pt x="284" y="1"/>
                      <a:pt x="284" y="1"/>
                      <a:pt x="284" y="1"/>
                    </a:cubicBezTo>
                    <a:cubicBezTo>
                      <a:pt x="45" y="386"/>
                      <a:pt x="45" y="386"/>
                      <a:pt x="45" y="386"/>
                    </a:cubicBezTo>
                    <a:cubicBezTo>
                      <a:pt x="45" y="386"/>
                      <a:pt x="358" y="367"/>
                      <a:pt x="451" y="361"/>
                    </a:cubicBezTo>
                    <a:cubicBezTo>
                      <a:pt x="547" y="355"/>
                      <a:pt x="1008" y="317"/>
                      <a:pt x="1239" y="353"/>
                    </a:cubicBezTo>
                    <a:cubicBezTo>
                      <a:pt x="1287" y="360"/>
                      <a:pt x="1473" y="385"/>
                      <a:pt x="1616" y="45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29">
                <a:extLst>
                  <a:ext uri="{FF2B5EF4-FFF2-40B4-BE49-F238E27FC236}">
                    <a16:creationId xmlns:a16="http://schemas.microsoft.com/office/drawing/2014/main" id="{9287B927-3BCB-7146-A134-1A0FC3DF1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" y="1801"/>
                <a:ext cx="3679" cy="1021"/>
              </a:xfrm>
              <a:custGeom>
                <a:avLst/>
                <a:gdLst>
                  <a:gd name="T0" fmla="*/ 9 w 1556"/>
                  <a:gd name="T1" fmla="*/ 424 h 431"/>
                  <a:gd name="T2" fmla="*/ 39 w 1556"/>
                  <a:gd name="T3" fmla="*/ 402 h 431"/>
                  <a:gd name="T4" fmla="*/ 162 w 1556"/>
                  <a:gd name="T5" fmla="*/ 307 h 431"/>
                  <a:gd name="T6" fmla="*/ 481 w 1556"/>
                  <a:gd name="T7" fmla="*/ 164 h 431"/>
                  <a:gd name="T8" fmla="*/ 1212 w 1556"/>
                  <a:gd name="T9" fmla="*/ 0 h 431"/>
                  <a:gd name="T10" fmla="*/ 1214 w 1556"/>
                  <a:gd name="T11" fmla="*/ 2 h 431"/>
                  <a:gd name="T12" fmla="*/ 1340 w 1556"/>
                  <a:gd name="T13" fmla="*/ 140 h 431"/>
                  <a:gd name="T14" fmla="*/ 1556 w 1556"/>
                  <a:gd name="T15" fmla="*/ 388 h 431"/>
                  <a:gd name="T16" fmla="*/ 1549 w 1556"/>
                  <a:gd name="T17" fmla="*/ 390 h 431"/>
                  <a:gd name="T18" fmla="*/ 1129 w 1556"/>
                  <a:gd name="T19" fmla="*/ 332 h 431"/>
                  <a:gd name="T20" fmla="*/ 641 w 1556"/>
                  <a:gd name="T21" fmla="*/ 302 h 431"/>
                  <a:gd name="T22" fmla="*/ 145 w 1556"/>
                  <a:gd name="T23" fmla="*/ 376 h 431"/>
                  <a:gd name="T24" fmla="*/ 19 w 1556"/>
                  <a:gd name="T25" fmla="*/ 426 h 431"/>
                  <a:gd name="T26" fmla="*/ 2 w 1556"/>
                  <a:gd name="T27" fmla="*/ 431 h 431"/>
                  <a:gd name="T28" fmla="*/ 0 w 1556"/>
                  <a:gd name="T29" fmla="*/ 430 h 431"/>
                  <a:gd name="T30" fmla="*/ 10 w 1556"/>
                  <a:gd name="T31" fmla="*/ 423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56" h="431">
                    <a:moveTo>
                      <a:pt x="9" y="424"/>
                    </a:moveTo>
                    <a:cubicBezTo>
                      <a:pt x="9" y="424"/>
                      <a:pt x="12" y="422"/>
                      <a:pt x="39" y="402"/>
                    </a:cubicBezTo>
                    <a:cubicBezTo>
                      <a:pt x="98" y="346"/>
                      <a:pt x="162" y="307"/>
                      <a:pt x="162" y="307"/>
                    </a:cubicBezTo>
                    <a:cubicBezTo>
                      <a:pt x="310" y="218"/>
                      <a:pt x="434" y="179"/>
                      <a:pt x="481" y="164"/>
                    </a:cubicBezTo>
                    <a:cubicBezTo>
                      <a:pt x="914" y="30"/>
                      <a:pt x="1212" y="0"/>
                      <a:pt x="1212" y="0"/>
                    </a:cubicBezTo>
                    <a:cubicBezTo>
                      <a:pt x="1212" y="0"/>
                      <a:pt x="1212" y="0"/>
                      <a:pt x="1214" y="2"/>
                    </a:cubicBezTo>
                    <a:cubicBezTo>
                      <a:pt x="1214" y="2"/>
                      <a:pt x="1222" y="17"/>
                      <a:pt x="1340" y="140"/>
                    </a:cubicBezTo>
                    <a:cubicBezTo>
                      <a:pt x="1459" y="251"/>
                      <a:pt x="1552" y="378"/>
                      <a:pt x="1556" y="388"/>
                    </a:cubicBezTo>
                    <a:cubicBezTo>
                      <a:pt x="1556" y="392"/>
                      <a:pt x="1549" y="390"/>
                      <a:pt x="1549" y="390"/>
                    </a:cubicBezTo>
                    <a:cubicBezTo>
                      <a:pt x="1489" y="375"/>
                      <a:pt x="1129" y="332"/>
                      <a:pt x="1129" y="332"/>
                    </a:cubicBezTo>
                    <a:cubicBezTo>
                      <a:pt x="912" y="306"/>
                      <a:pt x="731" y="300"/>
                      <a:pt x="641" y="302"/>
                    </a:cubicBezTo>
                    <a:cubicBezTo>
                      <a:pt x="324" y="306"/>
                      <a:pt x="172" y="366"/>
                      <a:pt x="145" y="376"/>
                    </a:cubicBezTo>
                    <a:cubicBezTo>
                      <a:pt x="109" y="388"/>
                      <a:pt x="19" y="426"/>
                      <a:pt x="19" y="426"/>
                    </a:cubicBezTo>
                    <a:cubicBezTo>
                      <a:pt x="2" y="431"/>
                      <a:pt x="2" y="431"/>
                      <a:pt x="2" y="431"/>
                    </a:cubicBezTo>
                    <a:cubicBezTo>
                      <a:pt x="0" y="430"/>
                      <a:pt x="0" y="430"/>
                      <a:pt x="0" y="430"/>
                    </a:cubicBezTo>
                    <a:cubicBezTo>
                      <a:pt x="10" y="423"/>
                      <a:pt x="10" y="423"/>
                      <a:pt x="10" y="423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30">
                <a:extLst>
                  <a:ext uri="{FF2B5EF4-FFF2-40B4-BE49-F238E27FC236}">
                    <a16:creationId xmlns:a16="http://schemas.microsoft.com/office/drawing/2014/main" id="{17D87D74-2256-154E-8EF8-52AA22575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" y="1761"/>
                <a:ext cx="3736" cy="1061"/>
              </a:xfrm>
              <a:custGeom>
                <a:avLst/>
                <a:gdLst>
                  <a:gd name="T0" fmla="*/ 0 w 1580"/>
                  <a:gd name="T1" fmla="*/ 384 h 448"/>
                  <a:gd name="T2" fmla="*/ 237 w 1580"/>
                  <a:gd name="T3" fmla="*/ 0 h 448"/>
                  <a:gd name="T4" fmla="*/ 1235 w 1580"/>
                  <a:gd name="T5" fmla="*/ 244 h 448"/>
                  <a:gd name="T6" fmla="*/ 1580 w 1580"/>
                  <a:gd name="T7" fmla="*/ 441 h 448"/>
                  <a:gd name="T8" fmla="*/ 1570 w 1580"/>
                  <a:gd name="T9" fmla="*/ 448 h 448"/>
                  <a:gd name="T10" fmla="*/ 1285 w 1580"/>
                  <a:gd name="T11" fmla="*/ 366 h 448"/>
                  <a:gd name="T12" fmla="*/ 580 w 1580"/>
                  <a:gd name="T13" fmla="*/ 347 h 448"/>
                  <a:gd name="T14" fmla="*/ 0 w 1580"/>
                  <a:gd name="T15" fmla="*/ 384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0" h="448">
                    <a:moveTo>
                      <a:pt x="0" y="384"/>
                    </a:moveTo>
                    <a:cubicBezTo>
                      <a:pt x="237" y="0"/>
                      <a:pt x="237" y="0"/>
                      <a:pt x="237" y="0"/>
                    </a:cubicBezTo>
                    <a:cubicBezTo>
                      <a:pt x="237" y="0"/>
                      <a:pt x="993" y="132"/>
                      <a:pt x="1235" y="244"/>
                    </a:cubicBezTo>
                    <a:cubicBezTo>
                      <a:pt x="1358" y="293"/>
                      <a:pt x="1489" y="351"/>
                      <a:pt x="1580" y="441"/>
                    </a:cubicBezTo>
                    <a:cubicBezTo>
                      <a:pt x="1570" y="448"/>
                      <a:pt x="1570" y="448"/>
                      <a:pt x="1570" y="448"/>
                    </a:cubicBezTo>
                    <a:cubicBezTo>
                      <a:pt x="1570" y="448"/>
                      <a:pt x="1445" y="392"/>
                      <a:pt x="1285" y="366"/>
                    </a:cubicBezTo>
                    <a:cubicBezTo>
                      <a:pt x="1208" y="353"/>
                      <a:pt x="1062" y="318"/>
                      <a:pt x="580" y="347"/>
                    </a:cubicBezTo>
                    <a:cubicBezTo>
                      <a:pt x="103" y="382"/>
                      <a:pt x="0" y="384"/>
                      <a:pt x="0" y="384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31">
                <a:extLst>
                  <a:ext uri="{FF2B5EF4-FFF2-40B4-BE49-F238E27FC236}">
                    <a16:creationId xmlns:a16="http://schemas.microsoft.com/office/drawing/2014/main" id="{549FA019-1A0A-2B4F-B3A4-5BB768908F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" y="2630"/>
                <a:ext cx="3882" cy="689"/>
              </a:xfrm>
              <a:custGeom>
                <a:avLst/>
                <a:gdLst>
                  <a:gd name="T0" fmla="*/ 1633 w 1642"/>
                  <a:gd name="T1" fmla="*/ 77 h 291"/>
                  <a:gd name="T2" fmla="*/ 1081 w 1642"/>
                  <a:gd name="T3" fmla="*/ 0 h 291"/>
                  <a:gd name="T4" fmla="*/ 414 w 1642"/>
                  <a:gd name="T5" fmla="*/ 33 h 291"/>
                  <a:gd name="T6" fmla="*/ 73 w 1642"/>
                  <a:gd name="T7" fmla="*/ 46 h 291"/>
                  <a:gd name="T8" fmla="*/ 26 w 1642"/>
                  <a:gd name="T9" fmla="*/ 55 h 291"/>
                  <a:gd name="T10" fmla="*/ 11 w 1642"/>
                  <a:gd name="T11" fmla="*/ 80 h 291"/>
                  <a:gd name="T12" fmla="*/ 7 w 1642"/>
                  <a:gd name="T13" fmla="*/ 159 h 291"/>
                  <a:gd name="T14" fmla="*/ 9 w 1642"/>
                  <a:gd name="T15" fmla="*/ 163 h 291"/>
                  <a:gd name="T16" fmla="*/ 9 w 1642"/>
                  <a:gd name="T17" fmla="*/ 268 h 291"/>
                  <a:gd name="T18" fmla="*/ 28 w 1642"/>
                  <a:gd name="T19" fmla="*/ 281 h 291"/>
                  <a:gd name="T20" fmla="*/ 57 w 1642"/>
                  <a:gd name="T21" fmla="*/ 281 h 291"/>
                  <a:gd name="T22" fmla="*/ 223 w 1642"/>
                  <a:gd name="T23" fmla="*/ 281 h 291"/>
                  <a:gd name="T24" fmla="*/ 354 w 1642"/>
                  <a:gd name="T25" fmla="*/ 282 h 291"/>
                  <a:gd name="T26" fmla="*/ 482 w 1642"/>
                  <a:gd name="T27" fmla="*/ 285 h 291"/>
                  <a:gd name="T28" fmla="*/ 512 w 1642"/>
                  <a:gd name="T29" fmla="*/ 283 h 291"/>
                  <a:gd name="T30" fmla="*/ 568 w 1642"/>
                  <a:gd name="T31" fmla="*/ 280 h 291"/>
                  <a:gd name="T32" fmla="*/ 653 w 1642"/>
                  <a:gd name="T33" fmla="*/ 281 h 291"/>
                  <a:gd name="T34" fmla="*/ 718 w 1642"/>
                  <a:gd name="T35" fmla="*/ 281 h 291"/>
                  <a:gd name="T36" fmla="*/ 762 w 1642"/>
                  <a:gd name="T37" fmla="*/ 284 h 291"/>
                  <a:gd name="T38" fmla="*/ 806 w 1642"/>
                  <a:gd name="T39" fmla="*/ 285 h 291"/>
                  <a:gd name="T40" fmla="*/ 1590 w 1642"/>
                  <a:gd name="T41" fmla="*/ 291 h 291"/>
                  <a:gd name="T42" fmla="*/ 1608 w 1642"/>
                  <a:gd name="T43" fmla="*/ 271 h 291"/>
                  <a:gd name="T44" fmla="*/ 1618 w 1642"/>
                  <a:gd name="T45" fmla="*/ 113 h 291"/>
                  <a:gd name="T46" fmla="*/ 1624 w 1642"/>
                  <a:gd name="T47" fmla="*/ 102 h 291"/>
                  <a:gd name="T48" fmla="*/ 1629 w 1642"/>
                  <a:gd name="T49" fmla="*/ 95 h 291"/>
                  <a:gd name="T50" fmla="*/ 1642 w 1642"/>
                  <a:gd name="T51" fmla="*/ 81 h 291"/>
                  <a:gd name="T52" fmla="*/ 1633 w 1642"/>
                  <a:gd name="T53" fmla="*/ 77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42" h="291">
                    <a:moveTo>
                      <a:pt x="1633" y="77"/>
                    </a:moveTo>
                    <a:cubicBezTo>
                      <a:pt x="1386" y="1"/>
                      <a:pt x="1146" y="2"/>
                      <a:pt x="1081" y="0"/>
                    </a:cubicBezTo>
                    <a:cubicBezTo>
                      <a:pt x="962" y="1"/>
                      <a:pt x="467" y="31"/>
                      <a:pt x="414" y="33"/>
                    </a:cubicBezTo>
                    <a:cubicBezTo>
                      <a:pt x="361" y="36"/>
                      <a:pt x="108" y="48"/>
                      <a:pt x="73" y="46"/>
                    </a:cubicBezTo>
                    <a:cubicBezTo>
                      <a:pt x="34" y="47"/>
                      <a:pt x="26" y="55"/>
                      <a:pt x="26" y="55"/>
                    </a:cubicBezTo>
                    <a:cubicBezTo>
                      <a:pt x="9" y="75"/>
                      <a:pt x="12" y="75"/>
                      <a:pt x="11" y="80"/>
                    </a:cubicBezTo>
                    <a:cubicBezTo>
                      <a:pt x="2" y="132"/>
                      <a:pt x="7" y="159"/>
                      <a:pt x="7" y="159"/>
                    </a:cubicBezTo>
                    <a:cubicBezTo>
                      <a:pt x="7" y="159"/>
                      <a:pt x="7" y="159"/>
                      <a:pt x="9" y="163"/>
                    </a:cubicBezTo>
                    <a:cubicBezTo>
                      <a:pt x="0" y="203"/>
                      <a:pt x="7" y="253"/>
                      <a:pt x="9" y="268"/>
                    </a:cubicBezTo>
                    <a:cubicBezTo>
                      <a:pt x="12" y="282"/>
                      <a:pt x="28" y="281"/>
                      <a:pt x="28" y="281"/>
                    </a:cubicBezTo>
                    <a:cubicBezTo>
                      <a:pt x="28" y="281"/>
                      <a:pt x="36" y="282"/>
                      <a:pt x="57" y="281"/>
                    </a:cubicBezTo>
                    <a:cubicBezTo>
                      <a:pt x="87" y="278"/>
                      <a:pt x="110" y="280"/>
                      <a:pt x="223" y="281"/>
                    </a:cubicBezTo>
                    <a:cubicBezTo>
                      <a:pt x="255" y="280"/>
                      <a:pt x="320" y="281"/>
                      <a:pt x="354" y="282"/>
                    </a:cubicBezTo>
                    <a:cubicBezTo>
                      <a:pt x="370" y="285"/>
                      <a:pt x="472" y="285"/>
                      <a:pt x="482" y="285"/>
                    </a:cubicBezTo>
                    <a:cubicBezTo>
                      <a:pt x="491" y="286"/>
                      <a:pt x="512" y="283"/>
                      <a:pt x="512" y="283"/>
                    </a:cubicBezTo>
                    <a:cubicBezTo>
                      <a:pt x="512" y="283"/>
                      <a:pt x="512" y="283"/>
                      <a:pt x="568" y="280"/>
                    </a:cubicBezTo>
                    <a:cubicBezTo>
                      <a:pt x="631" y="282"/>
                      <a:pt x="653" y="281"/>
                      <a:pt x="653" y="281"/>
                    </a:cubicBezTo>
                    <a:cubicBezTo>
                      <a:pt x="653" y="281"/>
                      <a:pt x="699" y="281"/>
                      <a:pt x="718" y="281"/>
                    </a:cubicBezTo>
                    <a:cubicBezTo>
                      <a:pt x="736" y="281"/>
                      <a:pt x="746" y="284"/>
                      <a:pt x="762" y="284"/>
                    </a:cubicBezTo>
                    <a:cubicBezTo>
                      <a:pt x="777" y="283"/>
                      <a:pt x="806" y="285"/>
                      <a:pt x="806" y="285"/>
                    </a:cubicBezTo>
                    <a:cubicBezTo>
                      <a:pt x="806" y="285"/>
                      <a:pt x="1306" y="290"/>
                      <a:pt x="1590" y="291"/>
                    </a:cubicBezTo>
                    <a:cubicBezTo>
                      <a:pt x="1611" y="290"/>
                      <a:pt x="1608" y="271"/>
                      <a:pt x="1608" y="271"/>
                    </a:cubicBezTo>
                    <a:cubicBezTo>
                      <a:pt x="1608" y="271"/>
                      <a:pt x="1618" y="117"/>
                      <a:pt x="1618" y="113"/>
                    </a:cubicBezTo>
                    <a:cubicBezTo>
                      <a:pt x="1618" y="109"/>
                      <a:pt x="1624" y="102"/>
                      <a:pt x="1624" y="102"/>
                    </a:cubicBezTo>
                    <a:cubicBezTo>
                      <a:pt x="1624" y="102"/>
                      <a:pt x="1628" y="99"/>
                      <a:pt x="1629" y="95"/>
                    </a:cubicBezTo>
                    <a:cubicBezTo>
                      <a:pt x="1630" y="90"/>
                      <a:pt x="1642" y="81"/>
                      <a:pt x="1642" y="81"/>
                    </a:cubicBezTo>
                    <a:lnTo>
                      <a:pt x="1633" y="77"/>
                    </a:ln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32">
                <a:extLst>
                  <a:ext uri="{FF2B5EF4-FFF2-40B4-BE49-F238E27FC236}">
                    <a16:creationId xmlns:a16="http://schemas.microsoft.com/office/drawing/2014/main" id="{34216314-0781-6A49-87D5-2D9BE4321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801"/>
                <a:ext cx="3757" cy="1009"/>
              </a:xfrm>
              <a:custGeom>
                <a:avLst/>
                <a:gdLst>
                  <a:gd name="T0" fmla="*/ 312 w 1589"/>
                  <a:gd name="T1" fmla="*/ 327 h 426"/>
                  <a:gd name="T2" fmla="*/ 925 w 1589"/>
                  <a:gd name="T3" fmla="*/ 313 h 426"/>
                  <a:gd name="T4" fmla="*/ 1535 w 1589"/>
                  <a:gd name="T5" fmla="*/ 391 h 426"/>
                  <a:gd name="T6" fmla="*/ 1415 w 1589"/>
                  <a:gd name="T7" fmla="*/ 237 h 426"/>
                  <a:gd name="T8" fmla="*/ 1193 w 1589"/>
                  <a:gd name="T9" fmla="*/ 0 h 426"/>
                  <a:gd name="T10" fmla="*/ 1557 w 1589"/>
                  <a:gd name="T11" fmla="*/ 375 h 426"/>
                  <a:gd name="T12" fmla="*/ 1585 w 1589"/>
                  <a:gd name="T13" fmla="*/ 416 h 426"/>
                  <a:gd name="T14" fmla="*/ 1179 w 1589"/>
                  <a:gd name="T15" fmla="*/ 370 h 426"/>
                  <a:gd name="T16" fmla="*/ 181 w 1589"/>
                  <a:gd name="T17" fmla="*/ 375 h 426"/>
                  <a:gd name="T18" fmla="*/ 0 w 1589"/>
                  <a:gd name="T19" fmla="*/ 426 h 426"/>
                  <a:gd name="T20" fmla="*/ 312 w 1589"/>
                  <a:gd name="T21" fmla="*/ 327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89" h="426">
                    <a:moveTo>
                      <a:pt x="312" y="327"/>
                    </a:moveTo>
                    <a:cubicBezTo>
                      <a:pt x="635" y="280"/>
                      <a:pt x="833" y="307"/>
                      <a:pt x="925" y="313"/>
                    </a:cubicBezTo>
                    <a:cubicBezTo>
                      <a:pt x="1255" y="341"/>
                      <a:pt x="1523" y="388"/>
                      <a:pt x="1535" y="391"/>
                    </a:cubicBezTo>
                    <a:cubicBezTo>
                      <a:pt x="1543" y="370"/>
                      <a:pt x="1415" y="237"/>
                      <a:pt x="1415" y="237"/>
                    </a:cubicBezTo>
                    <a:cubicBezTo>
                      <a:pt x="1415" y="237"/>
                      <a:pt x="1415" y="237"/>
                      <a:pt x="1193" y="0"/>
                    </a:cubicBezTo>
                    <a:cubicBezTo>
                      <a:pt x="1199" y="13"/>
                      <a:pt x="1526" y="341"/>
                      <a:pt x="1557" y="375"/>
                    </a:cubicBezTo>
                    <a:cubicBezTo>
                      <a:pt x="1589" y="409"/>
                      <a:pt x="1585" y="416"/>
                      <a:pt x="1585" y="416"/>
                    </a:cubicBezTo>
                    <a:cubicBezTo>
                      <a:pt x="1558" y="413"/>
                      <a:pt x="1346" y="384"/>
                      <a:pt x="1179" y="370"/>
                    </a:cubicBezTo>
                    <a:cubicBezTo>
                      <a:pt x="991" y="354"/>
                      <a:pt x="516" y="308"/>
                      <a:pt x="181" y="375"/>
                    </a:cubicBezTo>
                    <a:cubicBezTo>
                      <a:pt x="181" y="375"/>
                      <a:pt x="65" y="405"/>
                      <a:pt x="0" y="426"/>
                    </a:cubicBezTo>
                    <a:cubicBezTo>
                      <a:pt x="0" y="426"/>
                      <a:pt x="169" y="346"/>
                      <a:pt x="312" y="32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33">
                <a:extLst>
                  <a:ext uri="{FF2B5EF4-FFF2-40B4-BE49-F238E27FC236}">
                    <a16:creationId xmlns:a16="http://schemas.microsoft.com/office/drawing/2014/main" id="{F59B0EAD-6EE0-EF41-92A6-102B0092E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9" y="2526"/>
                <a:ext cx="3828" cy="788"/>
              </a:xfrm>
              <a:custGeom>
                <a:avLst/>
                <a:gdLst>
                  <a:gd name="T0" fmla="*/ 0 w 1619"/>
                  <a:gd name="T1" fmla="*/ 118 h 333"/>
                  <a:gd name="T2" fmla="*/ 1 w 1619"/>
                  <a:gd name="T3" fmla="*/ 126 h 333"/>
                  <a:gd name="T4" fmla="*/ 14 w 1619"/>
                  <a:gd name="T5" fmla="*/ 162 h 333"/>
                  <a:gd name="T6" fmla="*/ 13 w 1619"/>
                  <a:gd name="T7" fmla="*/ 207 h 333"/>
                  <a:gd name="T8" fmla="*/ 5 w 1619"/>
                  <a:gd name="T9" fmla="*/ 273 h 333"/>
                  <a:gd name="T10" fmla="*/ 15 w 1619"/>
                  <a:gd name="T11" fmla="*/ 276 h 333"/>
                  <a:gd name="T12" fmla="*/ 20 w 1619"/>
                  <a:gd name="T13" fmla="*/ 276 h 333"/>
                  <a:gd name="T14" fmla="*/ 19 w 1619"/>
                  <a:gd name="T15" fmla="*/ 289 h 333"/>
                  <a:gd name="T16" fmla="*/ 30 w 1619"/>
                  <a:gd name="T17" fmla="*/ 291 h 333"/>
                  <a:gd name="T18" fmla="*/ 29 w 1619"/>
                  <a:gd name="T19" fmla="*/ 316 h 333"/>
                  <a:gd name="T20" fmla="*/ 55 w 1619"/>
                  <a:gd name="T21" fmla="*/ 324 h 333"/>
                  <a:gd name="T22" fmla="*/ 1566 w 1619"/>
                  <a:gd name="T23" fmla="*/ 325 h 333"/>
                  <a:gd name="T24" fmla="*/ 1614 w 1619"/>
                  <a:gd name="T25" fmla="*/ 290 h 333"/>
                  <a:gd name="T26" fmla="*/ 1596 w 1619"/>
                  <a:gd name="T27" fmla="*/ 253 h 333"/>
                  <a:gd name="T28" fmla="*/ 1602 w 1619"/>
                  <a:gd name="T29" fmla="*/ 150 h 333"/>
                  <a:gd name="T30" fmla="*/ 1595 w 1619"/>
                  <a:gd name="T31" fmla="*/ 131 h 333"/>
                  <a:gd name="T32" fmla="*/ 1587 w 1619"/>
                  <a:gd name="T33" fmla="*/ 109 h 333"/>
                  <a:gd name="T34" fmla="*/ 1179 w 1619"/>
                  <a:gd name="T35" fmla="*/ 62 h 333"/>
                  <a:gd name="T36" fmla="*/ 181 w 1619"/>
                  <a:gd name="T37" fmla="*/ 67 h 333"/>
                  <a:gd name="T38" fmla="*/ 0 w 1619"/>
                  <a:gd name="T39" fmla="*/ 118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19" h="333">
                    <a:moveTo>
                      <a:pt x="0" y="118"/>
                    </a:moveTo>
                    <a:cubicBezTo>
                      <a:pt x="1" y="126"/>
                      <a:pt x="1" y="126"/>
                      <a:pt x="1" y="126"/>
                    </a:cubicBezTo>
                    <a:cubicBezTo>
                      <a:pt x="1" y="126"/>
                      <a:pt x="14" y="142"/>
                      <a:pt x="14" y="162"/>
                    </a:cubicBezTo>
                    <a:cubicBezTo>
                      <a:pt x="14" y="183"/>
                      <a:pt x="20" y="179"/>
                      <a:pt x="13" y="207"/>
                    </a:cubicBezTo>
                    <a:cubicBezTo>
                      <a:pt x="9" y="237"/>
                      <a:pt x="5" y="273"/>
                      <a:pt x="5" y="273"/>
                    </a:cubicBezTo>
                    <a:cubicBezTo>
                      <a:pt x="15" y="276"/>
                      <a:pt x="15" y="276"/>
                      <a:pt x="15" y="276"/>
                    </a:cubicBezTo>
                    <a:cubicBezTo>
                      <a:pt x="20" y="276"/>
                      <a:pt x="20" y="276"/>
                      <a:pt x="20" y="276"/>
                    </a:cubicBezTo>
                    <a:cubicBezTo>
                      <a:pt x="19" y="289"/>
                      <a:pt x="19" y="289"/>
                      <a:pt x="19" y="289"/>
                    </a:cubicBezTo>
                    <a:cubicBezTo>
                      <a:pt x="19" y="289"/>
                      <a:pt x="22" y="292"/>
                      <a:pt x="30" y="291"/>
                    </a:cubicBezTo>
                    <a:cubicBezTo>
                      <a:pt x="29" y="316"/>
                      <a:pt x="29" y="316"/>
                      <a:pt x="29" y="316"/>
                    </a:cubicBezTo>
                    <a:cubicBezTo>
                      <a:pt x="29" y="316"/>
                      <a:pt x="43" y="323"/>
                      <a:pt x="55" y="324"/>
                    </a:cubicBezTo>
                    <a:cubicBezTo>
                      <a:pt x="68" y="324"/>
                      <a:pt x="1566" y="325"/>
                      <a:pt x="1566" y="325"/>
                    </a:cubicBezTo>
                    <a:cubicBezTo>
                      <a:pt x="1566" y="325"/>
                      <a:pt x="1619" y="333"/>
                      <a:pt x="1614" y="290"/>
                    </a:cubicBezTo>
                    <a:cubicBezTo>
                      <a:pt x="1612" y="277"/>
                      <a:pt x="1596" y="253"/>
                      <a:pt x="1596" y="253"/>
                    </a:cubicBezTo>
                    <a:cubicBezTo>
                      <a:pt x="1602" y="150"/>
                      <a:pt x="1602" y="150"/>
                      <a:pt x="1602" y="150"/>
                    </a:cubicBezTo>
                    <a:cubicBezTo>
                      <a:pt x="1602" y="150"/>
                      <a:pt x="1603" y="141"/>
                      <a:pt x="1595" y="131"/>
                    </a:cubicBezTo>
                    <a:cubicBezTo>
                      <a:pt x="1587" y="116"/>
                      <a:pt x="1587" y="109"/>
                      <a:pt x="1587" y="109"/>
                    </a:cubicBezTo>
                    <a:cubicBezTo>
                      <a:pt x="1587" y="109"/>
                      <a:pt x="1357" y="77"/>
                      <a:pt x="1179" y="62"/>
                    </a:cubicBezTo>
                    <a:cubicBezTo>
                      <a:pt x="991" y="46"/>
                      <a:pt x="516" y="0"/>
                      <a:pt x="181" y="67"/>
                    </a:cubicBezTo>
                    <a:cubicBezTo>
                      <a:pt x="181" y="67"/>
                      <a:pt x="65" y="97"/>
                      <a:pt x="0" y="11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34">
                <a:extLst>
                  <a:ext uri="{FF2B5EF4-FFF2-40B4-BE49-F238E27FC236}">
                    <a16:creationId xmlns:a16="http://schemas.microsoft.com/office/drawing/2014/main" id="{EBA409E0-EE50-1549-BDF4-15D072896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" y="2647"/>
                <a:ext cx="3457" cy="161"/>
              </a:xfrm>
              <a:custGeom>
                <a:avLst/>
                <a:gdLst>
                  <a:gd name="T0" fmla="*/ 1462 w 1462"/>
                  <a:gd name="T1" fmla="*/ 68 h 68"/>
                  <a:gd name="T2" fmla="*/ 980 w 1462"/>
                  <a:gd name="T3" fmla="*/ 1 h 68"/>
                  <a:gd name="T4" fmla="*/ 594 w 1462"/>
                  <a:gd name="T5" fmla="*/ 10 h 68"/>
                  <a:gd name="T6" fmla="*/ 58 w 1462"/>
                  <a:gd name="T7" fmla="*/ 38 h 68"/>
                  <a:gd name="T8" fmla="*/ 0 w 1462"/>
                  <a:gd name="T9" fmla="*/ 40 h 68"/>
                  <a:gd name="T10" fmla="*/ 263 w 1462"/>
                  <a:gd name="T11" fmla="*/ 34 h 68"/>
                  <a:gd name="T12" fmla="*/ 820 w 1462"/>
                  <a:gd name="T13" fmla="*/ 10 h 68"/>
                  <a:gd name="T14" fmla="*/ 1330 w 1462"/>
                  <a:gd name="T15" fmla="*/ 41 h 68"/>
                  <a:gd name="T16" fmla="*/ 1462 w 1462"/>
                  <a:gd name="T1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62" h="68">
                    <a:moveTo>
                      <a:pt x="1462" y="68"/>
                    </a:moveTo>
                    <a:cubicBezTo>
                      <a:pt x="1462" y="68"/>
                      <a:pt x="1277" y="8"/>
                      <a:pt x="980" y="1"/>
                    </a:cubicBezTo>
                    <a:cubicBezTo>
                      <a:pt x="940" y="0"/>
                      <a:pt x="774" y="0"/>
                      <a:pt x="594" y="10"/>
                    </a:cubicBezTo>
                    <a:cubicBezTo>
                      <a:pt x="413" y="21"/>
                      <a:pt x="58" y="38"/>
                      <a:pt x="58" y="3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263" y="34"/>
                      <a:pt x="263" y="34"/>
                      <a:pt x="263" y="34"/>
                    </a:cubicBezTo>
                    <a:cubicBezTo>
                      <a:pt x="263" y="34"/>
                      <a:pt x="729" y="10"/>
                      <a:pt x="820" y="10"/>
                    </a:cubicBezTo>
                    <a:cubicBezTo>
                      <a:pt x="912" y="9"/>
                      <a:pt x="1031" y="5"/>
                      <a:pt x="1330" y="41"/>
                    </a:cubicBezTo>
                    <a:cubicBezTo>
                      <a:pt x="1358" y="45"/>
                      <a:pt x="1451" y="62"/>
                      <a:pt x="1462" y="6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35">
                <a:extLst>
                  <a:ext uri="{FF2B5EF4-FFF2-40B4-BE49-F238E27FC236}">
                    <a16:creationId xmlns:a16="http://schemas.microsoft.com/office/drawing/2014/main" id="{B4A4CC0A-0CD8-EE4A-A76D-E8E8A2851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" y="2666"/>
                <a:ext cx="3031" cy="139"/>
              </a:xfrm>
              <a:custGeom>
                <a:avLst/>
                <a:gdLst>
                  <a:gd name="T0" fmla="*/ 1282 w 1282"/>
                  <a:gd name="T1" fmla="*/ 59 h 59"/>
                  <a:gd name="T2" fmla="*/ 750 w 1282"/>
                  <a:gd name="T3" fmla="*/ 9 h 59"/>
                  <a:gd name="T4" fmla="*/ 315 w 1282"/>
                  <a:gd name="T5" fmla="*/ 21 h 59"/>
                  <a:gd name="T6" fmla="*/ 0 w 1282"/>
                  <a:gd name="T7" fmla="*/ 33 h 59"/>
                  <a:gd name="T8" fmla="*/ 441 w 1282"/>
                  <a:gd name="T9" fmla="*/ 18 h 59"/>
                  <a:gd name="T10" fmla="*/ 998 w 1282"/>
                  <a:gd name="T11" fmla="*/ 23 h 59"/>
                  <a:gd name="T12" fmla="*/ 1282 w 1282"/>
                  <a:gd name="T13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2" h="59">
                    <a:moveTo>
                      <a:pt x="1282" y="59"/>
                    </a:moveTo>
                    <a:cubicBezTo>
                      <a:pt x="1282" y="59"/>
                      <a:pt x="1105" y="17"/>
                      <a:pt x="750" y="9"/>
                    </a:cubicBezTo>
                    <a:cubicBezTo>
                      <a:pt x="716" y="8"/>
                      <a:pt x="495" y="12"/>
                      <a:pt x="315" y="21"/>
                    </a:cubicBezTo>
                    <a:cubicBezTo>
                      <a:pt x="107" y="30"/>
                      <a:pt x="0" y="33"/>
                      <a:pt x="0" y="33"/>
                    </a:cubicBezTo>
                    <a:cubicBezTo>
                      <a:pt x="441" y="18"/>
                      <a:pt x="441" y="18"/>
                      <a:pt x="441" y="18"/>
                    </a:cubicBezTo>
                    <a:cubicBezTo>
                      <a:pt x="441" y="18"/>
                      <a:pt x="761" y="0"/>
                      <a:pt x="998" y="23"/>
                    </a:cubicBezTo>
                    <a:cubicBezTo>
                      <a:pt x="1149" y="39"/>
                      <a:pt x="1241" y="51"/>
                      <a:pt x="1282" y="5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36">
                <a:extLst>
                  <a:ext uri="{FF2B5EF4-FFF2-40B4-BE49-F238E27FC236}">
                    <a16:creationId xmlns:a16="http://schemas.microsoft.com/office/drawing/2014/main" id="{A178B9B4-4958-9F48-B2ED-A8FC83470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" y="2694"/>
                <a:ext cx="2594" cy="88"/>
              </a:xfrm>
              <a:custGeom>
                <a:avLst/>
                <a:gdLst>
                  <a:gd name="T0" fmla="*/ 1097 w 1097"/>
                  <a:gd name="T1" fmla="*/ 37 h 37"/>
                  <a:gd name="T2" fmla="*/ 524 w 1097"/>
                  <a:gd name="T3" fmla="*/ 14 h 37"/>
                  <a:gd name="T4" fmla="*/ 0 w 1097"/>
                  <a:gd name="T5" fmla="*/ 30 h 37"/>
                  <a:gd name="T6" fmla="*/ 504 w 1097"/>
                  <a:gd name="T7" fmla="*/ 17 h 37"/>
                  <a:gd name="T8" fmla="*/ 1097 w 109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7" h="37">
                    <a:moveTo>
                      <a:pt x="1097" y="37"/>
                    </a:moveTo>
                    <a:cubicBezTo>
                      <a:pt x="1097" y="37"/>
                      <a:pt x="852" y="0"/>
                      <a:pt x="524" y="14"/>
                    </a:cubicBezTo>
                    <a:cubicBezTo>
                      <a:pt x="401" y="17"/>
                      <a:pt x="0" y="30"/>
                      <a:pt x="0" y="30"/>
                    </a:cubicBezTo>
                    <a:cubicBezTo>
                      <a:pt x="504" y="17"/>
                      <a:pt x="504" y="17"/>
                      <a:pt x="504" y="17"/>
                    </a:cubicBezTo>
                    <a:cubicBezTo>
                      <a:pt x="504" y="17"/>
                      <a:pt x="928" y="7"/>
                      <a:pt x="1097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37">
                <a:extLst>
                  <a:ext uri="{FF2B5EF4-FFF2-40B4-BE49-F238E27FC236}">
                    <a16:creationId xmlns:a16="http://schemas.microsoft.com/office/drawing/2014/main" id="{9753EAD0-73A8-204D-8498-14145ADB5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" y="2739"/>
                <a:ext cx="3658" cy="119"/>
              </a:xfrm>
              <a:custGeom>
                <a:avLst/>
                <a:gdLst>
                  <a:gd name="T0" fmla="*/ 0 w 1547"/>
                  <a:gd name="T1" fmla="*/ 27 h 50"/>
                  <a:gd name="T2" fmla="*/ 514 w 1547"/>
                  <a:gd name="T3" fmla="*/ 23 h 50"/>
                  <a:gd name="T4" fmla="*/ 1484 w 1547"/>
                  <a:gd name="T5" fmla="*/ 40 h 50"/>
                  <a:gd name="T6" fmla="*/ 1547 w 1547"/>
                  <a:gd name="T7" fmla="*/ 50 h 50"/>
                  <a:gd name="T8" fmla="*/ 1069 w 1547"/>
                  <a:gd name="T9" fmla="*/ 25 h 50"/>
                  <a:gd name="T10" fmla="*/ 604 w 1547"/>
                  <a:gd name="T11" fmla="*/ 28 h 50"/>
                  <a:gd name="T12" fmla="*/ 0 w 1547"/>
                  <a:gd name="T13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7" h="50">
                    <a:moveTo>
                      <a:pt x="0" y="27"/>
                    </a:moveTo>
                    <a:cubicBezTo>
                      <a:pt x="0" y="27"/>
                      <a:pt x="306" y="31"/>
                      <a:pt x="514" y="23"/>
                    </a:cubicBezTo>
                    <a:cubicBezTo>
                      <a:pt x="722" y="19"/>
                      <a:pt x="1088" y="0"/>
                      <a:pt x="1484" y="40"/>
                    </a:cubicBezTo>
                    <a:cubicBezTo>
                      <a:pt x="1547" y="50"/>
                      <a:pt x="1547" y="50"/>
                      <a:pt x="1547" y="50"/>
                    </a:cubicBezTo>
                    <a:cubicBezTo>
                      <a:pt x="1547" y="50"/>
                      <a:pt x="1416" y="26"/>
                      <a:pt x="1069" y="25"/>
                    </a:cubicBezTo>
                    <a:cubicBezTo>
                      <a:pt x="604" y="28"/>
                      <a:pt x="604" y="28"/>
                      <a:pt x="604" y="28"/>
                    </a:cubicBezTo>
                    <a:cubicBezTo>
                      <a:pt x="604" y="28"/>
                      <a:pt x="30" y="35"/>
                      <a:pt x="0" y="2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38">
                <a:extLst>
                  <a:ext uri="{FF2B5EF4-FFF2-40B4-BE49-F238E27FC236}">
                    <a16:creationId xmlns:a16="http://schemas.microsoft.com/office/drawing/2014/main" id="{D58B5B95-DB13-3042-AA82-704A4F5E0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8" y="2623"/>
                <a:ext cx="3369" cy="175"/>
              </a:xfrm>
              <a:custGeom>
                <a:avLst/>
                <a:gdLst>
                  <a:gd name="T0" fmla="*/ 0 w 1425"/>
                  <a:gd name="T1" fmla="*/ 74 h 74"/>
                  <a:gd name="T2" fmla="*/ 751 w 1425"/>
                  <a:gd name="T3" fmla="*/ 20 h 74"/>
                  <a:gd name="T4" fmla="*/ 1425 w 1425"/>
                  <a:gd name="T5" fmla="*/ 55 h 74"/>
                  <a:gd name="T6" fmla="*/ 664 w 1425"/>
                  <a:gd name="T7" fmla="*/ 27 h 74"/>
                  <a:gd name="T8" fmla="*/ 0 w 1425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5" h="74">
                    <a:moveTo>
                      <a:pt x="0" y="74"/>
                    </a:moveTo>
                    <a:cubicBezTo>
                      <a:pt x="0" y="74"/>
                      <a:pt x="266" y="0"/>
                      <a:pt x="751" y="20"/>
                    </a:cubicBezTo>
                    <a:cubicBezTo>
                      <a:pt x="1084" y="35"/>
                      <a:pt x="1425" y="55"/>
                      <a:pt x="1425" y="55"/>
                    </a:cubicBezTo>
                    <a:cubicBezTo>
                      <a:pt x="1425" y="55"/>
                      <a:pt x="808" y="27"/>
                      <a:pt x="664" y="27"/>
                    </a:cubicBezTo>
                    <a:cubicBezTo>
                      <a:pt x="517" y="27"/>
                      <a:pt x="294" y="19"/>
                      <a:pt x="0" y="7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39">
                <a:extLst>
                  <a:ext uri="{FF2B5EF4-FFF2-40B4-BE49-F238E27FC236}">
                    <a16:creationId xmlns:a16="http://schemas.microsoft.com/office/drawing/2014/main" id="{14C8C5F7-C128-E94E-94C2-0C6C4B161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2687"/>
                <a:ext cx="3245" cy="92"/>
              </a:xfrm>
              <a:custGeom>
                <a:avLst/>
                <a:gdLst>
                  <a:gd name="T0" fmla="*/ 0 w 1372"/>
                  <a:gd name="T1" fmla="*/ 39 h 39"/>
                  <a:gd name="T2" fmla="*/ 448 w 1372"/>
                  <a:gd name="T3" fmla="*/ 10 h 39"/>
                  <a:gd name="T4" fmla="*/ 1087 w 1372"/>
                  <a:gd name="T5" fmla="*/ 24 h 39"/>
                  <a:gd name="T6" fmla="*/ 1306 w 1372"/>
                  <a:gd name="T7" fmla="*/ 30 h 39"/>
                  <a:gd name="T8" fmla="*/ 1372 w 1372"/>
                  <a:gd name="T9" fmla="*/ 31 h 39"/>
                  <a:gd name="T10" fmla="*/ 719 w 1372"/>
                  <a:gd name="T11" fmla="*/ 17 h 39"/>
                  <a:gd name="T12" fmla="*/ 0 w 1372"/>
                  <a:gd name="T13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2" h="39">
                    <a:moveTo>
                      <a:pt x="0" y="39"/>
                    </a:moveTo>
                    <a:cubicBezTo>
                      <a:pt x="0" y="39"/>
                      <a:pt x="214" y="8"/>
                      <a:pt x="448" y="10"/>
                    </a:cubicBezTo>
                    <a:cubicBezTo>
                      <a:pt x="688" y="11"/>
                      <a:pt x="1087" y="24"/>
                      <a:pt x="1087" y="24"/>
                    </a:cubicBezTo>
                    <a:cubicBezTo>
                      <a:pt x="1306" y="30"/>
                      <a:pt x="1306" y="30"/>
                      <a:pt x="1306" y="30"/>
                    </a:cubicBezTo>
                    <a:cubicBezTo>
                      <a:pt x="1372" y="31"/>
                      <a:pt x="1372" y="31"/>
                      <a:pt x="1372" y="31"/>
                    </a:cubicBezTo>
                    <a:cubicBezTo>
                      <a:pt x="719" y="17"/>
                      <a:pt x="719" y="17"/>
                      <a:pt x="719" y="17"/>
                    </a:cubicBezTo>
                    <a:cubicBezTo>
                      <a:pt x="719" y="17"/>
                      <a:pt x="365" y="0"/>
                      <a:pt x="0" y="3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id="{B1136E57-5D52-7A4F-A1E2-458DE1BDD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2730"/>
                <a:ext cx="2612" cy="38"/>
              </a:xfrm>
              <a:custGeom>
                <a:avLst/>
                <a:gdLst>
                  <a:gd name="T0" fmla="*/ 0 w 1105"/>
                  <a:gd name="T1" fmla="*/ 16 h 16"/>
                  <a:gd name="T2" fmla="*/ 392 w 1105"/>
                  <a:gd name="T3" fmla="*/ 2 h 16"/>
                  <a:gd name="T4" fmla="*/ 1105 w 1105"/>
                  <a:gd name="T5" fmla="*/ 13 h 16"/>
                  <a:gd name="T6" fmla="*/ 372 w 1105"/>
                  <a:gd name="T7" fmla="*/ 7 h 16"/>
                  <a:gd name="T8" fmla="*/ 0 w 1105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5" h="16">
                    <a:moveTo>
                      <a:pt x="0" y="16"/>
                    </a:moveTo>
                    <a:cubicBezTo>
                      <a:pt x="0" y="16"/>
                      <a:pt x="207" y="0"/>
                      <a:pt x="392" y="2"/>
                    </a:cubicBezTo>
                    <a:cubicBezTo>
                      <a:pt x="577" y="3"/>
                      <a:pt x="1105" y="13"/>
                      <a:pt x="1105" y="13"/>
                    </a:cubicBezTo>
                    <a:cubicBezTo>
                      <a:pt x="372" y="7"/>
                      <a:pt x="372" y="7"/>
                      <a:pt x="372" y="7"/>
                    </a:cubicBezTo>
                    <a:cubicBezTo>
                      <a:pt x="372" y="7"/>
                      <a:pt x="48" y="9"/>
                      <a:pt x="0" y="1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41">
                <a:extLst>
                  <a:ext uri="{FF2B5EF4-FFF2-40B4-BE49-F238E27FC236}">
                    <a16:creationId xmlns:a16="http://schemas.microsoft.com/office/drawing/2014/main" id="{DE3A8386-B696-9949-B60A-C39D50D1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" y="2777"/>
                <a:ext cx="2991" cy="85"/>
              </a:xfrm>
              <a:custGeom>
                <a:avLst/>
                <a:gdLst>
                  <a:gd name="T0" fmla="*/ 0 w 1265"/>
                  <a:gd name="T1" fmla="*/ 36 h 36"/>
                  <a:gd name="T2" fmla="*/ 1265 w 1265"/>
                  <a:gd name="T3" fmla="*/ 22 h 36"/>
                  <a:gd name="T4" fmla="*/ 912 w 1265"/>
                  <a:gd name="T5" fmla="*/ 25 h 36"/>
                  <a:gd name="T6" fmla="*/ 315 w 1265"/>
                  <a:gd name="T7" fmla="*/ 28 h 36"/>
                  <a:gd name="T8" fmla="*/ 0 w 126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36">
                    <a:moveTo>
                      <a:pt x="0" y="36"/>
                    </a:moveTo>
                    <a:cubicBezTo>
                      <a:pt x="0" y="36"/>
                      <a:pt x="445" y="0"/>
                      <a:pt x="1265" y="22"/>
                    </a:cubicBezTo>
                    <a:cubicBezTo>
                      <a:pt x="912" y="25"/>
                      <a:pt x="912" y="25"/>
                      <a:pt x="912" y="25"/>
                    </a:cubicBezTo>
                    <a:cubicBezTo>
                      <a:pt x="315" y="28"/>
                      <a:pt x="315" y="28"/>
                      <a:pt x="315" y="28"/>
                    </a:cubicBez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42">
                <a:extLst>
                  <a:ext uri="{FF2B5EF4-FFF2-40B4-BE49-F238E27FC236}">
                    <a16:creationId xmlns:a16="http://schemas.microsoft.com/office/drawing/2014/main" id="{2F8AEC7A-0E03-EF48-825D-A0B127972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6" y="1770"/>
                <a:ext cx="3360" cy="1038"/>
              </a:xfrm>
              <a:custGeom>
                <a:avLst/>
                <a:gdLst>
                  <a:gd name="T0" fmla="*/ 0 w 1421"/>
                  <a:gd name="T1" fmla="*/ 437 h 438"/>
                  <a:gd name="T2" fmla="*/ 8 w 1421"/>
                  <a:gd name="T3" fmla="*/ 431 h 438"/>
                  <a:gd name="T4" fmla="*/ 11 w 1421"/>
                  <a:gd name="T5" fmla="*/ 429 h 438"/>
                  <a:gd name="T6" fmla="*/ 28 w 1421"/>
                  <a:gd name="T7" fmla="*/ 416 h 438"/>
                  <a:gd name="T8" fmla="*/ 66 w 1421"/>
                  <a:gd name="T9" fmla="*/ 383 h 438"/>
                  <a:gd name="T10" fmla="*/ 95 w 1421"/>
                  <a:gd name="T11" fmla="*/ 360 h 438"/>
                  <a:gd name="T12" fmla="*/ 355 w 1421"/>
                  <a:gd name="T13" fmla="*/ 220 h 438"/>
                  <a:gd name="T14" fmla="*/ 913 w 1421"/>
                  <a:gd name="T15" fmla="*/ 66 h 438"/>
                  <a:gd name="T16" fmla="*/ 1377 w 1421"/>
                  <a:gd name="T17" fmla="*/ 0 h 438"/>
                  <a:gd name="T18" fmla="*/ 1421 w 1421"/>
                  <a:gd name="T19" fmla="*/ 52 h 438"/>
                  <a:gd name="T20" fmla="*/ 1 w 1421"/>
                  <a:gd name="T21" fmla="*/ 437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1" h="438">
                    <a:moveTo>
                      <a:pt x="0" y="437"/>
                    </a:moveTo>
                    <a:cubicBezTo>
                      <a:pt x="0" y="438"/>
                      <a:pt x="5" y="433"/>
                      <a:pt x="8" y="431"/>
                    </a:cubicBezTo>
                    <a:cubicBezTo>
                      <a:pt x="11" y="429"/>
                      <a:pt x="11" y="429"/>
                      <a:pt x="11" y="429"/>
                    </a:cubicBezTo>
                    <a:cubicBezTo>
                      <a:pt x="23" y="420"/>
                      <a:pt x="28" y="416"/>
                      <a:pt x="28" y="416"/>
                    </a:cubicBezTo>
                    <a:cubicBezTo>
                      <a:pt x="66" y="383"/>
                      <a:pt x="66" y="383"/>
                      <a:pt x="66" y="383"/>
                    </a:cubicBezTo>
                    <a:cubicBezTo>
                      <a:pt x="95" y="360"/>
                      <a:pt x="95" y="360"/>
                      <a:pt x="95" y="360"/>
                    </a:cubicBezTo>
                    <a:cubicBezTo>
                      <a:pt x="179" y="296"/>
                      <a:pt x="299" y="243"/>
                      <a:pt x="355" y="220"/>
                    </a:cubicBezTo>
                    <a:cubicBezTo>
                      <a:pt x="536" y="149"/>
                      <a:pt x="689" y="114"/>
                      <a:pt x="913" y="66"/>
                    </a:cubicBezTo>
                    <a:cubicBezTo>
                      <a:pt x="1137" y="18"/>
                      <a:pt x="1377" y="0"/>
                      <a:pt x="1377" y="0"/>
                    </a:cubicBezTo>
                    <a:cubicBezTo>
                      <a:pt x="1421" y="52"/>
                      <a:pt x="1421" y="52"/>
                      <a:pt x="1421" y="52"/>
                    </a:cubicBezTo>
                    <a:cubicBezTo>
                      <a:pt x="1421" y="52"/>
                      <a:pt x="502" y="55"/>
                      <a:pt x="1" y="437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43">
                <a:extLst>
                  <a:ext uri="{FF2B5EF4-FFF2-40B4-BE49-F238E27FC236}">
                    <a16:creationId xmlns:a16="http://schemas.microsoft.com/office/drawing/2014/main" id="{0C42DC41-EE9E-1D45-9CE2-2C87BBD036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" y="1737"/>
                <a:ext cx="3353" cy="1068"/>
              </a:xfrm>
              <a:custGeom>
                <a:avLst/>
                <a:gdLst>
                  <a:gd name="T0" fmla="*/ 42 w 1418"/>
                  <a:gd name="T1" fmla="*/ 0 h 451"/>
                  <a:gd name="T2" fmla="*/ 0 w 1418"/>
                  <a:gd name="T3" fmla="*/ 57 h 451"/>
                  <a:gd name="T4" fmla="*/ 1418 w 1418"/>
                  <a:gd name="T5" fmla="*/ 451 h 451"/>
                  <a:gd name="T6" fmla="*/ 42 w 1418"/>
                  <a:gd name="T7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8" h="451">
                    <a:moveTo>
                      <a:pt x="42" y="0"/>
                    </a:move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930" y="155"/>
                      <a:pt x="1418" y="451"/>
                    </a:cubicBezTo>
                    <a:cubicBezTo>
                      <a:pt x="1375" y="410"/>
                      <a:pt x="1156" y="166"/>
                      <a:pt x="42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44">
                <a:extLst>
                  <a:ext uri="{FF2B5EF4-FFF2-40B4-BE49-F238E27FC236}">
                    <a16:creationId xmlns:a16="http://schemas.microsoft.com/office/drawing/2014/main" id="{28317883-7B04-3C45-A58E-0D26E3591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" y="982"/>
                <a:ext cx="3323" cy="1823"/>
              </a:xfrm>
              <a:custGeom>
                <a:avLst/>
                <a:gdLst>
                  <a:gd name="T0" fmla="*/ 1335 w 1405"/>
                  <a:gd name="T1" fmla="*/ 454 h 770"/>
                  <a:gd name="T2" fmla="*/ 180 w 1405"/>
                  <a:gd name="T3" fmla="*/ 0 h 770"/>
                  <a:gd name="T4" fmla="*/ 136 w 1405"/>
                  <a:gd name="T5" fmla="*/ 86 h 770"/>
                  <a:gd name="T6" fmla="*/ 0 w 1405"/>
                  <a:gd name="T7" fmla="*/ 317 h 770"/>
                  <a:gd name="T8" fmla="*/ 526 w 1405"/>
                  <a:gd name="T9" fmla="*/ 423 h 770"/>
                  <a:gd name="T10" fmla="*/ 1094 w 1405"/>
                  <a:gd name="T11" fmla="*/ 588 h 770"/>
                  <a:gd name="T12" fmla="*/ 1402 w 1405"/>
                  <a:gd name="T13" fmla="*/ 770 h 770"/>
                  <a:gd name="T14" fmla="*/ 1335 w 1405"/>
                  <a:gd name="T15" fmla="*/ 454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05" h="770">
                    <a:moveTo>
                      <a:pt x="1335" y="454"/>
                    </a:moveTo>
                    <a:cubicBezTo>
                      <a:pt x="1105" y="16"/>
                      <a:pt x="180" y="0"/>
                      <a:pt x="180" y="0"/>
                    </a:cubicBezTo>
                    <a:cubicBezTo>
                      <a:pt x="136" y="86"/>
                      <a:pt x="136" y="86"/>
                      <a:pt x="136" y="8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0" y="317"/>
                      <a:pt x="442" y="405"/>
                      <a:pt x="526" y="423"/>
                    </a:cubicBezTo>
                    <a:cubicBezTo>
                      <a:pt x="585" y="436"/>
                      <a:pt x="857" y="493"/>
                      <a:pt x="1094" y="588"/>
                    </a:cubicBezTo>
                    <a:cubicBezTo>
                      <a:pt x="1318" y="693"/>
                      <a:pt x="1402" y="770"/>
                      <a:pt x="1402" y="770"/>
                    </a:cubicBezTo>
                    <a:cubicBezTo>
                      <a:pt x="1402" y="770"/>
                      <a:pt x="1405" y="744"/>
                      <a:pt x="1335" y="454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45">
                <a:extLst>
                  <a:ext uri="{FF2B5EF4-FFF2-40B4-BE49-F238E27FC236}">
                    <a16:creationId xmlns:a16="http://schemas.microsoft.com/office/drawing/2014/main" id="{02C49386-736B-0A4B-9DB4-B85077EE1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1043"/>
                <a:ext cx="3516" cy="1765"/>
              </a:xfrm>
              <a:custGeom>
                <a:avLst/>
                <a:gdLst>
                  <a:gd name="T0" fmla="*/ 1480 w 1487"/>
                  <a:gd name="T1" fmla="*/ 309 h 745"/>
                  <a:gd name="T2" fmla="*/ 1486 w 1487"/>
                  <a:gd name="T3" fmla="*/ 302 h 745"/>
                  <a:gd name="T4" fmla="*/ 1464 w 1487"/>
                  <a:gd name="T5" fmla="*/ 277 h 745"/>
                  <a:gd name="T6" fmla="*/ 1466 w 1487"/>
                  <a:gd name="T7" fmla="*/ 277 h 745"/>
                  <a:gd name="T8" fmla="*/ 1448 w 1487"/>
                  <a:gd name="T9" fmla="*/ 263 h 745"/>
                  <a:gd name="T10" fmla="*/ 1403 w 1487"/>
                  <a:gd name="T11" fmla="*/ 225 h 745"/>
                  <a:gd name="T12" fmla="*/ 1402 w 1487"/>
                  <a:gd name="T13" fmla="*/ 226 h 745"/>
                  <a:gd name="T14" fmla="*/ 1117 w 1487"/>
                  <a:gd name="T15" fmla="*/ 0 h 745"/>
                  <a:gd name="T16" fmla="*/ 0 w 1487"/>
                  <a:gd name="T17" fmla="*/ 417 h 745"/>
                  <a:gd name="T18" fmla="*/ 72 w 1487"/>
                  <a:gd name="T19" fmla="*/ 744 h 745"/>
                  <a:gd name="T20" fmla="*/ 80 w 1487"/>
                  <a:gd name="T21" fmla="*/ 738 h 745"/>
                  <a:gd name="T22" fmla="*/ 83 w 1487"/>
                  <a:gd name="T23" fmla="*/ 736 h 745"/>
                  <a:gd name="T24" fmla="*/ 100 w 1487"/>
                  <a:gd name="T25" fmla="*/ 723 h 745"/>
                  <a:gd name="T26" fmla="*/ 138 w 1487"/>
                  <a:gd name="T27" fmla="*/ 690 h 745"/>
                  <a:gd name="T28" fmla="*/ 167 w 1487"/>
                  <a:gd name="T29" fmla="*/ 667 h 745"/>
                  <a:gd name="T30" fmla="*/ 427 w 1487"/>
                  <a:gd name="T31" fmla="*/ 527 h 745"/>
                  <a:gd name="T32" fmla="*/ 985 w 1487"/>
                  <a:gd name="T33" fmla="*/ 373 h 745"/>
                  <a:gd name="T34" fmla="*/ 1480 w 1487"/>
                  <a:gd name="T35" fmla="*/ 309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87" h="745">
                    <a:moveTo>
                      <a:pt x="1480" y="309"/>
                    </a:moveTo>
                    <a:cubicBezTo>
                      <a:pt x="1485" y="309"/>
                      <a:pt x="1487" y="307"/>
                      <a:pt x="1486" y="302"/>
                    </a:cubicBezTo>
                    <a:cubicBezTo>
                      <a:pt x="1482" y="295"/>
                      <a:pt x="1473" y="287"/>
                      <a:pt x="1464" y="277"/>
                    </a:cubicBezTo>
                    <a:cubicBezTo>
                      <a:pt x="1465" y="277"/>
                      <a:pt x="1466" y="277"/>
                      <a:pt x="1466" y="277"/>
                    </a:cubicBezTo>
                    <a:cubicBezTo>
                      <a:pt x="1466" y="277"/>
                      <a:pt x="1466" y="277"/>
                      <a:pt x="1448" y="263"/>
                    </a:cubicBezTo>
                    <a:cubicBezTo>
                      <a:pt x="1426" y="243"/>
                      <a:pt x="1403" y="225"/>
                      <a:pt x="1403" y="225"/>
                    </a:cubicBezTo>
                    <a:cubicBezTo>
                      <a:pt x="1403" y="225"/>
                      <a:pt x="1403" y="225"/>
                      <a:pt x="1402" y="226"/>
                    </a:cubicBezTo>
                    <a:cubicBezTo>
                      <a:pt x="1356" y="188"/>
                      <a:pt x="1253" y="110"/>
                      <a:pt x="1117" y="0"/>
                    </a:cubicBezTo>
                    <a:cubicBezTo>
                      <a:pt x="73" y="22"/>
                      <a:pt x="0" y="417"/>
                      <a:pt x="0" y="417"/>
                    </a:cubicBezTo>
                    <a:cubicBezTo>
                      <a:pt x="0" y="417"/>
                      <a:pt x="7" y="422"/>
                      <a:pt x="72" y="744"/>
                    </a:cubicBezTo>
                    <a:cubicBezTo>
                      <a:pt x="72" y="745"/>
                      <a:pt x="77" y="740"/>
                      <a:pt x="80" y="738"/>
                    </a:cubicBezTo>
                    <a:cubicBezTo>
                      <a:pt x="83" y="736"/>
                      <a:pt x="83" y="736"/>
                      <a:pt x="83" y="736"/>
                    </a:cubicBezTo>
                    <a:cubicBezTo>
                      <a:pt x="95" y="727"/>
                      <a:pt x="100" y="723"/>
                      <a:pt x="100" y="723"/>
                    </a:cubicBezTo>
                    <a:cubicBezTo>
                      <a:pt x="138" y="690"/>
                      <a:pt x="138" y="690"/>
                      <a:pt x="138" y="690"/>
                    </a:cubicBezTo>
                    <a:cubicBezTo>
                      <a:pt x="167" y="667"/>
                      <a:pt x="167" y="667"/>
                      <a:pt x="167" y="667"/>
                    </a:cubicBezTo>
                    <a:cubicBezTo>
                      <a:pt x="251" y="603"/>
                      <a:pt x="371" y="550"/>
                      <a:pt x="427" y="527"/>
                    </a:cubicBezTo>
                    <a:cubicBezTo>
                      <a:pt x="608" y="456"/>
                      <a:pt x="761" y="421"/>
                      <a:pt x="985" y="373"/>
                    </a:cubicBezTo>
                    <a:cubicBezTo>
                      <a:pt x="1209" y="325"/>
                      <a:pt x="1480" y="309"/>
                      <a:pt x="1480" y="309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6" name="Group 48">
            <a:extLst>
              <a:ext uri="{FF2B5EF4-FFF2-40B4-BE49-F238E27FC236}">
                <a16:creationId xmlns:a16="http://schemas.microsoft.com/office/drawing/2014/main" id="{CABAEEBA-1604-D24B-B082-9E55FE6B2C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48733" y="980728"/>
            <a:ext cx="8005779" cy="3170409"/>
            <a:chOff x="-627" y="390"/>
            <a:chExt cx="8934" cy="3538"/>
          </a:xfrm>
          <a:solidFill>
            <a:srgbClr val="BFBFBF">
              <a:alpha val="58039"/>
            </a:srgbClr>
          </a:solidFill>
        </p:grpSpPr>
        <p:sp>
          <p:nvSpPr>
            <p:cNvPr id="27" name="Freeform 49">
              <a:extLst>
                <a:ext uri="{FF2B5EF4-FFF2-40B4-BE49-F238E27FC236}">
                  <a16:creationId xmlns:a16="http://schemas.microsoft.com/office/drawing/2014/main" id="{3BD15146-2F9A-0347-9ED2-CE82BA1AB0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78" y="390"/>
              <a:ext cx="8885" cy="3538"/>
            </a:xfrm>
            <a:custGeom>
              <a:avLst/>
              <a:gdLst>
                <a:gd name="T0" fmla="*/ 2291 w 3758"/>
                <a:gd name="T1" fmla="*/ 237 h 1495"/>
                <a:gd name="T2" fmla="*/ 2322 w 3758"/>
                <a:gd name="T3" fmla="*/ 397 h 1495"/>
                <a:gd name="T4" fmla="*/ 2366 w 3758"/>
                <a:gd name="T5" fmla="*/ 228 h 1495"/>
                <a:gd name="T6" fmla="*/ 1776 w 3758"/>
                <a:gd name="T7" fmla="*/ 158 h 1495"/>
                <a:gd name="T8" fmla="*/ 1332 w 3758"/>
                <a:gd name="T9" fmla="*/ 125 h 1495"/>
                <a:gd name="T10" fmla="*/ 1806 w 3758"/>
                <a:gd name="T11" fmla="*/ 387 h 1495"/>
                <a:gd name="T12" fmla="*/ 1930 w 3758"/>
                <a:gd name="T13" fmla="*/ 436 h 1495"/>
                <a:gd name="T14" fmla="*/ 2203 w 3758"/>
                <a:gd name="T15" fmla="*/ 303 h 1495"/>
                <a:gd name="T16" fmla="*/ 1811 w 3758"/>
                <a:gd name="T17" fmla="*/ 227 h 1495"/>
                <a:gd name="T18" fmla="*/ 1453 w 3758"/>
                <a:gd name="T19" fmla="*/ 189 h 1495"/>
                <a:gd name="T20" fmla="*/ 1337 w 3758"/>
                <a:gd name="T21" fmla="*/ 97 h 1495"/>
                <a:gd name="T22" fmla="*/ 3253 w 3758"/>
                <a:gd name="T23" fmla="*/ 1486 h 1495"/>
                <a:gd name="T24" fmla="*/ 416 w 3758"/>
                <a:gd name="T25" fmla="*/ 1045 h 1495"/>
                <a:gd name="T26" fmla="*/ 679 w 3758"/>
                <a:gd name="T27" fmla="*/ 1017 h 1495"/>
                <a:gd name="T28" fmla="*/ 3144 w 3758"/>
                <a:gd name="T29" fmla="*/ 1434 h 1495"/>
                <a:gd name="T30" fmla="*/ 3273 w 3758"/>
                <a:gd name="T31" fmla="*/ 1311 h 1495"/>
                <a:gd name="T32" fmla="*/ 1549 w 3758"/>
                <a:gd name="T33" fmla="*/ 981 h 1495"/>
                <a:gd name="T34" fmla="*/ 1526 w 3758"/>
                <a:gd name="T35" fmla="*/ 976 h 1495"/>
                <a:gd name="T36" fmla="*/ 1273 w 3758"/>
                <a:gd name="T37" fmla="*/ 920 h 1495"/>
                <a:gd name="T38" fmla="*/ 1541 w 3758"/>
                <a:gd name="T39" fmla="*/ 877 h 1495"/>
                <a:gd name="T40" fmla="*/ 1502 w 3758"/>
                <a:gd name="T41" fmla="*/ 821 h 1495"/>
                <a:gd name="T42" fmla="*/ 1644 w 3758"/>
                <a:gd name="T43" fmla="*/ 671 h 1495"/>
                <a:gd name="T44" fmla="*/ 1273 w 3758"/>
                <a:gd name="T45" fmla="*/ 842 h 1495"/>
                <a:gd name="T46" fmla="*/ 1523 w 3758"/>
                <a:gd name="T47" fmla="*/ 633 h 1495"/>
                <a:gd name="T48" fmla="*/ 1737 w 3758"/>
                <a:gd name="T49" fmla="*/ 498 h 1495"/>
                <a:gd name="T50" fmla="*/ 216 w 3758"/>
                <a:gd name="T51" fmla="*/ 419 h 1495"/>
                <a:gd name="T52" fmla="*/ 484 w 3758"/>
                <a:gd name="T53" fmla="*/ 389 h 1495"/>
                <a:gd name="T54" fmla="*/ 58 w 3758"/>
                <a:gd name="T55" fmla="*/ 336 h 1495"/>
                <a:gd name="T56" fmla="*/ 3114 w 3758"/>
                <a:gd name="T57" fmla="*/ 270 h 1495"/>
                <a:gd name="T58" fmla="*/ 2938 w 3758"/>
                <a:gd name="T59" fmla="*/ 269 h 1495"/>
                <a:gd name="T60" fmla="*/ 2642 w 3758"/>
                <a:gd name="T61" fmla="*/ 239 h 1495"/>
                <a:gd name="T62" fmla="*/ 3300 w 3758"/>
                <a:gd name="T63" fmla="*/ 450 h 1495"/>
                <a:gd name="T64" fmla="*/ 2947 w 3758"/>
                <a:gd name="T65" fmla="*/ 392 h 1495"/>
                <a:gd name="T66" fmla="*/ 2990 w 3758"/>
                <a:gd name="T67" fmla="*/ 262 h 1495"/>
                <a:gd name="T68" fmla="*/ 3027 w 3758"/>
                <a:gd name="T69" fmla="*/ 176 h 1495"/>
                <a:gd name="T70" fmla="*/ 3216 w 3758"/>
                <a:gd name="T71" fmla="*/ 303 h 1495"/>
                <a:gd name="T72" fmla="*/ 3084 w 3758"/>
                <a:gd name="T73" fmla="*/ 197 h 1495"/>
                <a:gd name="T74" fmla="*/ 2770 w 3758"/>
                <a:gd name="T75" fmla="*/ 191 h 1495"/>
                <a:gd name="T76" fmla="*/ 2833 w 3758"/>
                <a:gd name="T77" fmla="*/ 173 h 1495"/>
                <a:gd name="T78" fmla="*/ 1125 w 3758"/>
                <a:gd name="T79" fmla="*/ 227 h 1495"/>
                <a:gd name="T80" fmla="*/ 1004 w 3758"/>
                <a:gd name="T81" fmla="*/ 207 h 1495"/>
                <a:gd name="T82" fmla="*/ 732 w 3758"/>
                <a:gd name="T83" fmla="*/ 292 h 1495"/>
                <a:gd name="T84" fmla="*/ 506 w 3758"/>
                <a:gd name="T85" fmla="*/ 257 h 1495"/>
                <a:gd name="T86" fmla="*/ 459 w 3758"/>
                <a:gd name="T87" fmla="*/ 423 h 1495"/>
                <a:gd name="T88" fmla="*/ 351 w 3758"/>
                <a:gd name="T89" fmla="*/ 468 h 1495"/>
                <a:gd name="T90" fmla="*/ 851 w 3758"/>
                <a:gd name="T91" fmla="*/ 182 h 1495"/>
                <a:gd name="T92" fmla="*/ 2769 w 3758"/>
                <a:gd name="T93" fmla="*/ 153 h 1495"/>
                <a:gd name="T94" fmla="*/ 3001 w 3758"/>
                <a:gd name="T95" fmla="*/ 148 h 1495"/>
                <a:gd name="T96" fmla="*/ 2760 w 3758"/>
                <a:gd name="T97" fmla="*/ 97 h 1495"/>
                <a:gd name="T98" fmla="*/ 428 w 3758"/>
                <a:gd name="T99" fmla="*/ 90 h 1495"/>
                <a:gd name="T100" fmla="*/ 896 w 3758"/>
                <a:gd name="T101" fmla="*/ 86 h 1495"/>
                <a:gd name="T102" fmla="*/ 550 w 3758"/>
                <a:gd name="T103" fmla="*/ 103 h 1495"/>
                <a:gd name="T104" fmla="*/ 1205 w 3758"/>
                <a:gd name="T105" fmla="*/ 54 h 1495"/>
                <a:gd name="T106" fmla="*/ 2950 w 3758"/>
                <a:gd name="T107" fmla="*/ 44 h 1495"/>
                <a:gd name="T108" fmla="*/ 3126 w 3758"/>
                <a:gd name="T109" fmla="*/ 17 h 1495"/>
                <a:gd name="T110" fmla="*/ 3042 w 3758"/>
                <a:gd name="T111" fmla="*/ 62 h 1495"/>
                <a:gd name="T112" fmla="*/ 3139 w 3758"/>
                <a:gd name="T113" fmla="*/ 79 h 1495"/>
                <a:gd name="T114" fmla="*/ 3351 w 3758"/>
                <a:gd name="T115" fmla="*/ 23 h 1495"/>
                <a:gd name="T116" fmla="*/ 3155 w 3758"/>
                <a:gd name="T117" fmla="*/ 93 h 1495"/>
                <a:gd name="T118" fmla="*/ 3360 w 3758"/>
                <a:gd name="T119" fmla="*/ 267 h 1495"/>
                <a:gd name="T120" fmla="*/ 3620 w 3758"/>
                <a:gd name="T121" fmla="*/ 218 h 1495"/>
                <a:gd name="T122" fmla="*/ 3662 w 3758"/>
                <a:gd name="T123" fmla="*/ 126 h 1495"/>
                <a:gd name="T124" fmla="*/ 3425 w 3758"/>
                <a:gd name="T125" fmla="*/ 28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58" h="1495">
                  <a:moveTo>
                    <a:pt x="3271" y="498"/>
                  </a:moveTo>
                  <a:cubicBezTo>
                    <a:pt x="3249" y="498"/>
                    <a:pt x="3249" y="498"/>
                    <a:pt x="3249" y="498"/>
                  </a:cubicBezTo>
                  <a:cubicBezTo>
                    <a:pt x="3251" y="502"/>
                    <a:pt x="3258" y="505"/>
                    <a:pt x="3263" y="505"/>
                  </a:cubicBezTo>
                  <a:cubicBezTo>
                    <a:pt x="3268" y="505"/>
                    <a:pt x="3272" y="503"/>
                    <a:pt x="3273" y="499"/>
                  </a:cubicBezTo>
                  <a:cubicBezTo>
                    <a:pt x="3273" y="499"/>
                    <a:pt x="3272" y="498"/>
                    <a:pt x="3271" y="498"/>
                  </a:cubicBezTo>
                  <a:moveTo>
                    <a:pt x="3334" y="498"/>
                  </a:moveTo>
                  <a:cubicBezTo>
                    <a:pt x="3308" y="498"/>
                    <a:pt x="3308" y="498"/>
                    <a:pt x="3308" y="498"/>
                  </a:cubicBezTo>
                  <a:cubicBezTo>
                    <a:pt x="3302" y="504"/>
                    <a:pt x="3294" y="509"/>
                    <a:pt x="3297" y="519"/>
                  </a:cubicBezTo>
                  <a:cubicBezTo>
                    <a:pt x="3299" y="520"/>
                    <a:pt x="3301" y="520"/>
                    <a:pt x="3303" y="520"/>
                  </a:cubicBezTo>
                  <a:cubicBezTo>
                    <a:pt x="3306" y="520"/>
                    <a:pt x="3309" y="520"/>
                    <a:pt x="3312" y="519"/>
                  </a:cubicBezTo>
                  <a:cubicBezTo>
                    <a:pt x="3316" y="519"/>
                    <a:pt x="3319" y="519"/>
                    <a:pt x="3322" y="519"/>
                  </a:cubicBezTo>
                  <a:cubicBezTo>
                    <a:pt x="3326" y="519"/>
                    <a:pt x="3329" y="519"/>
                    <a:pt x="3331" y="522"/>
                  </a:cubicBezTo>
                  <a:cubicBezTo>
                    <a:pt x="3329" y="524"/>
                    <a:pt x="3324" y="527"/>
                    <a:pt x="3328" y="531"/>
                  </a:cubicBezTo>
                  <a:cubicBezTo>
                    <a:pt x="3329" y="531"/>
                    <a:pt x="3330" y="531"/>
                    <a:pt x="3330" y="531"/>
                  </a:cubicBezTo>
                  <a:cubicBezTo>
                    <a:pt x="3336" y="531"/>
                    <a:pt x="3338" y="524"/>
                    <a:pt x="3342" y="522"/>
                  </a:cubicBezTo>
                  <a:cubicBezTo>
                    <a:pt x="3350" y="523"/>
                    <a:pt x="3347" y="532"/>
                    <a:pt x="3355" y="532"/>
                  </a:cubicBezTo>
                  <a:cubicBezTo>
                    <a:pt x="3356" y="532"/>
                    <a:pt x="3356" y="532"/>
                    <a:pt x="3357" y="531"/>
                  </a:cubicBezTo>
                  <a:cubicBezTo>
                    <a:pt x="3360" y="529"/>
                    <a:pt x="3363" y="526"/>
                    <a:pt x="3363" y="521"/>
                  </a:cubicBezTo>
                  <a:cubicBezTo>
                    <a:pt x="3361" y="517"/>
                    <a:pt x="3356" y="516"/>
                    <a:pt x="3353" y="513"/>
                  </a:cubicBezTo>
                  <a:cubicBezTo>
                    <a:pt x="3353" y="509"/>
                    <a:pt x="3358" y="510"/>
                    <a:pt x="3357" y="505"/>
                  </a:cubicBezTo>
                  <a:cubicBezTo>
                    <a:pt x="3351" y="502"/>
                    <a:pt x="3341" y="501"/>
                    <a:pt x="3334" y="498"/>
                  </a:cubicBezTo>
                  <a:moveTo>
                    <a:pt x="1944" y="395"/>
                  </a:moveTo>
                  <a:cubicBezTo>
                    <a:pt x="1937" y="395"/>
                    <a:pt x="1931" y="403"/>
                    <a:pt x="1935" y="407"/>
                  </a:cubicBezTo>
                  <a:cubicBezTo>
                    <a:pt x="1944" y="407"/>
                    <a:pt x="1947" y="403"/>
                    <a:pt x="1949" y="397"/>
                  </a:cubicBezTo>
                  <a:cubicBezTo>
                    <a:pt x="1947" y="396"/>
                    <a:pt x="1945" y="395"/>
                    <a:pt x="1944" y="395"/>
                  </a:cubicBezTo>
                  <a:moveTo>
                    <a:pt x="1991" y="248"/>
                  </a:moveTo>
                  <a:cubicBezTo>
                    <a:pt x="1987" y="248"/>
                    <a:pt x="1983" y="250"/>
                    <a:pt x="1984" y="253"/>
                  </a:cubicBezTo>
                  <a:cubicBezTo>
                    <a:pt x="1986" y="254"/>
                    <a:pt x="1988" y="255"/>
                    <a:pt x="1990" y="255"/>
                  </a:cubicBezTo>
                  <a:cubicBezTo>
                    <a:pt x="1993" y="255"/>
                    <a:pt x="1997" y="253"/>
                    <a:pt x="1996" y="250"/>
                  </a:cubicBezTo>
                  <a:cubicBezTo>
                    <a:pt x="1995" y="248"/>
                    <a:pt x="1993" y="248"/>
                    <a:pt x="1991" y="248"/>
                  </a:cubicBezTo>
                  <a:moveTo>
                    <a:pt x="2331" y="226"/>
                  </a:moveTo>
                  <a:cubicBezTo>
                    <a:pt x="2327" y="226"/>
                    <a:pt x="2323" y="227"/>
                    <a:pt x="2318" y="228"/>
                  </a:cubicBezTo>
                  <a:cubicBezTo>
                    <a:pt x="2313" y="229"/>
                    <a:pt x="2309" y="229"/>
                    <a:pt x="2304" y="229"/>
                  </a:cubicBezTo>
                  <a:cubicBezTo>
                    <a:pt x="2303" y="229"/>
                    <a:pt x="2303" y="229"/>
                    <a:pt x="2302" y="229"/>
                  </a:cubicBezTo>
                  <a:cubicBezTo>
                    <a:pt x="2299" y="231"/>
                    <a:pt x="2299" y="236"/>
                    <a:pt x="2295" y="238"/>
                  </a:cubicBezTo>
                  <a:cubicBezTo>
                    <a:pt x="2294" y="237"/>
                    <a:pt x="2293" y="237"/>
                    <a:pt x="2291" y="237"/>
                  </a:cubicBezTo>
                  <a:cubicBezTo>
                    <a:pt x="2289" y="237"/>
                    <a:pt x="2287" y="238"/>
                    <a:pt x="2285" y="239"/>
                  </a:cubicBezTo>
                  <a:cubicBezTo>
                    <a:pt x="2283" y="240"/>
                    <a:pt x="2281" y="242"/>
                    <a:pt x="2278" y="242"/>
                  </a:cubicBezTo>
                  <a:cubicBezTo>
                    <a:pt x="2277" y="242"/>
                    <a:pt x="2276" y="242"/>
                    <a:pt x="2274" y="241"/>
                  </a:cubicBezTo>
                  <a:cubicBezTo>
                    <a:pt x="2267" y="245"/>
                    <a:pt x="2267" y="251"/>
                    <a:pt x="2258" y="256"/>
                  </a:cubicBezTo>
                  <a:cubicBezTo>
                    <a:pt x="2251" y="260"/>
                    <a:pt x="2235" y="262"/>
                    <a:pt x="2236" y="270"/>
                  </a:cubicBezTo>
                  <a:cubicBezTo>
                    <a:pt x="2236" y="275"/>
                    <a:pt x="2247" y="276"/>
                    <a:pt x="2253" y="278"/>
                  </a:cubicBezTo>
                  <a:cubicBezTo>
                    <a:pt x="2260" y="281"/>
                    <a:pt x="2264" y="287"/>
                    <a:pt x="2271" y="288"/>
                  </a:cubicBezTo>
                  <a:cubicBezTo>
                    <a:pt x="2271" y="288"/>
                    <a:pt x="2272" y="288"/>
                    <a:pt x="2273" y="288"/>
                  </a:cubicBezTo>
                  <a:cubicBezTo>
                    <a:pt x="2275" y="288"/>
                    <a:pt x="2277" y="287"/>
                    <a:pt x="2280" y="287"/>
                  </a:cubicBezTo>
                  <a:cubicBezTo>
                    <a:pt x="2282" y="287"/>
                    <a:pt x="2285" y="287"/>
                    <a:pt x="2287" y="287"/>
                  </a:cubicBezTo>
                  <a:cubicBezTo>
                    <a:pt x="2292" y="287"/>
                    <a:pt x="2296" y="288"/>
                    <a:pt x="2296" y="292"/>
                  </a:cubicBezTo>
                  <a:cubicBezTo>
                    <a:pt x="2295" y="295"/>
                    <a:pt x="2292" y="296"/>
                    <a:pt x="2288" y="296"/>
                  </a:cubicBezTo>
                  <a:cubicBezTo>
                    <a:pt x="2285" y="296"/>
                    <a:pt x="2281" y="295"/>
                    <a:pt x="2279" y="294"/>
                  </a:cubicBezTo>
                  <a:cubicBezTo>
                    <a:pt x="2276" y="295"/>
                    <a:pt x="2279" y="301"/>
                    <a:pt x="2275" y="302"/>
                  </a:cubicBezTo>
                  <a:cubicBezTo>
                    <a:pt x="2264" y="301"/>
                    <a:pt x="2262" y="291"/>
                    <a:pt x="2252" y="289"/>
                  </a:cubicBezTo>
                  <a:cubicBezTo>
                    <a:pt x="2246" y="292"/>
                    <a:pt x="2243" y="297"/>
                    <a:pt x="2237" y="301"/>
                  </a:cubicBezTo>
                  <a:cubicBezTo>
                    <a:pt x="2231" y="304"/>
                    <a:pt x="2222" y="305"/>
                    <a:pt x="2219" y="311"/>
                  </a:cubicBezTo>
                  <a:cubicBezTo>
                    <a:pt x="2219" y="314"/>
                    <a:pt x="2220" y="314"/>
                    <a:pt x="2222" y="314"/>
                  </a:cubicBezTo>
                  <a:cubicBezTo>
                    <a:pt x="2223" y="314"/>
                    <a:pt x="2223" y="314"/>
                    <a:pt x="2223" y="314"/>
                  </a:cubicBezTo>
                  <a:cubicBezTo>
                    <a:pt x="2224" y="314"/>
                    <a:pt x="2225" y="314"/>
                    <a:pt x="2227" y="315"/>
                  </a:cubicBezTo>
                  <a:cubicBezTo>
                    <a:pt x="2231" y="317"/>
                    <a:pt x="2231" y="323"/>
                    <a:pt x="2237" y="325"/>
                  </a:cubicBezTo>
                  <a:cubicBezTo>
                    <a:pt x="2239" y="326"/>
                    <a:pt x="2242" y="326"/>
                    <a:pt x="2245" y="326"/>
                  </a:cubicBezTo>
                  <a:cubicBezTo>
                    <a:pt x="2257" y="326"/>
                    <a:pt x="2268" y="319"/>
                    <a:pt x="2280" y="317"/>
                  </a:cubicBezTo>
                  <a:cubicBezTo>
                    <a:pt x="2287" y="319"/>
                    <a:pt x="2288" y="326"/>
                    <a:pt x="2291" y="331"/>
                  </a:cubicBezTo>
                  <a:cubicBezTo>
                    <a:pt x="2286" y="340"/>
                    <a:pt x="2271" y="340"/>
                    <a:pt x="2259" y="342"/>
                  </a:cubicBezTo>
                  <a:cubicBezTo>
                    <a:pt x="2251" y="348"/>
                    <a:pt x="2242" y="353"/>
                    <a:pt x="2239" y="364"/>
                  </a:cubicBezTo>
                  <a:cubicBezTo>
                    <a:pt x="2241" y="370"/>
                    <a:pt x="2256" y="366"/>
                    <a:pt x="2257" y="373"/>
                  </a:cubicBezTo>
                  <a:cubicBezTo>
                    <a:pt x="2255" y="376"/>
                    <a:pt x="2248" y="375"/>
                    <a:pt x="2248" y="379"/>
                  </a:cubicBezTo>
                  <a:cubicBezTo>
                    <a:pt x="2249" y="389"/>
                    <a:pt x="2265" y="386"/>
                    <a:pt x="2275" y="388"/>
                  </a:cubicBezTo>
                  <a:cubicBezTo>
                    <a:pt x="2278" y="393"/>
                    <a:pt x="2275" y="397"/>
                    <a:pt x="2278" y="401"/>
                  </a:cubicBezTo>
                  <a:cubicBezTo>
                    <a:pt x="2279" y="401"/>
                    <a:pt x="2280" y="401"/>
                    <a:pt x="2281" y="401"/>
                  </a:cubicBezTo>
                  <a:cubicBezTo>
                    <a:pt x="2285" y="401"/>
                    <a:pt x="2287" y="400"/>
                    <a:pt x="2290" y="399"/>
                  </a:cubicBezTo>
                  <a:cubicBezTo>
                    <a:pt x="2293" y="399"/>
                    <a:pt x="2296" y="398"/>
                    <a:pt x="2299" y="398"/>
                  </a:cubicBezTo>
                  <a:cubicBezTo>
                    <a:pt x="2299" y="398"/>
                    <a:pt x="2300" y="398"/>
                    <a:pt x="2300" y="398"/>
                  </a:cubicBezTo>
                  <a:cubicBezTo>
                    <a:pt x="2303" y="399"/>
                    <a:pt x="2303" y="403"/>
                    <a:pt x="2305" y="404"/>
                  </a:cubicBezTo>
                  <a:cubicBezTo>
                    <a:pt x="2313" y="403"/>
                    <a:pt x="2313" y="397"/>
                    <a:pt x="2322" y="397"/>
                  </a:cubicBezTo>
                  <a:cubicBezTo>
                    <a:pt x="2322" y="397"/>
                    <a:pt x="2323" y="397"/>
                    <a:pt x="2323" y="397"/>
                  </a:cubicBezTo>
                  <a:cubicBezTo>
                    <a:pt x="2323" y="398"/>
                    <a:pt x="2325" y="399"/>
                    <a:pt x="2325" y="400"/>
                  </a:cubicBezTo>
                  <a:cubicBezTo>
                    <a:pt x="2322" y="407"/>
                    <a:pt x="2314" y="411"/>
                    <a:pt x="2311" y="418"/>
                  </a:cubicBezTo>
                  <a:cubicBezTo>
                    <a:pt x="2297" y="420"/>
                    <a:pt x="2293" y="429"/>
                    <a:pt x="2284" y="434"/>
                  </a:cubicBezTo>
                  <a:cubicBezTo>
                    <a:pt x="2274" y="434"/>
                    <a:pt x="2267" y="437"/>
                    <a:pt x="2265" y="444"/>
                  </a:cubicBezTo>
                  <a:cubicBezTo>
                    <a:pt x="2267" y="444"/>
                    <a:pt x="2269" y="444"/>
                    <a:pt x="2271" y="444"/>
                  </a:cubicBezTo>
                  <a:cubicBezTo>
                    <a:pt x="2299" y="444"/>
                    <a:pt x="2329" y="431"/>
                    <a:pt x="2332" y="409"/>
                  </a:cubicBezTo>
                  <a:cubicBezTo>
                    <a:pt x="2335" y="410"/>
                    <a:pt x="2337" y="410"/>
                    <a:pt x="2339" y="410"/>
                  </a:cubicBezTo>
                  <a:cubicBezTo>
                    <a:pt x="2349" y="410"/>
                    <a:pt x="2356" y="402"/>
                    <a:pt x="2361" y="396"/>
                  </a:cubicBezTo>
                  <a:cubicBezTo>
                    <a:pt x="2359" y="393"/>
                    <a:pt x="2354" y="392"/>
                    <a:pt x="2353" y="388"/>
                  </a:cubicBezTo>
                  <a:cubicBezTo>
                    <a:pt x="2367" y="383"/>
                    <a:pt x="2371" y="371"/>
                    <a:pt x="2383" y="365"/>
                  </a:cubicBezTo>
                  <a:cubicBezTo>
                    <a:pt x="2387" y="362"/>
                    <a:pt x="2392" y="361"/>
                    <a:pt x="2396" y="361"/>
                  </a:cubicBezTo>
                  <a:cubicBezTo>
                    <a:pt x="2400" y="361"/>
                    <a:pt x="2403" y="362"/>
                    <a:pt x="2403" y="367"/>
                  </a:cubicBezTo>
                  <a:cubicBezTo>
                    <a:pt x="2395" y="372"/>
                    <a:pt x="2381" y="369"/>
                    <a:pt x="2377" y="378"/>
                  </a:cubicBezTo>
                  <a:cubicBezTo>
                    <a:pt x="2377" y="381"/>
                    <a:pt x="2377" y="390"/>
                    <a:pt x="2378" y="394"/>
                  </a:cubicBezTo>
                  <a:cubicBezTo>
                    <a:pt x="2388" y="388"/>
                    <a:pt x="2404" y="387"/>
                    <a:pt x="2414" y="381"/>
                  </a:cubicBezTo>
                  <a:cubicBezTo>
                    <a:pt x="2415" y="377"/>
                    <a:pt x="2410" y="377"/>
                    <a:pt x="2411" y="373"/>
                  </a:cubicBezTo>
                  <a:cubicBezTo>
                    <a:pt x="2413" y="369"/>
                    <a:pt x="2416" y="368"/>
                    <a:pt x="2418" y="368"/>
                  </a:cubicBezTo>
                  <a:cubicBezTo>
                    <a:pt x="2423" y="368"/>
                    <a:pt x="2427" y="373"/>
                    <a:pt x="2433" y="375"/>
                  </a:cubicBezTo>
                  <a:cubicBezTo>
                    <a:pt x="2441" y="378"/>
                    <a:pt x="2456" y="377"/>
                    <a:pt x="2467" y="378"/>
                  </a:cubicBezTo>
                  <a:cubicBezTo>
                    <a:pt x="2476" y="379"/>
                    <a:pt x="2482" y="383"/>
                    <a:pt x="2489" y="383"/>
                  </a:cubicBezTo>
                  <a:cubicBezTo>
                    <a:pt x="2491" y="383"/>
                    <a:pt x="2493" y="383"/>
                    <a:pt x="2495" y="382"/>
                  </a:cubicBezTo>
                  <a:cubicBezTo>
                    <a:pt x="2496" y="383"/>
                    <a:pt x="2498" y="384"/>
                    <a:pt x="2499" y="385"/>
                  </a:cubicBezTo>
                  <a:cubicBezTo>
                    <a:pt x="2499" y="247"/>
                    <a:pt x="2499" y="247"/>
                    <a:pt x="2499" y="247"/>
                  </a:cubicBezTo>
                  <a:cubicBezTo>
                    <a:pt x="2495" y="246"/>
                    <a:pt x="2490" y="245"/>
                    <a:pt x="2484" y="245"/>
                  </a:cubicBezTo>
                  <a:cubicBezTo>
                    <a:pt x="2482" y="245"/>
                    <a:pt x="2479" y="245"/>
                    <a:pt x="2477" y="245"/>
                  </a:cubicBezTo>
                  <a:cubicBezTo>
                    <a:pt x="2470" y="239"/>
                    <a:pt x="2458" y="242"/>
                    <a:pt x="2448" y="239"/>
                  </a:cubicBezTo>
                  <a:cubicBezTo>
                    <a:pt x="2445" y="239"/>
                    <a:pt x="2443" y="236"/>
                    <a:pt x="2439" y="236"/>
                  </a:cubicBezTo>
                  <a:cubicBezTo>
                    <a:pt x="2437" y="235"/>
                    <a:pt x="2435" y="235"/>
                    <a:pt x="2433" y="235"/>
                  </a:cubicBezTo>
                  <a:cubicBezTo>
                    <a:pt x="2430" y="235"/>
                    <a:pt x="2427" y="236"/>
                    <a:pt x="2425" y="236"/>
                  </a:cubicBezTo>
                  <a:cubicBezTo>
                    <a:pt x="2422" y="236"/>
                    <a:pt x="2419" y="236"/>
                    <a:pt x="2416" y="236"/>
                  </a:cubicBezTo>
                  <a:cubicBezTo>
                    <a:pt x="2410" y="236"/>
                    <a:pt x="2404" y="235"/>
                    <a:pt x="2399" y="232"/>
                  </a:cubicBezTo>
                  <a:cubicBezTo>
                    <a:pt x="2394" y="232"/>
                    <a:pt x="2393" y="237"/>
                    <a:pt x="2387" y="237"/>
                  </a:cubicBezTo>
                  <a:cubicBezTo>
                    <a:pt x="2387" y="237"/>
                    <a:pt x="2386" y="237"/>
                    <a:pt x="2385" y="237"/>
                  </a:cubicBezTo>
                  <a:cubicBezTo>
                    <a:pt x="2381" y="234"/>
                    <a:pt x="2381" y="229"/>
                    <a:pt x="2376" y="227"/>
                  </a:cubicBezTo>
                  <a:cubicBezTo>
                    <a:pt x="2373" y="228"/>
                    <a:pt x="2369" y="228"/>
                    <a:pt x="2366" y="228"/>
                  </a:cubicBezTo>
                  <a:cubicBezTo>
                    <a:pt x="2364" y="228"/>
                    <a:pt x="2362" y="228"/>
                    <a:pt x="2360" y="228"/>
                  </a:cubicBezTo>
                  <a:cubicBezTo>
                    <a:pt x="2357" y="228"/>
                    <a:pt x="2355" y="228"/>
                    <a:pt x="2353" y="228"/>
                  </a:cubicBezTo>
                  <a:cubicBezTo>
                    <a:pt x="2349" y="228"/>
                    <a:pt x="2346" y="228"/>
                    <a:pt x="2342" y="230"/>
                  </a:cubicBezTo>
                  <a:cubicBezTo>
                    <a:pt x="2339" y="227"/>
                    <a:pt x="2335" y="226"/>
                    <a:pt x="2331" y="226"/>
                  </a:cubicBezTo>
                  <a:moveTo>
                    <a:pt x="2101" y="224"/>
                  </a:moveTo>
                  <a:cubicBezTo>
                    <a:pt x="2100" y="224"/>
                    <a:pt x="2100" y="224"/>
                    <a:pt x="2099" y="224"/>
                  </a:cubicBezTo>
                  <a:cubicBezTo>
                    <a:pt x="2092" y="225"/>
                    <a:pt x="2087" y="232"/>
                    <a:pt x="2088" y="240"/>
                  </a:cubicBezTo>
                  <a:cubicBezTo>
                    <a:pt x="2090" y="240"/>
                    <a:pt x="2092" y="240"/>
                    <a:pt x="2094" y="240"/>
                  </a:cubicBezTo>
                  <a:cubicBezTo>
                    <a:pt x="2096" y="240"/>
                    <a:pt x="2098" y="240"/>
                    <a:pt x="2100" y="240"/>
                  </a:cubicBezTo>
                  <a:cubicBezTo>
                    <a:pt x="2103" y="240"/>
                    <a:pt x="2105" y="240"/>
                    <a:pt x="2108" y="240"/>
                  </a:cubicBezTo>
                  <a:cubicBezTo>
                    <a:pt x="2121" y="240"/>
                    <a:pt x="2133" y="239"/>
                    <a:pt x="2130" y="227"/>
                  </a:cubicBezTo>
                  <a:cubicBezTo>
                    <a:pt x="2129" y="228"/>
                    <a:pt x="2127" y="228"/>
                    <a:pt x="2125" y="228"/>
                  </a:cubicBezTo>
                  <a:cubicBezTo>
                    <a:pt x="2121" y="228"/>
                    <a:pt x="2116" y="227"/>
                    <a:pt x="2112" y="226"/>
                  </a:cubicBezTo>
                  <a:cubicBezTo>
                    <a:pt x="2108" y="225"/>
                    <a:pt x="2104" y="224"/>
                    <a:pt x="2101" y="224"/>
                  </a:cubicBezTo>
                  <a:moveTo>
                    <a:pt x="1660" y="182"/>
                  </a:moveTo>
                  <a:cubicBezTo>
                    <a:pt x="1655" y="182"/>
                    <a:pt x="1650" y="185"/>
                    <a:pt x="1657" y="190"/>
                  </a:cubicBezTo>
                  <a:cubicBezTo>
                    <a:pt x="1665" y="190"/>
                    <a:pt x="1665" y="190"/>
                    <a:pt x="1665" y="190"/>
                  </a:cubicBezTo>
                  <a:cubicBezTo>
                    <a:pt x="1669" y="184"/>
                    <a:pt x="1664" y="182"/>
                    <a:pt x="1660" y="182"/>
                  </a:cubicBezTo>
                  <a:moveTo>
                    <a:pt x="1707" y="181"/>
                  </a:moveTo>
                  <a:cubicBezTo>
                    <a:pt x="1701" y="181"/>
                    <a:pt x="1699" y="192"/>
                    <a:pt x="1698" y="198"/>
                  </a:cubicBezTo>
                  <a:cubicBezTo>
                    <a:pt x="1702" y="199"/>
                    <a:pt x="1705" y="199"/>
                    <a:pt x="1709" y="199"/>
                  </a:cubicBezTo>
                  <a:cubicBezTo>
                    <a:pt x="1714" y="199"/>
                    <a:pt x="1718" y="199"/>
                    <a:pt x="1723" y="198"/>
                  </a:cubicBezTo>
                  <a:cubicBezTo>
                    <a:pt x="1727" y="198"/>
                    <a:pt x="1731" y="198"/>
                    <a:pt x="1736" y="198"/>
                  </a:cubicBezTo>
                  <a:cubicBezTo>
                    <a:pt x="1736" y="198"/>
                    <a:pt x="1737" y="198"/>
                    <a:pt x="1738" y="198"/>
                  </a:cubicBezTo>
                  <a:cubicBezTo>
                    <a:pt x="1737" y="191"/>
                    <a:pt x="1733" y="189"/>
                    <a:pt x="1727" y="189"/>
                  </a:cubicBezTo>
                  <a:cubicBezTo>
                    <a:pt x="1724" y="189"/>
                    <a:pt x="1721" y="189"/>
                    <a:pt x="1718" y="190"/>
                  </a:cubicBezTo>
                  <a:cubicBezTo>
                    <a:pt x="1715" y="190"/>
                    <a:pt x="1712" y="190"/>
                    <a:pt x="1710" y="190"/>
                  </a:cubicBezTo>
                  <a:cubicBezTo>
                    <a:pt x="1709" y="190"/>
                    <a:pt x="1708" y="190"/>
                    <a:pt x="1707" y="190"/>
                  </a:cubicBezTo>
                  <a:cubicBezTo>
                    <a:pt x="1707" y="187"/>
                    <a:pt x="1711" y="187"/>
                    <a:pt x="1711" y="183"/>
                  </a:cubicBezTo>
                  <a:cubicBezTo>
                    <a:pt x="1709" y="181"/>
                    <a:pt x="1708" y="181"/>
                    <a:pt x="1707" y="181"/>
                  </a:cubicBezTo>
                  <a:moveTo>
                    <a:pt x="1427" y="175"/>
                  </a:moveTo>
                  <a:cubicBezTo>
                    <a:pt x="1424" y="175"/>
                    <a:pt x="1420" y="177"/>
                    <a:pt x="1419" y="180"/>
                  </a:cubicBezTo>
                  <a:cubicBezTo>
                    <a:pt x="1420" y="182"/>
                    <a:pt x="1422" y="183"/>
                    <a:pt x="1425" y="183"/>
                  </a:cubicBezTo>
                  <a:cubicBezTo>
                    <a:pt x="1428" y="183"/>
                    <a:pt x="1431" y="182"/>
                    <a:pt x="1432" y="180"/>
                  </a:cubicBezTo>
                  <a:cubicBezTo>
                    <a:pt x="1432" y="176"/>
                    <a:pt x="1430" y="175"/>
                    <a:pt x="1427" y="175"/>
                  </a:cubicBezTo>
                  <a:moveTo>
                    <a:pt x="1776" y="158"/>
                  </a:moveTo>
                  <a:cubicBezTo>
                    <a:pt x="1772" y="158"/>
                    <a:pt x="1767" y="159"/>
                    <a:pt x="1763" y="161"/>
                  </a:cubicBezTo>
                  <a:cubicBezTo>
                    <a:pt x="1764" y="170"/>
                    <a:pt x="1781" y="179"/>
                    <a:pt x="1795" y="179"/>
                  </a:cubicBezTo>
                  <a:cubicBezTo>
                    <a:pt x="1804" y="179"/>
                    <a:pt x="1812" y="175"/>
                    <a:pt x="1813" y="165"/>
                  </a:cubicBezTo>
                  <a:cubicBezTo>
                    <a:pt x="1799" y="165"/>
                    <a:pt x="1789" y="158"/>
                    <a:pt x="1776" y="158"/>
                  </a:cubicBezTo>
                  <a:moveTo>
                    <a:pt x="1657" y="154"/>
                  </a:moveTo>
                  <a:cubicBezTo>
                    <a:pt x="1651" y="154"/>
                    <a:pt x="1648" y="162"/>
                    <a:pt x="1652" y="168"/>
                  </a:cubicBezTo>
                  <a:cubicBezTo>
                    <a:pt x="1652" y="168"/>
                    <a:pt x="1653" y="168"/>
                    <a:pt x="1654" y="168"/>
                  </a:cubicBezTo>
                  <a:cubicBezTo>
                    <a:pt x="1662" y="168"/>
                    <a:pt x="1663" y="163"/>
                    <a:pt x="1663" y="156"/>
                  </a:cubicBezTo>
                  <a:cubicBezTo>
                    <a:pt x="1661" y="154"/>
                    <a:pt x="1659" y="154"/>
                    <a:pt x="1657" y="154"/>
                  </a:cubicBezTo>
                  <a:moveTo>
                    <a:pt x="1728" y="165"/>
                  </a:moveTo>
                  <a:cubicBezTo>
                    <a:pt x="1726" y="164"/>
                    <a:pt x="1724" y="164"/>
                    <a:pt x="1725" y="161"/>
                  </a:cubicBezTo>
                  <a:cubicBezTo>
                    <a:pt x="1725" y="160"/>
                    <a:pt x="1726" y="160"/>
                    <a:pt x="1726" y="160"/>
                  </a:cubicBezTo>
                  <a:cubicBezTo>
                    <a:pt x="1730" y="160"/>
                    <a:pt x="1730" y="164"/>
                    <a:pt x="1728" y="165"/>
                  </a:cubicBezTo>
                  <a:moveTo>
                    <a:pt x="1712" y="151"/>
                  </a:moveTo>
                  <a:cubicBezTo>
                    <a:pt x="1710" y="154"/>
                    <a:pt x="1711" y="158"/>
                    <a:pt x="1707" y="159"/>
                  </a:cubicBezTo>
                  <a:cubicBezTo>
                    <a:pt x="1702" y="154"/>
                    <a:pt x="1695" y="152"/>
                    <a:pt x="1688" y="152"/>
                  </a:cubicBezTo>
                  <a:cubicBezTo>
                    <a:pt x="1678" y="152"/>
                    <a:pt x="1669" y="158"/>
                    <a:pt x="1670" y="171"/>
                  </a:cubicBezTo>
                  <a:cubicBezTo>
                    <a:pt x="1672" y="175"/>
                    <a:pt x="1677" y="176"/>
                    <a:pt x="1683" y="176"/>
                  </a:cubicBezTo>
                  <a:cubicBezTo>
                    <a:pt x="1688" y="176"/>
                    <a:pt x="1694" y="175"/>
                    <a:pt x="1697" y="173"/>
                  </a:cubicBezTo>
                  <a:cubicBezTo>
                    <a:pt x="1702" y="173"/>
                    <a:pt x="1706" y="174"/>
                    <a:pt x="1710" y="174"/>
                  </a:cubicBezTo>
                  <a:cubicBezTo>
                    <a:pt x="1713" y="174"/>
                    <a:pt x="1716" y="174"/>
                    <a:pt x="1718" y="172"/>
                  </a:cubicBezTo>
                  <a:cubicBezTo>
                    <a:pt x="1721" y="174"/>
                    <a:pt x="1724" y="175"/>
                    <a:pt x="1728" y="175"/>
                  </a:cubicBezTo>
                  <a:cubicBezTo>
                    <a:pt x="1735" y="167"/>
                    <a:pt x="1754" y="174"/>
                    <a:pt x="1751" y="158"/>
                  </a:cubicBezTo>
                  <a:cubicBezTo>
                    <a:pt x="1746" y="149"/>
                    <a:pt x="1725" y="153"/>
                    <a:pt x="1712" y="151"/>
                  </a:cubicBezTo>
                  <a:moveTo>
                    <a:pt x="1258" y="133"/>
                  </a:moveTo>
                  <a:cubicBezTo>
                    <a:pt x="1254" y="133"/>
                    <a:pt x="1249" y="137"/>
                    <a:pt x="1253" y="141"/>
                  </a:cubicBezTo>
                  <a:cubicBezTo>
                    <a:pt x="1254" y="141"/>
                    <a:pt x="1254" y="141"/>
                    <a:pt x="1255" y="141"/>
                  </a:cubicBezTo>
                  <a:cubicBezTo>
                    <a:pt x="1260" y="141"/>
                    <a:pt x="1263" y="139"/>
                    <a:pt x="1263" y="135"/>
                  </a:cubicBezTo>
                  <a:cubicBezTo>
                    <a:pt x="1262" y="133"/>
                    <a:pt x="1260" y="133"/>
                    <a:pt x="1258" y="133"/>
                  </a:cubicBezTo>
                  <a:moveTo>
                    <a:pt x="1571" y="217"/>
                  </a:moveTo>
                  <a:cubicBezTo>
                    <a:pt x="1568" y="217"/>
                    <a:pt x="1565" y="216"/>
                    <a:pt x="1563" y="215"/>
                  </a:cubicBezTo>
                  <a:cubicBezTo>
                    <a:pt x="1562" y="210"/>
                    <a:pt x="1568" y="209"/>
                    <a:pt x="1574" y="209"/>
                  </a:cubicBezTo>
                  <a:cubicBezTo>
                    <a:pt x="1578" y="209"/>
                    <a:pt x="1584" y="210"/>
                    <a:pt x="1585" y="212"/>
                  </a:cubicBezTo>
                  <a:cubicBezTo>
                    <a:pt x="1584" y="215"/>
                    <a:pt x="1577" y="217"/>
                    <a:pt x="1571" y="217"/>
                  </a:cubicBezTo>
                  <a:moveTo>
                    <a:pt x="1334" y="125"/>
                  </a:moveTo>
                  <a:cubicBezTo>
                    <a:pt x="1333" y="125"/>
                    <a:pt x="1332" y="125"/>
                    <a:pt x="1332" y="125"/>
                  </a:cubicBezTo>
                  <a:cubicBezTo>
                    <a:pt x="1325" y="129"/>
                    <a:pt x="1316" y="134"/>
                    <a:pt x="1311" y="137"/>
                  </a:cubicBezTo>
                  <a:cubicBezTo>
                    <a:pt x="1313" y="146"/>
                    <a:pt x="1328" y="143"/>
                    <a:pt x="1332" y="150"/>
                  </a:cubicBezTo>
                  <a:cubicBezTo>
                    <a:pt x="1330" y="152"/>
                    <a:pt x="1328" y="152"/>
                    <a:pt x="1326" y="152"/>
                  </a:cubicBezTo>
                  <a:cubicBezTo>
                    <a:pt x="1323" y="152"/>
                    <a:pt x="1319" y="151"/>
                    <a:pt x="1315" y="149"/>
                  </a:cubicBezTo>
                  <a:cubicBezTo>
                    <a:pt x="1311" y="147"/>
                    <a:pt x="1306" y="146"/>
                    <a:pt x="1301" y="146"/>
                  </a:cubicBezTo>
                  <a:cubicBezTo>
                    <a:pt x="1299" y="146"/>
                    <a:pt x="1297" y="146"/>
                    <a:pt x="1295" y="147"/>
                  </a:cubicBezTo>
                  <a:cubicBezTo>
                    <a:pt x="1295" y="152"/>
                    <a:pt x="1307" y="154"/>
                    <a:pt x="1300" y="160"/>
                  </a:cubicBezTo>
                  <a:cubicBezTo>
                    <a:pt x="1292" y="157"/>
                    <a:pt x="1286" y="150"/>
                    <a:pt x="1280" y="150"/>
                  </a:cubicBezTo>
                  <a:cubicBezTo>
                    <a:pt x="1277" y="150"/>
                    <a:pt x="1273" y="152"/>
                    <a:pt x="1270" y="155"/>
                  </a:cubicBezTo>
                  <a:cubicBezTo>
                    <a:pt x="1267" y="151"/>
                    <a:pt x="1258" y="149"/>
                    <a:pt x="1248" y="149"/>
                  </a:cubicBezTo>
                  <a:cubicBezTo>
                    <a:pt x="1245" y="149"/>
                    <a:pt x="1241" y="149"/>
                    <a:pt x="1237" y="150"/>
                  </a:cubicBezTo>
                  <a:cubicBezTo>
                    <a:pt x="1237" y="498"/>
                    <a:pt x="1237" y="498"/>
                    <a:pt x="1237" y="498"/>
                  </a:cubicBezTo>
                  <a:cubicBezTo>
                    <a:pt x="1705" y="498"/>
                    <a:pt x="1705" y="498"/>
                    <a:pt x="1705" y="498"/>
                  </a:cubicBezTo>
                  <a:cubicBezTo>
                    <a:pt x="1705" y="490"/>
                    <a:pt x="1705" y="483"/>
                    <a:pt x="1715" y="479"/>
                  </a:cubicBezTo>
                  <a:cubicBezTo>
                    <a:pt x="1718" y="484"/>
                    <a:pt x="1719" y="491"/>
                    <a:pt x="1719" y="498"/>
                  </a:cubicBezTo>
                  <a:cubicBezTo>
                    <a:pt x="1737" y="498"/>
                    <a:pt x="1737" y="498"/>
                    <a:pt x="1737" y="498"/>
                  </a:cubicBezTo>
                  <a:cubicBezTo>
                    <a:pt x="1737" y="496"/>
                    <a:pt x="1738" y="493"/>
                    <a:pt x="1737" y="491"/>
                  </a:cubicBezTo>
                  <a:cubicBezTo>
                    <a:pt x="1736" y="487"/>
                    <a:pt x="1732" y="484"/>
                    <a:pt x="1732" y="480"/>
                  </a:cubicBezTo>
                  <a:cubicBezTo>
                    <a:pt x="1731" y="477"/>
                    <a:pt x="1734" y="474"/>
                    <a:pt x="1734" y="471"/>
                  </a:cubicBezTo>
                  <a:cubicBezTo>
                    <a:pt x="1734" y="467"/>
                    <a:pt x="1730" y="458"/>
                    <a:pt x="1726" y="455"/>
                  </a:cubicBezTo>
                  <a:cubicBezTo>
                    <a:pt x="1726" y="455"/>
                    <a:pt x="1726" y="455"/>
                    <a:pt x="1726" y="455"/>
                  </a:cubicBezTo>
                  <a:cubicBezTo>
                    <a:pt x="1717" y="455"/>
                    <a:pt x="1721" y="466"/>
                    <a:pt x="1716" y="469"/>
                  </a:cubicBezTo>
                  <a:cubicBezTo>
                    <a:pt x="1708" y="464"/>
                    <a:pt x="1706" y="455"/>
                    <a:pt x="1694" y="455"/>
                  </a:cubicBezTo>
                  <a:cubicBezTo>
                    <a:pt x="1694" y="455"/>
                    <a:pt x="1694" y="455"/>
                    <a:pt x="1694" y="455"/>
                  </a:cubicBezTo>
                  <a:cubicBezTo>
                    <a:pt x="1687" y="455"/>
                    <a:pt x="1682" y="461"/>
                    <a:pt x="1674" y="462"/>
                  </a:cubicBezTo>
                  <a:cubicBezTo>
                    <a:pt x="1668" y="457"/>
                    <a:pt x="1655" y="455"/>
                    <a:pt x="1655" y="448"/>
                  </a:cubicBezTo>
                  <a:cubicBezTo>
                    <a:pt x="1655" y="443"/>
                    <a:pt x="1664" y="444"/>
                    <a:pt x="1671" y="439"/>
                  </a:cubicBezTo>
                  <a:cubicBezTo>
                    <a:pt x="1676" y="435"/>
                    <a:pt x="1679" y="426"/>
                    <a:pt x="1687" y="426"/>
                  </a:cubicBezTo>
                  <a:cubicBezTo>
                    <a:pt x="1688" y="426"/>
                    <a:pt x="1689" y="426"/>
                    <a:pt x="1691" y="427"/>
                  </a:cubicBezTo>
                  <a:cubicBezTo>
                    <a:pt x="1702" y="412"/>
                    <a:pt x="1721" y="394"/>
                    <a:pt x="1746" y="394"/>
                  </a:cubicBezTo>
                  <a:cubicBezTo>
                    <a:pt x="1753" y="394"/>
                    <a:pt x="1760" y="395"/>
                    <a:pt x="1768" y="398"/>
                  </a:cubicBezTo>
                  <a:cubicBezTo>
                    <a:pt x="1772" y="396"/>
                    <a:pt x="1777" y="395"/>
                    <a:pt x="1782" y="395"/>
                  </a:cubicBezTo>
                  <a:cubicBezTo>
                    <a:pt x="1783" y="395"/>
                    <a:pt x="1783" y="395"/>
                    <a:pt x="1783" y="395"/>
                  </a:cubicBezTo>
                  <a:cubicBezTo>
                    <a:pt x="1784" y="395"/>
                    <a:pt x="1784" y="395"/>
                    <a:pt x="1784" y="395"/>
                  </a:cubicBezTo>
                  <a:cubicBezTo>
                    <a:pt x="1786" y="395"/>
                    <a:pt x="1788" y="395"/>
                    <a:pt x="1790" y="395"/>
                  </a:cubicBezTo>
                  <a:cubicBezTo>
                    <a:pt x="1791" y="390"/>
                    <a:pt x="1799" y="387"/>
                    <a:pt x="1806" y="387"/>
                  </a:cubicBezTo>
                  <a:cubicBezTo>
                    <a:pt x="1812" y="387"/>
                    <a:pt x="1817" y="389"/>
                    <a:pt x="1820" y="392"/>
                  </a:cubicBezTo>
                  <a:cubicBezTo>
                    <a:pt x="1821" y="397"/>
                    <a:pt x="1812" y="394"/>
                    <a:pt x="1813" y="400"/>
                  </a:cubicBezTo>
                  <a:cubicBezTo>
                    <a:pt x="1815" y="401"/>
                    <a:pt x="1817" y="402"/>
                    <a:pt x="1819" y="402"/>
                  </a:cubicBezTo>
                  <a:cubicBezTo>
                    <a:pt x="1825" y="402"/>
                    <a:pt x="1830" y="397"/>
                    <a:pt x="1836" y="397"/>
                  </a:cubicBezTo>
                  <a:cubicBezTo>
                    <a:pt x="1836" y="397"/>
                    <a:pt x="1836" y="397"/>
                    <a:pt x="1836" y="397"/>
                  </a:cubicBezTo>
                  <a:cubicBezTo>
                    <a:pt x="1839" y="397"/>
                    <a:pt x="1841" y="398"/>
                    <a:pt x="1844" y="398"/>
                  </a:cubicBezTo>
                  <a:cubicBezTo>
                    <a:pt x="1846" y="399"/>
                    <a:pt x="1849" y="400"/>
                    <a:pt x="1851" y="400"/>
                  </a:cubicBezTo>
                  <a:cubicBezTo>
                    <a:pt x="1853" y="400"/>
                    <a:pt x="1855" y="399"/>
                    <a:pt x="1857" y="397"/>
                  </a:cubicBezTo>
                  <a:cubicBezTo>
                    <a:pt x="1860" y="392"/>
                    <a:pt x="1846" y="393"/>
                    <a:pt x="1843" y="389"/>
                  </a:cubicBezTo>
                  <a:cubicBezTo>
                    <a:pt x="1857" y="384"/>
                    <a:pt x="1864" y="374"/>
                    <a:pt x="1871" y="364"/>
                  </a:cubicBezTo>
                  <a:cubicBezTo>
                    <a:pt x="1875" y="363"/>
                    <a:pt x="1879" y="362"/>
                    <a:pt x="1883" y="362"/>
                  </a:cubicBezTo>
                  <a:cubicBezTo>
                    <a:pt x="1891" y="362"/>
                    <a:pt x="1899" y="364"/>
                    <a:pt x="1904" y="367"/>
                  </a:cubicBezTo>
                  <a:cubicBezTo>
                    <a:pt x="1904" y="372"/>
                    <a:pt x="1898" y="372"/>
                    <a:pt x="1899" y="378"/>
                  </a:cubicBezTo>
                  <a:cubicBezTo>
                    <a:pt x="1902" y="380"/>
                    <a:pt x="1904" y="381"/>
                    <a:pt x="1906" y="381"/>
                  </a:cubicBezTo>
                  <a:cubicBezTo>
                    <a:pt x="1910" y="381"/>
                    <a:pt x="1913" y="379"/>
                    <a:pt x="1917" y="376"/>
                  </a:cubicBezTo>
                  <a:cubicBezTo>
                    <a:pt x="1921" y="374"/>
                    <a:pt x="1925" y="371"/>
                    <a:pt x="1930" y="371"/>
                  </a:cubicBezTo>
                  <a:cubicBezTo>
                    <a:pt x="1930" y="371"/>
                    <a:pt x="1930" y="371"/>
                    <a:pt x="1931" y="371"/>
                  </a:cubicBezTo>
                  <a:cubicBezTo>
                    <a:pt x="1932" y="368"/>
                    <a:pt x="1932" y="365"/>
                    <a:pt x="1931" y="362"/>
                  </a:cubicBezTo>
                  <a:cubicBezTo>
                    <a:pt x="1933" y="359"/>
                    <a:pt x="1939" y="354"/>
                    <a:pt x="1944" y="354"/>
                  </a:cubicBezTo>
                  <a:cubicBezTo>
                    <a:pt x="1946" y="354"/>
                    <a:pt x="1948" y="354"/>
                    <a:pt x="1950" y="356"/>
                  </a:cubicBezTo>
                  <a:cubicBezTo>
                    <a:pt x="1949" y="363"/>
                    <a:pt x="1943" y="365"/>
                    <a:pt x="1943" y="372"/>
                  </a:cubicBezTo>
                  <a:cubicBezTo>
                    <a:pt x="1931" y="380"/>
                    <a:pt x="1917" y="383"/>
                    <a:pt x="1907" y="391"/>
                  </a:cubicBezTo>
                  <a:cubicBezTo>
                    <a:pt x="1903" y="393"/>
                    <a:pt x="1901" y="398"/>
                    <a:pt x="1897" y="401"/>
                  </a:cubicBezTo>
                  <a:cubicBezTo>
                    <a:pt x="1889" y="406"/>
                    <a:pt x="1879" y="409"/>
                    <a:pt x="1869" y="412"/>
                  </a:cubicBezTo>
                  <a:cubicBezTo>
                    <a:pt x="1868" y="424"/>
                    <a:pt x="1855" y="426"/>
                    <a:pt x="1855" y="442"/>
                  </a:cubicBezTo>
                  <a:cubicBezTo>
                    <a:pt x="1854" y="464"/>
                    <a:pt x="1864" y="476"/>
                    <a:pt x="1863" y="493"/>
                  </a:cubicBezTo>
                  <a:cubicBezTo>
                    <a:pt x="1874" y="492"/>
                    <a:pt x="1877" y="485"/>
                    <a:pt x="1887" y="482"/>
                  </a:cubicBezTo>
                  <a:cubicBezTo>
                    <a:pt x="1883" y="469"/>
                    <a:pt x="1895" y="470"/>
                    <a:pt x="1901" y="467"/>
                  </a:cubicBezTo>
                  <a:cubicBezTo>
                    <a:pt x="1904" y="464"/>
                    <a:pt x="1899" y="457"/>
                    <a:pt x="1902" y="454"/>
                  </a:cubicBezTo>
                  <a:cubicBezTo>
                    <a:pt x="1903" y="453"/>
                    <a:pt x="1905" y="453"/>
                    <a:pt x="1906" y="453"/>
                  </a:cubicBezTo>
                  <a:cubicBezTo>
                    <a:pt x="1907" y="453"/>
                    <a:pt x="1909" y="453"/>
                    <a:pt x="1911" y="453"/>
                  </a:cubicBezTo>
                  <a:cubicBezTo>
                    <a:pt x="1912" y="453"/>
                    <a:pt x="1914" y="454"/>
                    <a:pt x="1916" y="454"/>
                  </a:cubicBezTo>
                  <a:cubicBezTo>
                    <a:pt x="1917" y="454"/>
                    <a:pt x="1919" y="453"/>
                    <a:pt x="1920" y="453"/>
                  </a:cubicBezTo>
                  <a:cubicBezTo>
                    <a:pt x="1921" y="445"/>
                    <a:pt x="1915" y="444"/>
                    <a:pt x="1915" y="438"/>
                  </a:cubicBezTo>
                  <a:cubicBezTo>
                    <a:pt x="1917" y="436"/>
                    <a:pt x="1919" y="434"/>
                    <a:pt x="1922" y="433"/>
                  </a:cubicBezTo>
                  <a:cubicBezTo>
                    <a:pt x="1925" y="434"/>
                    <a:pt x="1927" y="436"/>
                    <a:pt x="1930" y="436"/>
                  </a:cubicBezTo>
                  <a:cubicBezTo>
                    <a:pt x="1931" y="436"/>
                    <a:pt x="1932" y="436"/>
                    <a:pt x="1933" y="435"/>
                  </a:cubicBezTo>
                  <a:cubicBezTo>
                    <a:pt x="1936" y="429"/>
                    <a:pt x="1928" y="425"/>
                    <a:pt x="1932" y="417"/>
                  </a:cubicBezTo>
                  <a:cubicBezTo>
                    <a:pt x="1929" y="414"/>
                    <a:pt x="1921" y="414"/>
                    <a:pt x="1920" y="409"/>
                  </a:cubicBezTo>
                  <a:cubicBezTo>
                    <a:pt x="1926" y="401"/>
                    <a:pt x="1931" y="393"/>
                    <a:pt x="1942" y="389"/>
                  </a:cubicBezTo>
                  <a:cubicBezTo>
                    <a:pt x="1944" y="389"/>
                    <a:pt x="1945" y="390"/>
                    <a:pt x="1947" y="390"/>
                  </a:cubicBezTo>
                  <a:cubicBezTo>
                    <a:pt x="1953" y="390"/>
                    <a:pt x="1955" y="384"/>
                    <a:pt x="1961" y="382"/>
                  </a:cubicBezTo>
                  <a:cubicBezTo>
                    <a:pt x="1964" y="383"/>
                    <a:pt x="1963" y="388"/>
                    <a:pt x="1967" y="388"/>
                  </a:cubicBezTo>
                  <a:cubicBezTo>
                    <a:pt x="1967" y="388"/>
                    <a:pt x="1967" y="388"/>
                    <a:pt x="1967" y="388"/>
                  </a:cubicBezTo>
                  <a:cubicBezTo>
                    <a:pt x="1975" y="385"/>
                    <a:pt x="1979" y="379"/>
                    <a:pt x="1989" y="378"/>
                  </a:cubicBezTo>
                  <a:cubicBezTo>
                    <a:pt x="1992" y="384"/>
                    <a:pt x="1994" y="391"/>
                    <a:pt x="2003" y="392"/>
                  </a:cubicBezTo>
                  <a:cubicBezTo>
                    <a:pt x="2011" y="381"/>
                    <a:pt x="2026" y="374"/>
                    <a:pt x="2036" y="365"/>
                  </a:cubicBezTo>
                  <a:cubicBezTo>
                    <a:pt x="2038" y="365"/>
                    <a:pt x="2039" y="365"/>
                    <a:pt x="2040" y="365"/>
                  </a:cubicBezTo>
                  <a:cubicBezTo>
                    <a:pt x="2054" y="365"/>
                    <a:pt x="2061" y="354"/>
                    <a:pt x="2075" y="353"/>
                  </a:cubicBezTo>
                  <a:cubicBezTo>
                    <a:pt x="2079" y="356"/>
                    <a:pt x="2085" y="358"/>
                    <a:pt x="2090" y="358"/>
                  </a:cubicBezTo>
                  <a:cubicBezTo>
                    <a:pt x="2095" y="358"/>
                    <a:pt x="2100" y="355"/>
                    <a:pt x="2100" y="348"/>
                  </a:cubicBezTo>
                  <a:cubicBezTo>
                    <a:pt x="2088" y="344"/>
                    <a:pt x="2089" y="332"/>
                    <a:pt x="2076" y="329"/>
                  </a:cubicBezTo>
                  <a:cubicBezTo>
                    <a:pt x="2076" y="329"/>
                    <a:pt x="2075" y="329"/>
                    <a:pt x="2075" y="329"/>
                  </a:cubicBezTo>
                  <a:cubicBezTo>
                    <a:pt x="2073" y="329"/>
                    <a:pt x="2072" y="330"/>
                    <a:pt x="2071" y="330"/>
                  </a:cubicBezTo>
                  <a:cubicBezTo>
                    <a:pt x="2070" y="330"/>
                    <a:pt x="2069" y="330"/>
                    <a:pt x="2067" y="330"/>
                  </a:cubicBezTo>
                  <a:cubicBezTo>
                    <a:pt x="2066" y="330"/>
                    <a:pt x="2064" y="330"/>
                    <a:pt x="2063" y="328"/>
                  </a:cubicBezTo>
                  <a:cubicBezTo>
                    <a:pt x="2062" y="327"/>
                    <a:pt x="2061" y="326"/>
                    <a:pt x="2062" y="324"/>
                  </a:cubicBezTo>
                  <a:cubicBezTo>
                    <a:pt x="2065" y="320"/>
                    <a:pt x="2068" y="319"/>
                    <a:pt x="2071" y="319"/>
                  </a:cubicBezTo>
                  <a:cubicBezTo>
                    <a:pt x="2075" y="319"/>
                    <a:pt x="2080" y="322"/>
                    <a:pt x="2084" y="324"/>
                  </a:cubicBezTo>
                  <a:cubicBezTo>
                    <a:pt x="2088" y="326"/>
                    <a:pt x="2093" y="329"/>
                    <a:pt x="2097" y="329"/>
                  </a:cubicBezTo>
                  <a:cubicBezTo>
                    <a:pt x="2097" y="329"/>
                    <a:pt x="2098" y="329"/>
                    <a:pt x="2098" y="328"/>
                  </a:cubicBezTo>
                  <a:cubicBezTo>
                    <a:pt x="2104" y="328"/>
                    <a:pt x="2106" y="322"/>
                    <a:pt x="2109" y="317"/>
                  </a:cubicBezTo>
                  <a:cubicBezTo>
                    <a:pt x="2107" y="314"/>
                    <a:pt x="2104" y="312"/>
                    <a:pt x="2104" y="308"/>
                  </a:cubicBezTo>
                  <a:cubicBezTo>
                    <a:pt x="2105" y="306"/>
                    <a:pt x="2108" y="304"/>
                    <a:pt x="2112" y="303"/>
                  </a:cubicBezTo>
                  <a:cubicBezTo>
                    <a:pt x="2116" y="305"/>
                    <a:pt x="2115" y="311"/>
                    <a:pt x="2117" y="315"/>
                  </a:cubicBezTo>
                  <a:cubicBezTo>
                    <a:pt x="2120" y="317"/>
                    <a:pt x="2125" y="317"/>
                    <a:pt x="2131" y="317"/>
                  </a:cubicBezTo>
                  <a:cubicBezTo>
                    <a:pt x="2132" y="317"/>
                    <a:pt x="2133" y="317"/>
                    <a:pt x="2134" y="317"/>
                  </a:cubicBezTo>
                  <a:cubicBezTo>
                    <a:pt x="2135" y="317"/>
                    <a:pt x="2136" y="317"/>
                    <a:pt x="2137" y="317"/>
                  </a:cubicBezTo>
                  <a:cubicBezTo>
                    <a:pt x="2138" y="317"/>
                    <a:pt x="2138" y="317"/>
                    <a:pt x="2138" y="317"/>
                  </a:cubicBezTo>
                  <a:cubicBezTo>
                    <a:pt x="2142" y="326"/>
                    <a:pt x="2154" y="335"/>
                    <a:pt x="2167" y="335"/>
                  </a:cubicBezTo>
                  <a:cubicBezTo>
                    <a:pt x="2170" y="335"/>
                    <a:pt x="2173" y="335"/>
                    <a:pt x="2177" y="333"/>
                  </a:cubicBezTo>
                  <a:cubicBezTo>
                    <a:pt x="2167" y="311"/>
                    <a:pt x="2204" y="317"/>
                    <a:pt x="2203" y="303"/>
                  </a:cubicBezTo>
                  <a:cubicBezTo>
                    <a:pt x="2202" y="302"/>
                    <a:pt x="2201" y="302"/>
                    <a:pt x="2199" y="302"/>
                  </a:cubicBezTo>
                  <a:cubicBezTo>
                    <a:pt x="2199" y="302"/>
                    <a:pt x="2198" y="302"/>
                    <a:pt x="2197" y="302"/>
                  </a:cubicBezTo>
                  <a:cubicBezTo>
                    <a:pt x="2196" y="302"/>
                    <a:pt x="2195" y="302"/>
                    <a:pt x="2195" y="302"/>
                  </a:cubicBezTo>
                  <a:cubicBezTo>
                    <a:pt x="2194" y="302"/>
                    <a:pt x="2193" y="302"/>
                    <a:pt x="2192" y="302"/>
                  </a:cubicBezTo>
                  <a:cubicBezTo>
                    <a:pt x="2192" y="294"/>
                    <a:pt x="2181" y="293"/>
                    <a:pt x="2171" y="293"/>
                  </a:cubicBezTo>
                  <a:cubicBezTo>
                    <a:pt x="2167" y="293"/>
                    <a:pt x="2163" y="293"/>
                    <a:pt x="2160" y="293"/>
                  </a:cubicBezTo>
                  <a:cubicBezTo>
                    <a:pt x="2159" y="298"/>
                    <a:pt x="2166" y="299"/>
                    <a:pt x="2162" y="303"/>
                  </a:cubicBezTo>
                  <a:cubicBezTo>
                    <a:pt x="2161" y="304"/>
                    <a:pt x="2159" y="304"/>
                    <a:pt x="2158" y="304"/>
                  </a:cubicBezTo>
                  <a:cubicBezTo>
                    <a:pt x="2151" y="304"/>
                    <a:pt x="2151" y="294"/>
                    <a:pt x="2152" y="290"/>
                  </a:cubicBezTo>
                  <a:cubicBezTo>
                    <a:pt x="2137" y="278"/>
                    <a:pt x="2109" y="275"/>
                    <a:pt x="2095" y="262"/>
                  </a:cubicBezTo>
                  <a:cubicBezTo>
                    <a:pt x="2094" y="262"/>
                    <a:pt x="2094" y="262"/>
                    <a:pt x="2094" y="262"/>
                  </a:cubicBezTo>
                  <a:cubicBezTo>
                    <a:pt x="2092" y="262"/>
                    <a:pt x="2091" y="262"/>
                    <a:pt x="2090" y="262"/>
                  </a:cubicBezTo>
                  <a:cubicBezTo>
                    <a:pt x="2089" y="262"/>
                    <a:pt x="2088" y="263"/>
                    <a:pt x="2087" y="263"/>
                  </a:cubicBezTo>
                  <a:cubicBezTo>
                    <a:pt x="2086" y="263"/>
                    <a:pt x="2086" y="263"/>
                    <a:pt x="2085" y="263"/>
                  </a:cubicBezTo>
                  <a:cubicBezTo>
                    <a:pt x="2076" y="260"/>
                    <a:pt x="2070" y="253"/>
                    <a:pt x="2059" y="251"/>
                  </a:cubicBezTo>
                  <a:cubicBezTo>
                    <a:pt x="2059" y="251"/>
                    <a:pt x="2058" y="251"/>
                    <a:pt x="2057" y="251"/>
                  </a:cubicBezTo>
                  <a:cubicBezTo>
                    <a:pt x="2053" y="251"/>
                    <a:pt x="2049" y="252"/>
                    <a:pt x="2045" y="253"/>
                  </a:cubicBezTo>
                  <a:cubicBezTo>
                    <a:pt x="2041" y="254"/>
                    <a:pt x="2037" y="254"/>
                    <a:pt x="2033" y="254"/>
                  </a:cubicBezTo>
                  <a:cubicBezTo>
                    <a:pt x="2032" y="254"/>
                    <a:pt x="2031" y="254"/>
                    <a:pt x="2031" y="254"/>
                  </a:cubicBezTo>
                  <a:cubicBezTo>
                    <a:pt x="2022" y="253"/>
                    <a:pt x="2019" y="248"/>
                    <a:pt x="2012" y="248"/>
                  </a:cubicBezTo>
                  <a:cubicBezTo>
                    <a:pt x="2011" y="248"/>
                    <a:pt x="2009" y="248"/>
                    <a:pt x="2007" y="249"/>
                  </a:cubicBezTo>
                  <a:cubicBezTo>
                    <a:pt x="2003" y="253"/>
                    <a:pt x="2009" y="259"/>
                    <a:pt x="2008" y="265"/>
                  </a:cubicBezTo>
                  <a:cubicBezTo>
                    <a:pt x="2006" y="268"/>
                    <a:pt x="2003" y="269"/>
                    <a:pt x="2001" y="269"/>
                  </a:cubicBezTo>
                  <a:cubicBezTo>
                    <a:pt x="1993" y="269"/>
                    <a:pt x="1985" y="259"/>
                    <a:pt x="1979" y="255"/>
                  </a:cubicBezTo>
                  <a:cubicBezTo>
                    <a:pt x="1976" y="256"/>
                    <a:pt x="1974" y="257"/>
                    <a:pt x="1972" y="257"/>
                  </a:cubicBezTo>
                  <a:cubicBezTo>
                    <a:pt x="1969" y="257"/>
                    <a:pt x="1966" y="256"/>
                    <a:pt x="1964" y="256"/>
                  </a:cubicBezTo>
                  <a:cubicBezTo>
                    <a:pt x="1961" y="255"/>
                    <a:pt x="1959" y="255"/>
                    <a:pt x="1956" y="255"/>
                  </a:cubicBezTo>
                  <a:cubicBezTo>
                    <a:pt x="1954" y="255"/>
                    <a:pt x="1951" y="255"/>
                    <a:pt x="1949" y="256"/>
                  </a:cubicBezTo>
                  <a:cubicBezTo>
                    <a:pt x="1945" y="253"/>
                    <a:pt x="1938" y="252"/>
                    <a:pt x="1932" y="252"/>
                  </a:cubicBezTo>
                  <a:cubicBezTo>
                    <a:pt x="1927" y="252"/>
                    <a:pt x="1922" y="253"/>
                    <a:pt x="1919" y="255"/>
                  </a:cubicBezTo>
                  <a:cubicBezTo>
                    <a:pt x="1916" y="259"/>
                    <a:pt x="1918" y="265"/>
                    <a:pt x="1913" y="266"/>
                  </a:cubicBezTo>
                  <a:cubicBezTo>
                    <a:pt x="1909" y="262"/>
                    <a:pt x="1906" y="255"/>
                    <a:pt x="1901" y="251"/>
                  </a:cubicBezTo>
                  <a:cubicBezTo>
                    <a:pt x="1901" y="248"/>
                    <a:pt x="1904" y="247"/>
                    <a:pt x="1903" y="243"/>
                  </a:cubicBezTo>
                  <a:cubicBezTo>
                    <a:pt x="1895" y="235"/>
                    <a:pt x="1876" y="235"/>
                    <a:pt x="1862" y="231"/>
                  </a:cubicBezTo>
                  <a:cubicBezTo>
                    <a:pt x="1856" y="235"/>
                    <a:pt x="1847" y="237"/>
                    <a:pt x="1838" y="237"/>
                  </a:cubicBezTo>
                  <a:cubicBezTo>
                    <a:pt x="1826" y="237"/>
                    <a:pt x="1815" y="234"/>
                    <a:pt x="1811" y="227"/>
                  </a:cubicBezTo>
                  <a:cubicBezTo>
                    <a:pt x="1811" y="227"/>
                    <a:pt x="1811" y="227"/>
                    <a:pt x="1811" y="227"/>
                  </a:cubicBezTo>
                  <a:cubicBezTo>
                    <a:pt x="1809" y="227"/>
                    <a:pt x="1808" y="228"/>
                    <a:pt x="1806" y="228"/>
                  </a:cubicBezTo>
                  <a:cubicBezTo>
                    <a:pt x="1805" y="228"/>
                    <a:pt x="1803" y="228"/>
                    <a:pt x="1802" y="228"/>
                  </a:cubicBezTo>
                  <a:cubicBezTo>
                    <a:pt x="1799" y="228"/>
                    <a:pt x="1796" y="227"/>
                    <a:pt x="1795" y="226"/>
                  </a:cubicBezTo>
                  <a:cubicBezTo>
                    <a:pt x="1795" y="222"/>
                    <a:pt x="1801" y="223"/>
                    <a:pt x="1800" y="219"/>
                  </a:cubicBezTo>
                  <a:cubicBezTo>
                    <a:pt x="1793" y="216"/>
                    <a:pt x="1786" y="212"/>
                    <a:pt x="1775" y="212"/>
                  </a:cubicBezTo>
                  <a:cubicBezTo>
                    <a:pt x="1770" y="218"/>
                    <a:pt x="1761" y="226"/>
                    <a:pt x="1751" y="226"/>
                  </a:cubicBezTo>
                  <a:cubicBezTo>
                    <a:pt x="1751" y="226"/>
                    <a:pt x="1751" y="226"/>
                    <a:pt x="1750" y="226"/>
                  </a:cubicBezTo>
                  <a:cubicBezTo>
                    <a:pt x="1749" y="220"/>
                    <a:pt x="1758" y="215"/>
                    <a:pt x="1760" y="210"/>
                  </a:cubicBezTo>
                  <a:cubicBezTo>
                    <a:pt x="1755" y="207"/>
                    <a:pt x="1744" y="206"/>
                    <a:pt x="1734" y="206"/>
                  </a:cubicBezTo>
                  <a:cubicBezTo>
                    <a:pt x="1725" y="206"/>
                    <a:pt x="1715" y="207"/>
                    <a:pt x="1707" y="207"/>
                  </a:cubicBezTo>
                  <a:cubicBezTo>
                    <a:pt x="1707" y="207"/>
                    <a:pt x="1707" y="207"/>
                    <a:pt x="1707" y="207"/>
                  </a:cubicBezTo>
                  <a:cubicBezTo>
                    <a:pt x="1705" y="207"/>
                    <a:pt x="1704" y="207"/>
                    <a:pt x="1702" y="207"/>
                  </a:cubicBezTo>
                  <a:cubicBezTo>
                    <a:pt x="1701" y="207"/>
                    <a:pt x="1699" y="206"/>
                    <a:pt x="1698" y="206"/>
                  </a:cubicBezTo>
                  <a:cubicBezTo>
                    <a:pt x="1695" y="206"/>
                    <a:pt x="1692" y="207"/>
                    <a:pt x="1692" y="211"/>
                  </a:cubicBezTo>
                  <a:cubicBezTo>
                    <a:pt x="1699" y="212"/>
                    <a:pt x="1701" y="224"/>
                    <a:pt x="1695" y="228"/>
                  </a:cubicBezTo>
                  <a:cubicBezTo>
                    <a:pt x="1686" y="227"/>
                    <a:pt x="1684" y="221"/>
                    <a:pt x="1675" y="220"/>
                  </a:cubicBezTo>
                  <a:cubicBezTo>
                    <a:pt x="1672" y="223"/>
                    <a:pt x="1680" y="227"/>
                    <a:pt x="1676" y="230"/>
                  </a:cubicBezTo>
                  <a:cubicBezTo>
                    <a:pt x="1667" y="229"/>
                    <a:pt x="1666" y="223"/>
                    <a:pt x="1659" y="223"/>
                  </a:cubicBezTo>
                  <a:cubicBezTo>
                    <a:pt x="1658" y="223"/>
                    <a:pt x="1658" y="223"/>
                    <a:pt x="1657" y="223"/>
                  </a:cubicBezTo>
                  <a:cubicBezTo>
                    <a:pt x="1652" y="223"/>
                    <a:pt x="1648" y="231"/>
                    <a:pt x="1641" y="231"/>
                  </a:cubicBezTo>
                  <a:cubicBezTo>
                    <a:pt x="1640" y="231"/>
                    <a:pt x="1639" y="231"/>
                    <a:pt x="1639" y="231"/>
                  </a:cubicBezTo>
                  <a:cubicBezTo>
                    <a:pt x="1632" y="231"/>
                    <a:pt x="1632" y="229"/>
                    <a:pt x="1625" y="224"/>
                  </a:cubicBezTo>
                  <a:cubicBezTo>
                    <a:pt x="1619" y="229"/>
                    <a:pt x="1618" y="239"/>
                    <a:pt x="1609" y="239"/>
                  </a:cubicBezTo>
                  <a:cubicBezTo>
                    <a:pt x="1609" y="239"/>
                    <a:pt x="1609" y="239"/>
                    <a:pt x="1609" y="239"/>
                  </a:cubicBezTo>
                  <a:cubicBezTo>
                    <a:pt x="1602" y="239"/>
                    <a:pt x="1597" y="228"/>
                    <a:pt x="1591" y="223"/>
                  </a:cubicBezTo>
                  <a:cubicBezTo>
                    <a:pt x="1588" y="220"/>
                    <a:pt x="1583" y="222"/>
                    <a:pt x="1584" y="217"/>
                  </a:cubicBezTo>
                  <a:cubicBezTo>
                    <a:pt x="1585" y="217"/>
                    <a:pt x="1586" y="218"/>
                    <a:pt x="1587" y="218"/>
                  </a:cubicBezTo>
                  <a:cubicBezTo>
                    <a:pt x="1591" y="218"/>
                    <a:pt x="1592" y="215"/>
                    <a:pt x="1594" y="213"/>
                  </a:cubicBezTo>
                  <a:cubicBezTo>
                    <a:pt x="1592" y="202"/>
                    <a:pt x="1582" y="195"/>
                    <a:pt x="1569" y="195"/>
                  </a:cubicBezTo>
                  <a:cubicBezTo>
                    <a:pt x="1565" y="195"/>
                    <a:pt x="1561" y="195"/>
                    <a:pt x="1558" y="197"/>
                  </a:cubicBezTo>
                  <a:cubicBezTo>
                    <a:pt x="1551" y="195"/>
                    <a:pt x="1546" y="192"/>
                    <a:pt x="1538" y="191"/>
                  </a:cubicBezTo>
                  <a:cubicBezTo>
                    <a:pt x="1529" y="196"/>
                    <a:pt x="1529" y="206"/>
                    <a:pt x="1531" y="213"/>
                  </a:cubicBezTo>
                  <a:cubicBezTo>
                    <a:pt x="1520" y="207"/>
                    <a:pt x="1501" y="207"/>
                    <a:pt x="1488" y="203"/>
                  </a:cubicBezTo>
                  <a:cubicBezTo>
                    <a:pt x="1487" y="200"/>
                    <a:pt x="1491" y="200"/>
                    <a:pt x="1490" y="196"/>
                  </a:cubicBezTo>
                  <a:cubicBezTo>
                    <a:pt x="1480" y="194"/>
                    <a:pt x="1466" y="189"/>
                    <a:pt x="1453" y="189"/>
                  </a:cubicBezTo>
                  <a:cubicBezTo>
                    <a:pt x="1447" y="189"/>
                    <a:pt x="1441" y="191"/>
                    <a:pt x="1436" y="194"/>
                  </a:cubicBezTo>
                  <a:cubicBezTo>
                    <a:pt x="1428" y="190"/>
                    <a:pt x="1417" y="189"/>
                    <a:pt x="1407" y="186"/>
                  </a:cubicBezTo>
                  <a:cubicBezTo>
                    <a:pt x="1403" y="187"/>
                    <a:pt x="1402" y="191"/>
                    <a:pt x="1401" y="195"/>
                  </a:cubicBezTo>
                  <a:cubicBezTo>
                    <a:pt x="1391" y="198"/>
                    <a:pt x="1381" y="205"/>
                    <a:pt x="1369" y="205"/>
                  </a:cubicBezTo>
                  <a:cubicBezTo>
                    <a:pt x="1369" y="205"/>
                    <a:pt x="1368" y="205"/>
                    <a:pt x="1368" y="205"/>
                  </a:cubicBezTo>
                  <a:cubicBezTo>
                    <a:pt x="1363" y="208"/>
                    <a:pt x="1361" y="213"/>
                    <a:pt x="1354" y="213"/>
                  </a:cubicBezTo>
                  <a:cubicBezTo>
                    <a:pt x="1350" y="205"/>
                    <a:pt x="1361" y="196"/>
                    <a:pt x="1373" y="193"/>
                  </a:cubicBezTo>
                  <a:cubicBezTo>
                    <a:pt x="1376" y="192"/>
                    <a:pt x="1381" y="193"/>
                    <a:pt x="1385" y="191"/>
                  </a:cubicBezTo>
                  <a:cubicBezTo>
                    <a:pt x="1392" y="188"/>
                    <a:pt x="1396" y="181"/>
                    <a:pt x="1403" y="178"/>
                  </a:cubicBezTo>
                  <a:cubicBezTo>
                    <a:pt x="1406" y="177"/>
                    <a:pt x="1409" y="178"/>
                    <a:pt x="1413" y="176"/>
                  </a:cubicBezTo>
                  <a:cubicBezTo>
                    <a:pt x="1419" y="174"/>
                    <a:pt x="1426" y="168"/>
                    <a:pt x="1435" y="168"/>
                  </a:cubicBezTo>
                  <a:cubicBezTo>
                    <a:pt x="1432" y="161"/>
                    <a:pt x="1436" y="159"/>
                    <a:pt x="1438" y="153"/>
                  </a:cubicBezTo>
                  <a:cubicBezTo>
                    <a:pt x="1429" y="150"/>
                    <a:pt x="1421" y="139"/>
                    <a:pt x="1410" y="137"/>
                  </a:cubicBezTo>
                  <a:cubicBezTo>
                    <a:pt x="1410" y="137"/>
                    <a:pt x="1409" y="137"/>
                    <a:pt x="1408" y="137"/>
                  </a:cubicBezTo>
                  <a:cubicBezTo>
                    <a:pt x="1405" y="137"/>
                    <a:pt x="1401" y="138"/>
                    <a:pt x="1398" y="139"/>
                  </a:cubicBezTo>
                  <a:cubicBezTo>
                    <a:pt x="1394" y="140"/>
                    <a:pt x="1390" y="141"/>
                    <a:pt x="1386" y="141"/>
                  </a:cubicBezTo>
                  <a:cubicBezTo>
                    <a:pt x="1386" y="141"/>
                    <a:pt x="1385" y="141"/>
                    <a:pt x="1385" y="141"/>
                  </a:cubicBezTo>
                  <a:cubicBezTo>
                    <a:pt x="1380" y="143"/>
                    <a:pt x="1381" y="151"/>
                    <a:pt x="1374" y="151"/>
                  </a:cubicBezTo>
                  <a:cubicBezTo>
                    <a:pt x="1374" y="151"/>
                    <a:pt x="1373" y="150"/>
                    <a:pt x="1373" y="150"/>
                  </a:cubicBezTo>
                  <a:cubicBezTo>
                    <a:pt x="1370" y="148"/>
                    <a:pt x="1374" y="145"/>
                    <a:pt x="1372" y="142"/>
                  </a:cubicBezTo>
                  <a:cubicBezTo>
                    <a:pt x="1365" y="141"/>
                    <a:pt x="1358" y="140"/>
                    <a:pt x="1356" y="136"/>
                  </a:cubicBezTo>
                  <a:cubicBezTo>
                    <a:pt x="1357" y="134"/>
                    <a:pt x="1362" y="132"/>
                    <a:pt x="1359" y="129"/>
                  </a:cubicBezTo>
                  <a:cubicBezTo>
                    <a:pt x="1358" y="129"/>
                    <a:pt x="1358" y="129"/>
                    <a:pt x="1357" y="129"/>
                  </a:cubicBezTo>
                  <a:cubicBezTo>
                    <a:pt x="1353" y="129"/>
                    <a:pt x="1348" y="128"/>
                    <a:pt x="1344" y="127"/>
                  </a:cubicBezTo>
                  <a:cubicBezTo>
                    <a:pt x="1340" y="126"/>
                    <a:pt x="1336" y="125"/>
                    <a:pt x="1334" y="125"/>
                  </a:cubicBezTo>
                  <a:moveTo>
                    <a:pt x="1328" y="92"/>
                  </a:moveTo>
                  <a:cubicBezTo>
                    <a:pt x="1322" y="92"/>
                    <a:pt x="1315" y="97"/>
                    <a:pt x="1311" y="99"/>
                  </a:cubicBezTo>
                  <a:cubicBezTo>
                    <a:pt x="1310" y="110"/>
                    <a:pt x="1297" y="111"/>
                    <a:pt x="1296" y="122"/>
                  </a:cubicBezTo>
                  <a:cubicBezTo>
                    <a:pt x="1297" y="122"/>
                    <a:pt x="1298" y="122"/>
                    <a:pt x="1300" y="122"/>
                  </a:cubicBezTo>
                  <a:cubicBezTo>
                    <a:pt x="1306" y="122"/>
                    <a:pt x="1310" y="117"/>
                    <a:pt x="1316" y="116"/>
                  </a:cubicBezTo>
                  <a:cubicBezTo>
                    <a:pt x="1318" y="116"/>
                    <a:pt x="1319" y="116"/>
                    <a:pt x="1321" y="116"/>
                  </a:cubicBezTo>
                  <a:cubicBezTo>
                    <a:pt x="1324" y="116"/>
                    <a:pt x="1328" y="116"/>
                    <a:pt x="1331" y="117"/>
                  </a:cubicBezTo>
                  <a:cubicBezTo>
                    <a:pt x="1335" y="117"/>
                    <a:pt x="1339" y="117"/>
                    <a:pt x="1342" y="117"/>
                  </a:cubicBezTo>
                  <a:cubicBezTo>
                    <a:pt x="1347" y="117"/>
                    <a:pt x="1352" y="117"/>
                    <a:pt x="1356" y="114"/>
                  </a:cubicBezTo>
                  <a:cubicBezTo>
                    <a:pt x="1355" y="106"/>
                    <a:pt x="1349" y="103"/>
                    <a:pt x="1345" y="98"/>
                  </a:cubicBezTo>
                  <a:cubicBezTo>
                    <a:pt x="1343" y="97"/>
                    <a:pt x="1340" y="97"/>
                    <a:pt x="1337" y="97"/>
                  </a:cubicBezTo>
                  <a:cubicBezTo>
                    <a:pt x="1337" y="97"/>
                    <a:pt x="1336" y="97"/>
                    <a:pt x="1335" y="97"/>
                  </a:cubicBezTo>
                  <a:cubicBezTo>
                    <a:pt x="1333" y="93"/>
                    <a:pt x="1331" y="92"/>
                    <a:pt x="1328" y="92"/>
                  </a:cubicBezTo>
                  <a:moveTo>
                    <a:pt x="1246" y="80"/>
                  </a:moveTo>
                  <a:cubicBezTo>
                    <a:pt x="1247" y="76"/>
                    <a:pt x="1249" y="75"/>
                    <a:pt x="1253" y="75"/>
                  </a:cubicBezTo>
                  <a:cubicBezTo>
                    <a:pt x="1256" y="75"/>
                    <a:pt x="1259" y="76"/>
                    <a:pt x="1262" y="76"/>
                  </a:cubicBezTo>
                  <a:cubicBezTo>
                    <a:pt x="1261" y="80"/>
                    <a:pt x="1256" y="80"/>
                    <a:pt x="1250" y="80"/>
                  </a:cubicBezTo>
                  <a:cubicBezTo>
                    <a:pt x="1250" y="80"/>
                    <a:pt x="1249" y="80"/>
                    <a:pt x="1249" y="80"/>
                  </a:cubicBezTo>
                  <a:cubicBezTo>
                    <a:pt x="1249" y="80"/>
                    <a:pt x="1248" y="80"/>
                    <a:pt x="1248" y="80"/>
                  </a:cubicBezTo>
                  <a:cubicBezTo>
                    <a:pt x="1247" y="80"/>
                    <a:pt x="1247" y="80"/>
                    <a:pt x="1246" y="80"/>
                  </a:cubicBezTo>
                  <a:moveTo>
                    <a:pt x="1259" y="53"/>
                  </a:moveTo>
                  <a:cubicBezTo>
                    <a:pt x="1254" y="58"/>
                    <a:pt x="1246" y="60"/>
                    <a:pt x="1237" y="62"/>
                  </a:cubicBezTo>
                  <a:cubicBezTo>
                    <a:pt x="1237" y="80"/>
                    <a:pt x="1237" y="80"/>
                    <a:pt x="1237" y="80"/>
                  </a:cubicBezTo>
                  <a:cubicBezTo>
                    <a:pt x="1239" y="81"/>
                    <a:pt x="1242" y="81"/>
                    <a:pt x="1244" y="81"/>
                  </a:cubicBezTo>
                  <a:cubicBezTo>
                    <a:pt x="1244" y="84"/>
                    <a:pt x="1241" y="84"/>
                    <a:pt x="1239" y="85"/>
                  </a:cubicBezTo>
                  <a:cubicBezTo>
                    <a:pt x="1238" y="84"/>
                    <a:pt x="1238" y="84"/>
                    <a:pt x="1237" y="84"/>
                  </a:cubicBezTo>
                  <a:cubicBezTo>
                    <a:pt x="1237" y="92"/>
                    <a:pt x="1237" y="92"/>
                    <a:pt x="1237" y="92"/>
                  </a:cubicBezTo>
                  <a:cubicBezTo>
                    <a:pt x="1238" y="92"/>
                    <a:pt x="1238" y="92"/>
                    <a:pt x="1239" y="92"/>
                  </a:cubicBezTo>
                  <a:cubicBezTo>
                    <a:pt x="1243" y="98"/>
                    <a:pt x="1255" y="99"/>
                    <a:pt x="1262" y="104"/>
                  </a:cubicBezTo>
                  <a:cubicBezTo>
                    <a:pt x="1263" y="104"/>
                    <a:pt x="1264" y="104"/>
                    <a:pt x="1265" y="104"/>
                  </a:cubicBezTo>
                  <a:cubicBezTo>
                    <a:pt x="1269" y="104"/>
                    <a:pt x="1273" y="105"/>
                    <a:pt x="1277" y="106"/>
                  </a:cubicBezTo>
                  <a:cubicBezTo>
                    <a:pt x="1281" y="108"/>
                    <a:pt x="1284" y="109"/>
                    <a:pt x="1288" y="109"/>
                  </a:cubicBezTo>
                  <a:cubicBezTo>
                    <a:pt x="1291" y="109"/>
                    <a:pt x="1294" y="107"/>
                    <a:pt x="1297" y="103"/>
                  </a:cubicBezTo>
                  <a:cubicBezTo>
                    <a:pt x="1295" y="95"/>
                    <a:pt x="1299" y="92"/>
                    <a:pt x="1302" y="86"/>
                  </a:cubicBezTo>
                  <a:cubicBezTo>
                    <a:pt x="1300" y="83"/>
                    <a:pt x="1296" y="81"/>
                    <a:pt x="1292" y="81"/>
                  </a:cubicBezTo>
                  <a:cubicBezTo>
                    <a:pt x="1289" y="81"/>
                    <a:pt x="1285" y="82"/>
                    <a:pt x="1282" y="84"/>
                  </a:cubicBezTo>
                  <a:cubicBezTo>
                    <a:pt x="1279" y="82"/>
                    <a:pt x="1283" y="81"/>
                    <a:pt x="1282" y="77"/>
                  </a:cubicBezTo>
                  <a:cubicBezTo>
                    <a:pt x="1281" y="76"/>
                    <a:pt x="1279" y="76"/>
                    <a:pt x="1278" y="76"/>
                  </a:cubicBezTo>
                  <a:cubicBezTo>
                    <a:pt x="1277" y="76"/>
                    <a:pt x="1275" y="76"/>
                    <a:pt x="1274" y="77"/>
                  </a:cubicBezTo>
                  <a:cubicBezTo>
                    <a:pt x="1273" y="77"/>
                    <a:pt x="1272" y="77"/>
                    <a:pt x="1271" y="77"/>
                  </a:cubicBezTo>
                  <a:cubicBezTo>
                    <a:pt x="1269" y="77"/>
                    <a:pt x="1268" y="77"/>
                    <a:pt x="1267" y="75"/>
                  </a:cubicBezTo>
                  <a:cubicBezTo>
                    <a:pt x="1269" y="70"/>
                    <a:pt x="1281" y="73"/>
                    <a:pt x="1280" y="65"/>
                  </a:cubicBezTo>
                  <a:cubicBezTo>
                    <a:pt x="1271" y="63"/>
                    <a:pt x="1267" y="56"/>
                    <a:pt x="1259" y="53"/>
                  </a:cubicBezTo>
                  <a:moveTo>
                    <a:pt x="3248" y="1479"/>
                  </a:moveTo>
                  <a:cubicBezTo>
                    <a:pt x="3243" y="1479"/>
                    <a:pt x="3242" y="1482"/>
                    <a:pt x="3241" y="1486"/>
                  </a:cubicBezTo>
                  <a:cubicBezTo>
                    <a:pt x="3242" y="1488"/>
                    <a:pt x="3245" y="1488"/>
                    <a:pt x="3247" y="1488"/>
                  </a:cubicBezTo>
                  <a:cubicBezTo>
                    <a:pt x="3250" y="1488"/>
                    <a:pt x="3253" y="1488"/>
                    <a:pt x="3253" y="1486"/>
                  </a:cubicBezTo>
                  <a:cubicBezTo>
                    <a:pt x="3254" y="1482"/>
                    <a:pt x="3252" y="1481"/>
                    <a:pt x="3250" y="1479"/>
                  </a:cubicBezTo>
                  <a:cubicBezTo>
                    <a:pt x="3249" y="1479"/>
                    <a:pt x="3249" y="1479"/>
                    <a:pt x="3248" y="1479"/>
                  </a:cubicBezTo>
                  <a:moveTo>
                    <a:pt x="780" y="1068"/>
                  </a:moveTo>
                  <a:cubicBezTo>
                    <a:pt x="779" y="1068"/>
                    <a:pt x="779" y="1068"/>
                    <a:pt x="779" y="1068"/>
                  </a:cubicBezTo>
                  <a:cubicBezTo>
                    <a:pt x="773" y="1072"/>
                    <a:pt x="776" y="1080"/>
                    <a:pt x="767" y="1083"/>
                  </a:cubicBezTo>
                  <a:cubicBezTo>
                    <a:pt x="766" y="1085"/>
                    <a:pt x="765" y="1088"/>
                    <a:pt x="766" y="1091"/>
                  </a:cubicBezTo>
                  <a:cubicBezTo>
                    <a:pt x="758" y="1098"/>
                    <a:pt x="742" y="1098"/>
                    <a:pt x="733" y="1104"/>
                  </a:cubicBezTo>
                  <a:cubicBezTo>
                    <a:pt x="726" y="1116"/>
                    <a:pt x="736" y="1126"/>
                    <a:pt x="732" y="1137"/>
                  </a:cubicBezTo>
                  <a:cubicBezTo>
                    <a:pt x="731" y="1142"/>
                    <a:pt x="722" y="1145"/>
                    <a:pt x="721" y="1150"/>
                  </a:cubicBezTo>
                  <a:cubicBezTo>
                    <a:pt x="721" y="1153"/>
                    <a:pt x="725" y="1156"/>
                    <a:pt x="726" y="1160"/>
                  </a:cubicBezTo>
                  <a:cubicBezTo>
                    <a:pt x="727" y="1167"/>
                    <a:pt x="724" y="1174"/>
                    <a:pt x="728" y="1180"/>
                  </a:cubicBezTo>
                  <a:cubicBezTo>
                    <a:pt x="733" y="1183"/>
                    <a:pt x="740" y="1187"/>
                    <a:pt x="748" y="1187"/>
                  </a:cubicBezTo>
                  <a:cubicBezTo>
                    <a:pt x="750" y="1187"/>
                    <a:pt x="752" y="1187"/>
                    <a:pt x="755" y="1186"/>
                  </a:cubicBezTo>
                  <a:cubicBezTo>
                    <a:pt x="764" y="1183"/>
                    <a:pt x="769" y="1165"/>
                    <a:pt x="773" y="1154"/>
                  </a:cubicBezTo>
                  <a:cubicBezTo>
                    <a:pt x="775" y="1148"/>
                    <a:pt x="778" y="1142"/>
                    <a:pt x="779" y="1138"/>
                  </a:cubicBezTo>
                  <a:cubicBezTo>
                    <a:pt x="779" y="1135"/>
                    <a:pt x="778" y="1132"/>
                    <a:pt x="779" y="1129"/>
                  </a:cubicBezTo>
                  <a:cubicBezTo>
                    <a:pt x="781" y="1123"/>
                    <a:pt x="787" y="1118"/>
                    <a:pt x="788" y="1113"/>
                  </a:cubicBezTo>
                  <a:cubicBezTo>
                    <a:pt x="788" y="1108"/>
                    <a:pt x="786" y="1105"/>
                    <a:pt x="787" y="1103"/>
                  </a:cubicBezTo>
                  <a:cubicBezTo>
                    <a:pt x="788" y="1096"/>
                    <a:pt x="797" y="1093"/>
                    <a:pt x="797" y="1088"/>
                  </a:cubicBezTo>
                  <a:cubicBezTo>
                    <a:pt x="797" y="1084"/>
                    <a:pt x="786" y="1068"/>
                    <a:pt x="780" y="1068"/>
                  </a:cubicBezTo>
                  <a:moveTo>
                    <a:pt x="733" y="1067"/>
                  </a:moveTo>
                  <a:cubicBezTo>
                    <a:pt x="728" y="1067"/>
                    <a:pt x="723" y="1069"/>
                    <a:pt x="722" y="1074"/>
                  </a:cubicBezTo>
                  <a:cubicBezTo>
                    <a:pt x="729" y="1076"/>
                    <a:pt x="738" y="1076"/>
                    <a:pt x="743" y="1078"/>
                  </a:cubicBezTo>
                  <a:cubicBezTo>
                    <a:pt x="747" y="1071"/>
                    <a:pt x="740" y="1067"/>
                    <a:pt x="733" y="1067"/>
                  </a:cubicBezTo>
                  <a:moveTo>
                    <a:pt x="818" y="1010"/>
                  </a:moveTo>
                  <a:cubicBezTo>
                    <a:pt x="806" y="1010"/>
                    <a:pt x="811" y="1021"/>
                    <a:pt x="813" y="1027"/>
                  </a:cubicBezTo>
                  <a:cubicBezTo>
                    <a:pt x="814" y="1027"/>
                    <a:pt x="815" y="1027"/>
                    <a:pt x="815" y="1027"/>
                  </a:cubicBezTo>
                  <a:cubicBezTo>
                    <a:pt x="817" y="1027"/>
                    <a:pt x="819" y="1026"/>
                    <a:pt x="821" y="1026"/>
                  </a:cubicBezTo>
                  <a:cubicBezTo>
                    <a:pt x="822" y="1022"/>
                    <a:pt x="821" y="1015"/>
                    <a:pt x="820" y="1010"/>
                  </a:cubicBezTo>
                  <a:cubicBezTo>
                    <a:pt x="819" y="1010"/>
                    <a:pt x="819" y="1010"/>
                    <a:pt x="818" y="1010"/>
                  </a:cubicBezTo>
                  <a:moveTo>
                    <a:pt x="687" y="997"/>
                  </a:moveTo>
                  <a:cubicBezTo>
                    <a:pt x="393" y="997"/>
                    <a:pt x="393" y="997"/>
                    <a:pt x="393" y="997"/>
                  </a:cubicBezTo>
                  <a:cubicBezTo>
                    <a:pt x="397" y="1000"/>
                    <a:pt x="401" y="1003"/>
                    <a:pt x="403" y="1007"/>
                  </a:cubicBezTo>
                  <a:cubicBezTo>
                    <a:pt x="405" y="1010"/>
                    <a:pt x="404" y="1013"/>
                    <a:pt x="405" y="1016"/>
                  </a:cubicBezTo>
                  <a:cubicBezTo>
                    <a:pt x="406" y="1023"/>
                    <a:pt x="414" y="1028"/>
                    <a:pt x="416" y="1035"/>
                  </a:cubicBezTo>
                  <a:cubicBezTo>
                    <a:pt x="416" y="1038"/>
                    <a:pt x="415" y="1041"/>
                    <a:pt x="416" y="1045"/>
                  </a:cubicBezTo>
                  <a:cubicBezTo>
                    <a:pt x="417" y="1049"/>
                    <a:pt x="422" y="1052"/>
                    <a:pt x="422" y="1056"/>
                  </a:cubicBezTo>
                  <a:cubicBezTo>
                    <a:pt x="424" y="1069"/>
                    <a:pt x="414" y="1074"/>
                    <a:pt x="411" y="1081"/>
                  </a:cubicBezTo>
                  <a:cubicBezTo>
                    <a:pt x="410" y="1084"/>
                    <a:pt x="411" y="1088"/>
                    <a:pt x="410" y="1090"/>
                  </a:cubicBezTo>
                  <a:cubicBezTo>
                    <a:pt x="408" y="1094"/>
                    <a:pt x="404" y="1096"/>
                    <a:pt x="402" y="1099"/>
                  </a:cubicBezTo>
                  <a:cubicBezTo>
                    <a:pt x="401" y="1103"/>
                    <a:pt x="401" y="1120"/>
                    <a:pt x="402" y="1124"/>
                  </a:cubicBezTo>
                  <a:cubicBezTo>
                    <a:pt x="404" y="1131"/>
                    <a:pt x="420" y="1136"/>
                    <a:pt x="415" y="1144"/>
                  </a:cubicBezTo>
                  <a:cubicBezTo>
                    <a:pt x="429" y="1158"/>
                    <a:pt x="427" y="1184"/>
                    <a:pt x="437" y="1200"/>
                  </a:cubicBezTo>
                  <a:cubicBezTo>
                    <a:pt x="445" y="1215"/>
                    <a:pt x="462" y="1228"/>
                    <a:pt x="467" y="1245"/>
                  </a:cubicBezTo>
                  <a:cubicBezTo>
                    <a:pt x="469" y="1254"/>
                    <a:pt x="466" y="1264"/>
                    <a:pt x="474" y="1270"/>
                  </a:cubicBezTo>
                  <a:cubicBezTo>
                    <a:pt x="481" y="1271"/>
                    <a:pt x="488" y="1272"/>
                    <a:pt x="495" y="1272"/>
                  </a:cubicBezTo>
                  <a:cubicBezTo>
                    <a:pt x="500" y="1272"/>
                    <a:pt x="504" y="1271"/>
                    <a:pt x="509" y="1270"/>
                  </a:cubicBezTo>
                  <a:cubicBezTo>
                    <a:pt x="512" y="1270"/>
                    <a:pt x="515" y="1266"/>
                    <a:pt x="519" y="1266"/>
                  </a:cubicBezTo>
                  <a:cubicBezTo>
                    <a:pt x="521" y="1265"/>
                    <a:pt x="523" y="1265"/>
                    <a:pt x="525" y="1265"/>
                  </a:cubicBezTo>
                  <a:cubicBezTo>
                    <a:pt x="526" y="1265"/>
                    <a:pt x="527" y="1265"/>
                    <a:pt x="528" y="1265"/>
                  </a:cubicBezTo>
                  <a:cubicBezTo>
                    <a:pt x="529" y="1265"/>
                    <a:pt x="530" y="1265"/>
                    <a:pt x="530" y="1265"/>
                  </a:cubicBezTo>
                  <a:cubicBezTo>
                    <a:pt x="532" y="1265"/>
                    <a:pt x="534" y="1265"/>
                    <a:pt x="536" y="1265"/>
                  </a:cubicBezTo>
                  <a:cubicBezTo>
                    <a:pt x="541" y="1264"/>
                    <a:pt x="545" y="1262"/>
                    <a:pt x="550" y="1261"/>
                  </a:cubicBezTo>
                  <a:cubicBezTo>
                    <a:pt x="550" y="1261"/>
                    <a:pt x="551" y="1261"/>
                    <a:pt x="551" y="1261"/>
                  </a:cubicBezTo>
                  <a:cubicBezTo>
                    <a:pt x="552" y="1261"/>
                    <a:pt x="554" y="1261"/>
                    <a:pt x="555" y="1261"/>
                  </a:cubicBezTo>
                  <a:cubicBezTo>
                    <a:pt x="556" y="1261"/>
                    <a:pt x="557" y="1261"/>
                    <a:pt x="558" y="1261"/>
                  </a:cubicBezTo>
                  <a:cubicBezTo>
                    <a:pt x="559" y="1261"/>
                    <a:pt x="560" y="1261"/>
                    <a:pt x="561" y="1261"/>
                  </a:cubicBezTo>
                  <a:cubicBezTo>
                    <a:pt x="570" y="1259"/>
                    <a:pt x="572" y="1249"/>
                    <a:pt x="580" y="1243"/>
                  </a:cubicBezTo>
                  <a:cubicBezTo>
                    <a:pt x="586" y="1239"/>
                    <a:pt x="593" y="1240"/>
                    <a:pt x="596" y="1234"/>
                  </a:cubicBezTo>
                  <a:cubicBezTo>
                    <a:pt x="597" y="1230"/>
                    <a:pt x="595" y="1227"/>
                    <a:pt x="594" y="1224"/>
                  </a:cubicBezTo>
                  <a:cubicBezTo>
                    <a:pt x="600" y="1217"/>
                    <a:pt x="613" y="1215"/>
                    <a:pt x="616" y="1205"/>
                  </a:cubicBezTo>
                  <a:cubicBezTo>
                    <a:pt x="617" y="1201"/>
                    <a:pt x="615" y="1197"/>
                    <a:pt x="616" y="1194"/>
                  </a:cubicBezTo>
                  <a:cubicBezTo>
                    <a:pt x="618" y="1186"/>
                    <a:pt x="627" y="1184"/>
                    <a:pt x="636" y="1181"/>
                  </a:cubicBezTo>
                  <a:cubicBezTo>
                    <a:pt x="640" y="1173"/>
                    <a:pt x="646" y="1161"/>
                    <a:pt x="642" y="1149"/>
                  </a:cubicBezTo>
                  <a:cubicBezTo>
                    <a:pt x="640" y="1145"/>
                    <a:pt x="635" y="1143"/>
                    <a:pt x="636" y="1139"/>
                  </a:cubicBezTo>
                  <a:cubicBezTo>
                    <a:pt x="637" y="1135"/>
                    <a:pt x="647" y="1129"/>
                    <a:pt x="650" y="1127"/>
                  </a:cubicBezTo>
                  <a:cubicBezTo>
                    <a:pt x="655" y="1123"/>
                    <a:pt x="661" y="1117"/>
                    <a:pt x="666" y="1115"/>
                  </a:cubicBezTo>
                  <a:cubicBezTo>
                    <a:pt x="679" y="1108"/>
                    <a:pt x="695" y="1105"/>
                    <a:pt x="697" y="1090"/>
                  </a:cubicBezTo>
                  <a:cubicBezTo>
                    <a:pt x="698" y="1084"/>
                    <a:pt x="694" y="1072"/>
                    <a:pt x="694" y="1064"/>
                  </a:cubicBezTo>
                  <a:cubicBezTo>
                    <a:pt x="693" y="1054"/>
                    <a:pt x="689" y="1054"/>
                    <a:pt x="687" y="1045"/>
                  </a:cubicBezTo>
                  <a:cubicBezTo>
                    <a:pt x="686" y="1042"/>
                    <a:pt x="689" y="1036"/>
                    <a:pt x="688" y="1032"/>
                  </a:cubicBezTo>
                  <a:cubicBezTo>
                    <a:pt x="687" y="1027"/>
                    <a:pt x="680" y="1023"/>
                    <a:pt x="679" y="1017"/>
                  </a:cubicBezTo>
                  <a:cubicBezTo>
                    <a:pt x="678" y="1010"/>
                    <a:pt x="682" y="1003"/>
                    <a:pt x="687" y="997"/>
                  </a:cubicBezTo>
                  <a:moveTo>
                    <a:pt x="3157" y="1349"/>
                  </a:moveTo>
                  <a:cubicBezTo>
                    <a:pt x="3154" y="1348"/>
                    <a:pt x="3153" y="1346"/>
                    <a:pt x="3154" y="1343"/>
                  </a:cubicBezTo>
                  <a:cubicBezTo>
                    <a:pt x="3157" y="1343"/>
                    <a:pt x="3157" y="1343"/>
                    <a:pt x="3157" y="1343"/>
                  </a:cubicBezTo>
                  <a:cubicBezTo>
                    <a:pt x="3159" y="1344"/>
                    <a:pt x="3159" y="1348"/>
                    <a:pt x="3157" y="1349"/>
                  </a:cubicBezTo>
                  <a:moveTo>
                    <a:pt x="3372" y="1235"/>
                  </a:moveTo>
                  <a:cubicBezTo>
                    <a:pt x="3371" y="1235"/>
                    <a:pt x="3371" y="1235"/>
                    <a:pt x="3371" y="1235"/>
                  </a:cubicBezTo>
                  <a:cubicBezTo>
                    <a:pt x="3371" y="1230"/>
                    <a:pt x="3375" y="1228"/>
                    <a:pt x="3376" y="1225"/>
                  </a:cubicBezTo>
                  <a:cubicBezTo>
                    <a:pt x="3377" y="1225"/>
                    <a:pt x="3378" y="1226"/>
                    <a:pt x="3380" y="1226"/>
                  </a:cubicBezTo>
                  <a:cubicBezTo>
                    <a:pt x="3381" y="1232"/>
                    <a:pt x="3375" y="1235"/>
                    <a:pt x="3372" y="1235"/>
                  </a:cubicBezTo>
                  <a:moveTo>
                    <a:pt x="3508" y="997"/>
                  </a:moveTo>
                  <a:cubicBezTo>
                    <a:pt x="3081" y="997"/>
                    <a:pt x="3081" y="997"/>
                    <a:pt x="3081" y="997"/>
                  </a:cubicBezTo>
                  <a:cubicBezTo>
                    <a:pt x="3078" y="1004"/>
                    <a:pt x="3073" y="1011"/>
                    <a:pt x="3079" y="1015"/>
                  </a:cubicBezTo>
                  <a:cubicBezTo>
                    <a:pt x="3082" y="1016"/>
                    <a:pt x="3085" y="1017"/>
                    <a:pt x="3088" y="1018"/>
                  </a:cubicBezTo>
                  <a:cubicBezTo>
                    <a:pt x="3097" y="1029"/>
                    <a:pt x="3105" y="1040"/>
                    <a:pt x="3110" y="1051"/>
                  </a:cubicBezTo>
                  <a:cubicBezTo>
                    <a:pt x="3111" y="1055"/>
                    <a:pt x="3111" y="1060"/>
                    <a:pt x="3113" y="1064"/>
                  </a:cubicBezTo>
                  <a:cubicBezTo>
                    <a:pt x="3115" y="1067"/>
                    <a:pt x="3119" y="1070"/>
                    <a:pt x="3122" y="1074"/>
                  </a:cubicBezTo>
                  <a:cubicBezTo>
                    <a:pt x="3123" y="1077"/>
                    <a:pt x="3123" y="1081"/>
                    <a:pt x="3125" y="1084"/>
                  </a:cubicBezTo>
                  <a:cubicBezTo>
                    <a:pt x="3130" y="1092"/>
                    <a:pt x="3143" y="1102"/>
                    <a:pt x="3150" y="1105"/>
                  </a:cubicBezTo>
                  <a:cubicBezTo>
                    <a:pt x="3156" y="1108"/>
                    <a:pt x="3163" y="1107"/>
                    <a:pt x="3170" y="1111"/>
                  </a:cubicBezTo>
                  <a:cubicBezTo>
                    <a:pt x="3182" y="1117"/>
                    <a:pt x="3185" y="1141"/>
                    <a:pt x="3184" y="1156"/>
                  </a:cubicBezTo>
                  <a:cubicBezTo>
                    <a:pt x="3183" y="1166"/>
                    <a:pt x="3187" y="1175"/>
                    <a:pt x="3187" y="1182"/>
                  </a:cubicBezTo>
                  <a:cubicBezTo>
                    <a:pt x="3187" y="1194"/>
                    <a:pt x="3175" y="1198"/>
                    <a:pt x="3173" y="1209"/>
                  </a:cubicBezTo>
                  <a:cubicBezTo>
                    <a:pt x="3168" y="1227"/>
                    <a:pt x="3179" y="1247"/>
                    <a:pt x="3173" y="1264"/>
                  </a:cubicBezTo>
                  <a:cubicBezTo>
                    <a:pt x="3166" y="1283"/>
                    <a:pt x="3148" y="1294"/>
                    <a:pt x="3157" y="1318"/>
                  </a:cubicBezTo>
                  <a:cubicBezTo>
                    <a:pt x="3156" y="1322"/>
                    <a:pt x="3149" y="1327"/>
                    <a:pt x="3147" y="1333"/>
                  </a:cubicBezTo>
                  <a:cubicBezTo>
                    <a:pt x="3147" y="1335"/>
                    <a:pt x="3149" y="1338"/>
                    <a:pt x="3148" y="1340"/>
                  </a:cubicBezTo>
                  <a:cubicBezTo>
                    <a:pt x="3147" y="1347"/>
                    <a:pt x="3140" y="1351"/>
                    <a:pt x="3148" y="1356"/>
                  </a:cubicBezTo>
                  <a:cubicBezTo>
                    <a:pt x="3149" y="1356"/>
                    <a:pt x="3149" y="1356"/>
                    <a:pt x="3150" y="1356"/>
                  </a:cubicBezTo>
                  <a:cubicBezTo>
                    <a:pt x="3152" y="1356"/>
                    <a:pt x="3153" y="1355"/>
                    <a:pt x="3155" y="1354"/>
                  </a:cubicBezTo>
                  <a:cubicBezTo>
                    <a:pt x="3156" y="1354"/>
                    <a:pt x="3158" y="1353"/>
                    <a:pt x="3160" y="1353"/>
                  </a:cubicBezTo>
                  <a:cubicBezTo>
                    <a:pt x="3160" y="1353"/>
                    <a:pt x="3160" y="1353"/>
                    <a:pt x="3160" y="1353"/>
                  </a:cubicBezTo>
                  <a:cubicBezTo>
                    <a:pt x="3165" y="1364"/>
                    <a:pt x="3150" y="1366"/>
                    <a:pt x="3156" y="1377"/>
                  </a:cubicBezTo>
                  <a:cubicBezTo>
                    <a:pt x="3155" y="1384"/>
                    <a:pt x="3143" y="1383"/>
                    <a:pt x="3139" y="1388"/>
                  </a:cubicBezTo>
                  <a:cubicBezTo>
                    <a:pt x="3141" y="1398"/>
                    <a:pt x="3148" y="1402"/>
                    <a:pt x="3152" y="1410"/>
                  </a:cubicBezTo>
                  <a:cubicBezTo>
                    <a:pt x="3144" y="1415"/>
                    <a:pt x="3150" y="1427"/>
                    <a:pt x="3144" y="1434"/>
                  </a:cubicBezTo>
                  <a:cubicBezTo>
                    <a:pt x="3148" y="1449"/>
                    <a:pt x="3156" y="1460"/>
                    <a:pt x="3172" y="1466"/>
                  </a:cubicBezTo>
                  <a:cubicBezTo>
                    <a:pt x="3172" y="1469"/>
                    <a:pt x="3173" y="1471"/>
                    <a:pt x="3174" y="1473"/>
                  </a:cubicBezTo>
                  <a:cubicBezTo>
                    <a:pt x="3178" y="1475"/>
                    <a:pt x="3188" y="1473"/>
                    <a:pt x="3189" y="1477"/>
                  </a:cubicBezTo>
                  <a:cubicBezTo>
                    <a:pt x="3184" y="1480"/>
                    <a:pt x="3176" y="1481"/>
                    <a:pt x="3176" y="1488"/>
                  </a:cubicBezTo>
                  <a:cubicBezTo>
                    <a:pt x="3177" y="1489"/>
                    <a:pt x="3179" y="1489"/>
                    <a:pt x="3180" y="1489"/>
                  </a:cubicBezTo>
                  <a:cubicBezTo>
                    <a:pt x="3182" y="1489"/>
                    <a:pt x="3183" y="1488"/>
                    <a:pt x="3185" y="1487"/>
                  </a:cubicBezTo>
                  <a:cubicBezTo>
                    <a:pt x="3186" y="1485"/>
                    <a:pt x="3188" y="1484"/>
                    <a:pt x="3191" y="1484"/>
                  </a:cubicBezTo>
                  <a:cubicBezTo>
                    <a:pt x="3192" y="1484"/>
                    <a:pt x="3193" y="1484"/>
                    <a:pt x="3194" y="1484"/>
                  </a:cubicBezTo>
                  <a:cubicBezTo>
                    <a:pt x="3194" y="1488"/>
                    <a:pt x="3188" y="1489"/>
                    <a:pt x="3191" y="1492"/>
                  </a:cubicBezTo>
                  <a:cubicBezTo>
                    <a:pt x="3193" y="1492"/>
                    <a:pt x="3194" y="1492"/>
                    <a:pt x="3195" y="1492"/>
                  </a:cubicBezTo>
                  <a:cubicBezTo>
                    <a:pt x="3196" y="1492"/>
                    <a:pt x="3197" y="1492"/>
                    <a:pt x="3198" y="1492"/>
                  </a:cubicBezTo>
                  <a:cubicBezTo>
                    <a:pt x="3199" y="1492"/>
                    <a:pt x="3200" y="1492"/>
                    <a:pt x="3201" y="1492"/>
                  </a:cubicBezTo>
                  <a:cubicBezTo>
                    <a:pt x="3206" y="1492"/>
                    <a:pt x="3210" y="1492"/>
                    <a:pt x="3214" y="1495"/>
                  </a:cubicBezTo>
                  <a:cubicBezTo>
                    <a:pt x="3218" y="1487"/>
                    <a:pt x="3237" y="1492"/>
                    <a:pt x="3237" y="1481"/>
                  </a:cubicBezTo>
                  <a:cubicBezTo>
                    <a:pt x="3234" y="1476"/>
                    <a:pt x="3229" y="1478"/>
                    <a:pt x="3224" y="1475"/>
                  </a:cubicBezTo>
                  <a:cubicBezTo>
                    <a:pt x="3214" y="1470"/>
                    <a:pt x="3208" y="1461"/>
                    <a:pt x="3197" y="1461"/>
                  </a:cubicBezTo>
                  <a:cubicBezTo>
                    <a:pt x="3196" y="1461"/>
                    <a:pt x="3196" y="1461"/>
                    <a:pt x="3195" y="1461"/>
                  </a:cubicBezTo>
                  <a:cubicBezTo>
                    <a:pt x="3190" y="1462"/>
                    <a:pt x="3189" y="1466"/>
                    <a:pt x="3184" y="1466"/>
                  </a:cubicBezTo>
                  <a:cubicBezTo>
                    <a:pt x="3183" y="1466"/>
                    <a:pt x="3182" y="1466"/>
                    <a:pt x="3180" y="1465"/>
                  </a:cubicBezTo>
                  <a:cubicBezTo>
                    <a:pt x="3181" y="1456"/>
                    <a:pt x="3193" y="1456"/>
                    <a:pt x="3202" y="1456"/>
                  </a:cubicBezTo>
                  <a:cubicBezTo>
                    <a:pt x="3203" y="1456"/>
                    <a:pt x="3204" y="1456"/>
                    <a:pt x="3205" y="1456"/>
                  </a:cubicBezTo>
                  <a:cubicBezTo>
                    <a:pt x="3202" y="1449"/>
                    <a:pt x="3185" y="1437"/>
                    <a:pt x="3201" y="1429"/>
                  </a:cubicBezTo>
                  <a:cubicBezTo>
                    <a:pt x="3204" y="1429"/>
                    <a:pt x="3205" y="1432"/>
                    <a:pt x="3208" y="1432"/>
                  </a:cubicBezTo>
                  <a:cubicBezTo>
                    <a:pt x="3208" y="1432"/>
                    <a:pt x="3209" y="1432"/>
                    <a:pt x="3209" y="1432"/>
                  </a:cubicBezTo>
                  <a:cubicBezTo>
                    <a:pt x="3209" y="1416"/>
                    <a:pt x="3225" y="1414"/>
                    <a:pt x="3235" y="1406"/>
                  </a:cubicBezTo>
                  <a:cubicBezTo>
                    <a:pt x="3233" y="1394"/>
                    <a:pt x="3216" y="1398"/>
                    <a:pt x="3215" y="1388"/>
                  </a:cubicBezTo>
                  <a:cubicBezTo>
                    <a:pt x="3214" y="1378"/>
                    <a:pt x="3230" y="1378"/>
                    <a:pt x="3237" y="1370"/>
                  </a:cubicBezTo>
                  <a:cubicBezTo>
                    <a:pt x="3231" y="1357"/>
                    <a:pt x="3247" y="1356"/>
                    <a:pt x="3246" y="1344"/>
                  </a:cubicBezTo>
                  <a:cubicBezTo>
                    <a:pt x="3238" y="1341"/>
                    <a:pt x="3232" y="1342"/>
                    <a:pt x="3232" y="1335"/>
                  </a:cubicBezTo>
                  <a:cubicBezTo>
                    <a:pt x="3233" y="1331"/>
                    <a:pt x="3235" y="1330"/>
                    <a:pt x="3237" y="1330"/>
                  </a:cubicBezTo>
                  <a:cubicBezTo>
                    <a:pt x="3240" y="1330"/>
                    <a:pt x="3244" y="1331"/>
                    <a:pt x="3247" y="1333"/>
                  </a:cubicBezTo>
                  <a:cubicBezTo>
                    <a:pt x="3251" y="1335"/>
                    <a:pt x="3254" y="1336"/>
                    <a:pt x="3256" y="1336"/>
                  </a:cubicBezTo>
                  <a:cubicBezTo>
                    <a:pt x="3256" y="1336"/>
                    <a:pt x="3257" y="1336"/>
                    <a:pt x="3257" y="1336"/>
                  </a:cubicBezTo>
                  <a:cubicBezTo>
                    <a:pt x="3269" y="1334"/>
                    <a:pt x="3261" y="1318"/>
                    <a:pt x="3263" y="1310"/>
                  </a:cubicBezTo>
                  <a:cubicBezTo>
                    <a:pt x="3265" y="1310"/>
                    <a:pt x="3266" y="1310"/>
                    <a:pt x="3267" y="1310"/>
                  </a:cubicBezTo>
                  <a:cubicBezTo>
                    <a:pt x="3270" y="1310"/>
                    <a:pt x="3272" y="1310"/>
                    <a:pt x="3273" y="1311"/>
                  </a:cubicBezTo>
                  <a:cubicBezTo>
                    <a:pt x="3275" y="1311"/>
                    <a:pt x="3277" y="1312"/>
                    <a:pt x="3280" y="1312"/>
                  </a:cubicBezTo>
                  <a:cubicBezTo>
                    <a:pt x="3280" y="1312"/>
                    <a:pt x="3280" y="1312"/>
                    <a:pt x="3280" y="1312"/>
                  </a:cubicBezTo>
                  <a:cubicBezTo>
                    <a:pt x="3289" y="1312"/>
                    <a:pt x="3295" y="1305"/>
                    <a:pt x="3302" y="1305"/>
                  </a:cubicBezTo>
                  <a:cubicBezTo>
                    <a:pt x="3304" y="1305"/>
                    <a:pt x="3306" y="1306"/>
                    <a:pt x="3308" y="1306"/>
                  </a:cubicBezTo>
                  <a:cubicBezTo>
                    <a:pt x="3315" y="1303"/>
                    <a:pt x="3322" y="1299"/>
                    <a:pt x="3323" y="1292"/>
                  </a:cubicBezTo>
                  <a:cubicBezTo>
                    <a:pt x="3325" y="1279"/>
                    <a:pt x="3307" y="1275"/>
                    <a:pt x="3307" y="1266"/>
                  </a:cubicBezTo>
                  <a:cubicBezTo>
                    <a:pt x="3307" y="1266"/>
                    <a:pt x="3307" y="1266"/>
                    <a:pt x="3307" y="1266"/>
                  </a:cubicBezTo>
                  <a:cubicBezTo>
                    <a:pt x="3318" y="1266"/>
                    <a:pt x="3322" y="1271"/>
                    <a:pt x="3330" y="1274"/>
                  </a:cubicBezTo>
                  <a:cubicBezTo>
                    <a:pt x="3349" y="1269"/>
                    <a:pt x="3359" y="1257"/>
                    <a:pt x="3367" y="1243"/>
                  </a:cubicBezTo>
                  <a:cubicBezTo>
                    <a:pt x="3383" y="1241"/>
                    <a:pt x="3386" y="1229"/>
                    <a:pt x="3394" y="1219"/>
                  </a:cubicBezTo>
                  <a:cubicBezTo>
                    <a:pt x="3398" y="1215"/>
                    <a:pt x="3404" y="1210"/>
                    <a:pt x="3404" y="1206"/>
                  </a:cubicBezTo>
                  <a:cubicBezTo>
                    <a:pt x="3405" y="1199"/>
                    <a:pt x="3399" y="1194"/>
                    <a:pt x="3401" y="1187"/>
                  </a:cubicBezTo>
                  <a:cubicBezTo>
                    <a:pt x="3405" y="1172"/>
                    <a:pt x="3437" y="1170"/>
                    <a:pt x="3447" y="1161"/>
                  </a:cubicBezTo>
                  <a:cubicBezTo>
                    <a:pt x="3450" y="1161"/>
                    <a:pt x="3453" y="1161"/>
                    <a:pt x="3455" y="1161"/>
                  </a:cubicBezTo>
                  <a:cubicBezTo>
                    <a:pt x="3462" y="1161"/>
                    <a:pt x="3467" y="1160"/>
                    <a:pt x="3473" y="1158"/>
                  </a:cubicBezTo>
                  <a:cubicBezTo>
                    <a:pt x="3476" y="1152"/>
                    <a:pt x="3480" y="1147"/>
                    <a:pt x="3481" y="1139"/>
                  </a:cubicBezTo>
                  <a:cubicBezTo>
                    <a:pt x="3502" y="1125"/>
                    <a:pt x="3493" y="1093"/>
                    <a:pt x="3501" y="1072"/>
                  </a:cubicBezTo>
                  <a:cubicBezTo>
                    <a:pt x="3502" y="1067"/>
                    <a:pt x="3509" y="1067"/>
                    <a:pt x="3513" y="1064"/>
                  </a:cubicBezTo>
                  <a:cubicBezTo>
                    <a:pt x="3519" y="1058"/>
                    <a:pt x="3522" y="1049"/>
                    <a:pt x="3527" y="1042"/>
                  </a:cubicBezTo>
                  <a:cubicBezTo>
                    <a:pt x="3533" y="1035"/>
                    <a:pt x="3541" y="1028"/>
                    <a:pt x="3541" y="1020"/>
                  </a:cubicBezTo>
                  <a:cubicBezTo>
                    <a:pt x="3537" y="1017"/>
                    <a:pt x="3537" y="1013"/>
                    <a:pt x="3537" y="1008"/>
                  </a:cubicBezTo>
                  <a:cubicBezTo>
                    <a:pt x="3527" y="1006"/>
                    <a:pt x="3517" y="1002"/>
                    <a:pt x="3508" y="997"/>
                  </a:cubicBezTo>
                  <a:moveTo>
                    <a:pt x="1591" y="984"/>
                  </a:moveTo>
                  <a:cubicBezTo>
                    <a:pt x="1581" y="984"/>
                    <a:pt x="1570" y="988"/>
                    <a:pt x="1574" y="995"/>
                  </a:cubicBezTo>
                  <a:cubicBezTo>
                    <a:pt x="1578" y="996"/>
                    <a:pt x="1583" y="996"/>
                    <a:pt x="1588" y="996"/>
                  </a:cubicBezTo>
                  <a:cubicBezTo>
                    <a:pt x="1597" y="996"/>
                    <a:pt x="1606" y="994"/>
                    <a:pt x="1607" y="989"/>
                  </a:cubicBezTo>
                  <a:cubicBezTo>
                    <a:pt x="1605" y="986"/>
                    <a:pt x="1598" y="984"/>
                    <a:pt x="1591" y="984"/>
                  </a:cubicBezTo>
                  <a:moveTo>
                    <a:pt x="1808" y="980"/>
                  </a:moveTo>
                  <a:cubicBezTo>
                    <a:pt x="1805" y="980"/>
                    <a:pt x="1803" y="981"/>
                    <a:pt x="1801" y="984"/>
                  </a:cubicBezTo>
                  <a:cubicBezTo>
                    <a:pt x="1805" y="990"/>
                    <a:pt x="1814" y="991"/>
                    <a:pt x="1818" y="997"/>
                  </a:cubicBezTo>
                  <a:cubicBezTo>
                    <a:pt x="1829" y="997"/>
                    <a:pt x="1829" y="997"/>
                    <a:pt x="1829" y="997"/>
                  </a:cubicBezTo>
                  <a:cubicBezTo>
                    <a:pt x="1826" y="990"/>
                    <a:pt x="1816" y="980"/>
                    <a:pt x="1808" y="980"/>
                  </a:cubicBezTo>
                  <a:moveTo>
                    <a:pt x="1546" y="972"/>
                  </a:moveTo>
                  <a:cubicBezTo>
                    <a:pt x="1541" y="972"/>
                    <a:pt x="1537" y="974"/>
                    <a:pt x="1538" y="979"/>
                  </a:cubicBezTo>
                  <a:cubicBezTo>
                    <a:pt x="1539" y="981"/>
                    <a:pt x="1541" y="982"/>
                    <a:pt x="1544" y="982"/>
                  </a:cubicBezTo>
                  <a:cubicBezTo>
                    <a:pt x="1546" y="982"/>
                    <a:pt x="1547" y="981"/>
                    <a:pt x="1549" y="981"/>
                  </a:cubicBezTo>
                  <a:cubicBezTo>
                    <a:pt x="1551" y="981"/>
                    <a:pt x="1553" y="981"/>
                    <a:pt x="1555" y="981"/>
                  </a:cubicBezTo>
                  <a:cubicBezTo>
                    <a:pt x="1556" y="981"/>
                    <a:pt x="1558" y="981"/>
                    <a:pt x="1559" y="981"/>
                  </a:cubicBezTo>
                  <a:cubicBezTo>
                    <a:pt x="1559" y="979"/>
                    <a:pt x="1560" y="978"/>
                    <a:pt x="1560" y="975"/>
                  </a:cubicBezTo>
                  <a:cubicBezTo>
                    <a:pt x="1557" y="973"/>
                    <a:pt x="1551" y="972"/>
                    <a:pt x="1546" y="972"/>
                  </a:cubicBezTo>
                  <a:moveTo>
                    <a:pt x="1619" y="964"/>
                  </a:moveTo>
                  <a:cubicBezTo>
                    <a:pt x="1613" y="964"/>
                    <a:pt x="1609" y="966"/>
                    <a:pt x="1607" y="971"/>
                  </a:cubicBezTo>
                  <a:cubicBezTo>
                    <a:pt x="1606" y="977"/>
                    <a:pt x="1614" y="980"/>
                    <a:pt x="1619" y="985"/>
                  </a:cubicBezTo>
                  <a:cubicBezTo>
                    <a:pt x="1618" y="988"/>
                    <a:pt x="1619" y="994"/>
                    <a:pt x="1621" y="997"/>
                  </a:cubicBezTo>
                  <a:cubicBezTo>
                    <a:pt x="1631" y="997"/>
                    <a:pt x="1631" y="997"/>
                    <a:pt x="1631" y="997"/>
                  </a:cubicBezTo>
                  <a:cubicBezTo>
                    <a:pt x="1632" y="997"/>
                    <a:pt x="1633" y="996"/>
                    <a:pt x="1634" y="996"/>
                  </a:cubicBezTo>
                  <a:cubicBezTo>
                    <a:pt x="1635" y="996"/>
                    <a:pt x="1635" y="997"/>
                    <a:pt x="1636" y="997"/>
                  </a:cubicBezTo>
                  <a:cubicBezTo>
                    <a:pt x="1746" y="997"/>
                    <a:pt x="1746" y="997"/>
                    <a:pt x="1746" y="997"/>
                  </a:cubicBezTo>
                  <a:cubicBezTo>
                    <a:pt x="1742" y="995"/>
                    <a:pt x="1738" y="993"/>
                    <a:pt x="1734" y="990"/>
                  </a:cubicBezTo>
                  <a:cubicBezTo>
                    <a:pt x="1732" y="991"/>
                    <a:pt x="1730" y="991"/>
                    <a:pt x="1728" y="991"/>
                  </a:cubicBezTo>
                  <a:cubicBezTo>
                    <a:pt x="1717" y="991"/>
                    <a:pt x="1713" y="984"/>
                    <a:pt x="1706" y="982"/>
                  </a:cubicBezTo>
                  <a:cubicBezTo>
                    <a:pt x="1702" y="981"/>
                    <a:pt x="1696" y="981"/>
                    <a:pt x="1692" y="980"/>
                  </a:cubicBezTo>
                  <a:cubicBezTo>
                    <a:pt x="1684" y="978"/>
                    <a:pt x="1680" y="975"/>
                    <a:pt x="1676" y="975"/>
                  </a:cubicBezTo>
                  <a:cubicBezTo>
                    <a:pt x="1675" y="975"/>
                    <a:pt x="1675" y="975"/>
                    <a:pt x="1674" y="976"/>
                  </a:cubicBezTo>
                  <a:cubicBezTo>
                    <a:pt x="1665" y="977"/>
                    <a:pt x="1662" y="986"/>
                    <a:pt x="1652" y="988"/>
                  </a:cubicBezTo>
                  <a:cubicBezTo>
                    <a:pt x="1646" y="983"/>
                    <a:pt x="1638" y="980"/>
                    <a:pt x="1639" y="969"/>
                  </a:cubicBezTo>
                  <a:cubicBezTo>
                    <a:pt x="1633" y="966"/>
                    <a:pt x="1626" y="964"/>
                    <a:pt x="1619" y="964"/>
                  </a:cubicBezTo>
                  <a:moveTo>
                    <a:pt x="1548" y="948"/>
                  </a:moveTo>
                  <a:cubicBezTo>
                    <a:pt x="1542" y="948"/>
                    <a:pt x="1537" y="953"/>
                    <a:pt x="1532" y="953"/>
                  </a:cubicBezTo>
                  <a:cubicBezTo>
                    <a:pt x="1531" y="953"/>
                    <a:pt x="1531" y="953"/>
                    <a:pt x="1530" y="953"/>
                  </a:cubicBezTo>
                  <a:cubicBezTo>
                    <a:pt x="1527" y="953"/>
                    <a:pt x="1525" y="953"/>
                    <a:pt x="1523" y="952"/>
                  </a:cubicBezTo>
                  <a:cubicBezTo>
                    <a:pt x="1520" y="952"/>
                    <a:pt x="1518" y="951"/>
                    <a:pt x="1516" y="951"/>
                  </a:cubicBezTo>
                  <a:cubicBezTo>
                    <a:pt x="1516" y="951"/>
                    <a:pt x="1516" y="951"/>
                    <a:pt x="1516" y="951"/>
                  </a:cubicBezTo>
                  <a:cubicBezTo>
                    <a:pt x="1485" y="952"/>
                    <a:pt x="1493" y="973"/>
                    <a:pt x="1483" y="989"/>
                  </a:cubicBezTo>
                  <a:cubicBezTo>
                    <a:pt x="1485" y="993"/>
                    <a:pt x="1488" y="994"/>
                    <a:pt x="1490" y="997"/>
                  </a:cubicBezTo>
                  <a:cubicBezTo>
                    <a:pt x="1501" y="997"/>
                    <a:pt x="1501" y="997"/>
                    <a:pt x="1501" y="997"/>
                  </a:cubicBezTo>
                  <a:cubicBezTo>
                    <a:pt x="1501" y="993"/>
                    <a:pt x="1502" y="990"/>
                    <a:pt x="1506" y="989"/>
                  </a:cubicBezTo>
                  <a:cubicBezTo>
                    <a:pt x="1507" y="991"/>
                    <a:pt x="1508" y="994"/>
                    <a:pt x="1509" y="997"/>
                  </a:cubicBezTo>
                  <a:cubicBezTo>
                    <a:pt x="1524" y="997"/>
                    <a:pt x="1524" y="997"/>
                    <a:pt x="1524" y="997"/>
                  </a:cubicBezTo>
                  <a:cubicBezTo>
                    <a:pt x="1525" y="991"/>
                    <a:pt x="1519" y="983"/>
                    <a:pt x="1514" y="979"/>
                  </a:cubicBezTo>
                  <a:cubicBezTo>
                    <a:pt x="1516" y="976"/>
                    <a:pt x="1520" y="976"/>
                    <a:pt x="1523" y="976"/>
                  </a:cubicBezTo>
                  <a:cubicBezTo>
                    <a:pt x="1524" y="976"/>
                    <a:pt x="1525" y="976"/>
                    <a:pt x="1526" y="976"/>
                  </a:cubicBezTo>
                  <a:cubicBezTo>
                    <a:pt x="1526" y="976"/>
                    <a:pt x="1527" y="976"/>
                    <a:pt x="1528" y="976"/>
                  </a:cubicBezTo>
                  <a:cubicBezTo>
                    <a:pt x="1529" y="976"/>
                    <a:pt x="1531" y="976"/>
                    <a:pt x="1532" y="976"/>
                  </a:cubicBezTo>
                  <a:cubicBezTo>
                    <a:pt x="1535" y="970"/>
                    <a:pt x="1530" y="967"/>
                    <a:pt x="1527" y="964"/>
                  </a:cubicBezTo>
                  <a:cubicBezTo>
                    <a:pt x="1521" y="965"/>
                    <a:pt x="1514" y="971"/>
                    <a:pt x="1508" y="971"/>
                  </a:cubicBezTo>
                  <a:cubicBezTo>
                    <a:pt x="1506" y="971"/>
                    <a:pt x="1504" y="970"/>
                    <a:pt x="1502" y="968"/>
                  </a:cubicBezTo>
                  <a:cubicBezTo>
                    <a:pt x="1505" y="962"/>
                    <a:pt x="1512" y="960"/>
                    <a:pt x="1520" y="960"/>
                  </a:cubicBezTo>
                  <a:cubicBezTo>
                    <a:pt x="1522" y="960"/>
                    <a:pt x="1525" y="960"/>
                    <a:pt x="1528" y="961"/>
                  </a:cubicBezTo>
                  <a:cubicBezTo>
                    <a:pt x="1531" y="961"/>
                    <a:pt x="1533" y="961"/>
                    <a:pt x="1536" y="961"/>
                  </a:cubicBezTo>
                  <a:cubicBezTo>
                    <a:pt x="1545" y="961"/>
                    <a:pt x="1552" y="959"/>
                    <a:pt x="1550" y="948"/>
                  </a:cubicBezTo>
                  <a:cubicBezTo>
                    <a:pt x="1549" y="948"/>
                    <a:pt x="1549" y="948"/>
                    <a:pt x="1548" y="948"/>
                  </a:cubicBezTo>
                  <a:moveTo>
                    <a:pt x="1572" y="944"/>
                  </a:moveTo>
                  <a:cubicBezTo>
                    <a:pt x="1572" y="944"/>
                    <a:pt x="1572" y="944"/>
                    <a:pt x="1572" y="944"/>
                  </a:cubicBezTo>
                  <a:cubicBezTo>
                    <a:pt x="1569" y="951"/>
                    <a:pt x="1561" y="971"/>
                    <a:pt x="1574" y="973"/>
                  </a:cubicBezTo>
                  <a:cubicBezTo>
                    <a:pt x="1579" y="969"/>
                    <a:pt x="1581" y="964"/>
                    <a:pt x="1588" y="962"/>
                  </a:cubicBezTo>
                  <a:cubicBezTo>
                    <a:pt x="1588" y="951"/>
                    <a:pt x="1588" y="951"/>
                    <a:pt x="1588" y="951"/>
                  </a:cubicBezTo>
                  <a:cubicBezTo>
                    <a:pt x="1583" y="948"/>
                    <a:pt x="1580" y="944"/>
                    <a:pt x="1572" y="944"/>
                  </a:cubicBezTo>
                  <a:moveTo>
                    <a:pt x="1253" y="915"/>
                  </a:moveTo>
                  <a:cubicBezTo>
                    <a:pt x="1250" y="915"/>
                    <a:pt x="1249" y="916"/>
                    <a:pt x="1247" y="919"/>
                  </a:cubicBezTo>
                  <a:cubicBezTo>
                    <a:pt x="1245" y="925"/>
                    <a:pt x="1261" y="934"/>
                    <a:pt x="1267" y="939"/>
                  </a:cubicBezTo>
                  <a:cubicBezTo>
                    <a:pt x="1277" y="948"/>
                    <a:pt x="1284" y="954"/>
                    <a:pt x="1286" y="962"/>
                  </a:cubicBezTo>
                  <a:cubicBezTo>
                    <a:pt x="1299" y="967"/>
                    <a:pt x="1298" y="981"/>
                    <a:pt x="1307" y="990"/>
                  </a:cubicBezTo>
                  <a:cubicBezTo>
                    <a:pt x="1309" y="993"/>
                    <a:pt x="1312" y="995"/>
                    <a:pt x="1315" y="997"/>
                  </a:cubicBezTo>
                  <a:cubicBezTo>
                    <a:pt x="1354" y="997"/>
                    <a:pt x="1354" y="997"/>
                    <a:pt x="1354" y="997"/>
                  </a:cubicBezTo>
                  <a:cubicBezTo>
                    <a:pt x="1354" y="996"/>
                    <a:pt x="1353" y="994"/>
                    <a:pt x="1353" y="992"/>
                  </a:cubicBezTo>
                  <a:cubicBezTo>
                    <a:pt x="1364" y="989"/>
                    <a:pt x="1368" y="976"/>
                    <a:pt x="1353" y="974"/>
                  </a:cubicBezTo>
                  <a:cubicBezTo>
                    <a:pt x="1352" y="974"/>
                    <a:pt x="1352" y="974"/>
                    <a:pt x="1351" y="974"/>
                  </a:cubicBezTo>
                  <a:cubicBezTo>
                    <a:pt x="1350" y="974"/>
                    <a:pt x="1349" y="974"/>
                    <a:pt x="1348" y="975"/>
                  </a:cubicBezTo>
                  <a:cubicBezTo>
                    <a:pt x="1348" y="976"/>
                    <a:pt x="1347" y="976"/>
                    <a:pt x="1345" y="976"/>
                  </a:cubicBezTo>
                  <a:cubicBezTo>
                    <a:pt x="1345" y="976"/>
                    <a:pt x="1345" y="976"/>
                    <a:pt x="1345" y="976"/>
                  </a:cubicBezTo>
                  <a:cubicBezTo>
                    <a:pt x="1339" y="972"/>
                    <a:pt x="1330" y="971"/>
                    <a:pt x="1325" y="964"/>
                  </a:cubicBezTo>
                  <a:cubicBezTo>
                    <a:pt x="1323" y="962"/>
                    <a:pt x="1323" y="958"/>
                    <a:pt x="1321" y="955"/>
                  </a:cubicBezTo>
                  <a:cubicBezTo>
                    <a:pt x="1317" y="950"/>
                    <a:pt x="1310" y="950"/>
                    <a:pt x="1304" y="946"/>
                  </a:cubicBezTo>
                  <a:cubicBezTo>
                    <a:pt x="1301" y="944"/>
                    <a:pt x="1299" y="940"/>
                    <a:pt x="1296" y="938"/>
                  </a:cubicBezTo>
                  <a:cubicBezTo>
                    <a:pt x="1293" y="935"/>
                    <a:pt x="1289" y="935"/>
                    <a:pt x="1286" y="933"/>
                  </a:cubicBezTo>
                  <a:cubicBezTo>
                    <a:pt x="1281" y="929"/>
                    <a:pt x="1281" y="923"/>
                    <a:pt x="1273" y="920"/>
                  </a:cubicBezTo>
                  <a:cubicBezTo>
                    <a:pt x="1273" y="920"/>
                    <a:pt x="1273" y="920"/>
                    <a:pt x="1273" y="920"/>
                  </a:cubicBezTo>
                  <a:cubicBezTo>
                    <a:pt x="1270" y="920"/>
                    <a:pt x="1266" y="919"/>
                    <a:pt x="1263" y="918"/>
                  </a:cubicBezTo>
                  <a:cubicBezTo>
                    <a:pt x="1259" y="916"/>
                    <a:pt x="1256" y="915"/>
                    <a:pt x="1253" y="915"/>
                  </a:cubicBezTo>
                  <a:moveTo>
                    <a:pt x="1468" y="904"/>
                  </a:moveTo>
                  <a:cubicBezTo>
                    <a:pt x="1461" y="904"/>
                    <a:pt x="1459" y="910"/>
                    <a:pt x="1455" y="915"/>
                  </a:cubicBezTo>
                  <a:cubicBezTo>
                    <a:pt x="1452" y="921"/>
                    <a:pt x="1449" y="926"/>
                    <a:pt x="1440" y="926"/>
                  </a:cubicBezTo>
                  <a:cubicBezTo>
                    <a:pt x="1440" y="926"/>
                    <a:pt x="1439" y="926"/>
                    <a:pt x="1439" y="926"/>
                  </a:cubicBezTo>
                  <a:cubicBezTo>
                    <a:pt x="1431" y="937"/>
                    <a:pt x="1416" y="942"/>
                    <a:pt x="1404" y="950"/>
                  </a:cubicBezTo>
                  <a:cubicBezTo>
                    <a:pt x="1401" y="949"/>
                    <a:pt x="1399" y="945"/>
                    <a:pt x="1397" y="945"/>
                  </a:cubicBezTo>
                  <a:cubicBezTo>
                    <a:pt x="1396" y="945"/>
                    <a:pt x="1395" y="945"/>
                    <a:pt x="1395" y="946"/>
                  </a:cubicBezTo>
                  <a:cubicBezTo>
                    <a:pt x="1387" y="949"/>
                    <a:pt x="1383" y="957"/>
                    <a:pt x="1384" y="962"/>
                  </a:cubicBezTo>
                  <a:cubicBezTo>
                    <a:pt x="1384" y="965"/>
                    <a:pt x="1391" y="977"/>
                    <a:pt x="1397" y="983"/>
                  </a:cubicBezTo>
                  <a:cubicBezTo>
                    <a:pt x="1405" y="991"/>
                    <a:pt x="1414" y="988"/>
                    <a:pt x="1427" y="990"/>
                  </a:cubicBezTo>
                  <a:cubicBezTo>
                    <a:pt x="1436" y="992"/>
                    <a:pt x="1442" y="996"/>
                    <a:pt x="1448" y="996"/>
                  </a:cubicBezTo>
                  <a:cubicBezTo>
                    <a:pt x="1448" y="996"/>
                    <a:pt x="1449" y="996"/>
                    <a:pt x="1449" y="996"/>
                  </a:cubicBezTo>
                  <a:cubicBezTo>
                    <a:pt x="1458" y="995"/>
                    <a:pt x="1464" y="983"/>
                    <a:pt x="1465" y="975"/>
                  </a:cubicBezTo>
                  <a:cubicBezTo>
                    <a:pt x="1470" y="966"/>
                    <a:pt x="1478" y="960"/>
                    <a:pt x="1486" y="953"/>
                  </a:cubicBezTo>
                  <a:cubicBezTo>
                    <a:pt x="1479" y="949"/>
                    <a:pt x="1476" y="941"/>
                    <a:pt x="1476" y="931"/>
                  </a:cubicBezTo>
                  <a:cubicBezTo>
                    <a:pt x="1480" y="925"/>
                    <a:pt x="1489" y="923"/>
                    <a:pt x="1491" y="915"/>
                  </a:cubicBezTo>
                  <a:cubicBezTo>
                    <a:pt x="1490" y="914"/>
                    <a:pt x="1489" y="914"/>
                    <a:pt x="1488" y="914"/>
                  </a:cubicBezTo>
                  <a:cubicBezTo>
                    <a:pt x="1487" y="914"/>
                    <a:pt x="1486" y="914"/>
                    <a:pt x="1484" y="914"/>
                  </a:cubicBezTo>
                  <a:cubicBezTo>
                    <a:pt x="1483" y="914"/>
                    <a:pt x="1482" y="914"/>
                    <a:pt x="1481" y="914"/>
                  </a:cubicBezTo>
                  <a:cubicBezTo>
                    <a:pt x="1480" y="914"/>
                    <a:pt x="1480" y="914"/>
                    <a:pt x="1479" y="914"/>
                  </a:cubicBezTo>
                  <a:cubicBezTo>
                    <a:pt x="1476" y="913"/>
                    <a:pt x="1477" y="909"/>
                    <a:pt x="1476" y="906"/>
                  </a:cubicBezTo>
                  <a:cubicBezTo>
                    <a:pt x="1473" y="905"/>
                    <a:pt x="1470" y="904"/>
                    <a:pt x="1468" y="904"/>
                  </a:cubicBezTo>
                  <a:moveTo>
                    <a:pt x="1555" y="882"/>
                  </a:moveTo>
                  <a:cubicBezTo>
                    <a:pt x="1549" y="882"/>
                    <a:pt x="1546" y="891"/>
                    <a:pt x="1538" y="891"/>
                  </a:cubicBezTo>
                  <a:cubicBezTo>
                    <a:pt x="1535" y="890"/>
                    <a:pt x="1534" y="887"/>
                    <a:pt x="1531" y="887"/>
                  </a:cubicBezTo>
                  <a:cubicBezTo>
                    <a:pt x="1530" y="887"/>
                    <a:pt x="1530" y="887"/>
                    <a:pt x="1530" y="887"/>
                  </a:cubicBezTo>
                  <a:cubicBezTo>
                    <a:pt x="1525" y="892"/>
                    <a:pt x="1518" y="894"/>
                    <a:pt x="1514" y="900"/>
                  </a:cubicBezTo>
                  <a:cubicBezTo>
                    <a:pt x="1516" y="902"/>
                    <a:pt x="1517" y="906"/>
                    <a:pt x="1521" y="906"/>
                  </a:cubicBezTo>
                  <a:cubicBezTo>
                    <a:pt x="1525" y="904"/>
                    <a:pt x="1528" y="900"/>
                    <a:pt x="1534" y="900"/>
                  </a:cubicBezTo>
                  <a:cubicBezTo>
                    <a:pt x="1540" y="902"/>
                    <a:pt x="1536" y="908"/>
                    <a:pt x="1538" y="912"/>
                  </a:cubicBezTo>
                  <a:cubicBezTo>
                    <a:pt x="1541" y="915"/>
                    <a:pt x="1548" y="915"/>
                    <a:pt x="1553" y="916"/>
                  </a:cubicBezTo>
                  <a:cubicBezTo>
                    <a:pt x="1560" y="910"/>
                    <a:pt x="1570" y="888"/>
                    <a:pt x="1559" y="883"/>
                  </a:cubicBezTo>
                  <a:cubicBezTo>
                    <a:pt x="1557" y="882"/>
                    <a:pt x="1556" y="882"/>
                    <a:pt x="1555" y="882"/>
                  </a:cubicBezTo>
                  <a:moveTo>
                    <a:pt x="1541" y="877"/>
                  </a:moveTo>
                  <a:cubicBezTo>
                    <a:pt x="1540" y="879"/>
                    <a:pt x="1536" y="879"/>
                    <a:pt x="1537" y="883"/>
                  </a:cubicBezTo>
                  <a:cubicBezTo>
                    <a:pt x="1538" y="883"/>
                    <a:pt x="1540" y="884"/>
                    <a:pt x="1542" y="884"/>
                  </a:cubicBezTo>
                  <a:cubicBezTo>
                    <a:pt x="1543" y="884"/>
                    <a:pt x="1544" y="884"/>
                    <a:pt x="1544" y="883"/>
                  </a:cubicBezTo>
                  <a:cubicBezTo>
                    <a:pt x="1545" y="880"/>
                    <a:pt x="1543" y="878"/>
                    <a:pt x="1541" y="877"/>
                  </a:cubicBezTo>
                  <a:moveTo>
                    <a:pt x="1544" y="866"/>
                  </a:moveTo>
                  <a:cubicBezTo>
                    <a:pt x="1543" y="866"/>
                    <a:pt x="1541" y="866"/>
                    <a:pt x="1540" y="867"/>
                  </a:cubicBezTo>
                  <a:cubicBezTo>
                    <a:pt x="1540" y="871"/>
                    <a:pt x="1543" y="873"/>
                    <a:pt x="1544" y="876"/>
                  </a:cubicBezTo>
                  <a:cubicBezTo>
                    <a:pt x="1545" y="876"/>
                    <a:pt x="1546" y="876"/>
                    <a:pt x="1546" y="876"/>
                  </a:cubicBezTo>
                  <a:cubicBezTo>
                    <a:pt x="1550" y="876"/>
                    <a:pt x="1551" y="874"/>
                    <a:pt x="1552" y="872"/>
                  </a:cubicBezTo>
                  <a:cubicBezTo>
                    <a:pt x="1551" y="869"/>
                    <a:pt x="1548" y="866"/>
                    <a:pt x="1544" y="866"/>
                  </a:cubicBezTo>
                  <a:moveTo>
                    <a:pt x="1523" y="864"/>
                  </a:moveTo>
                  <a:cubicBezTo>
                    <a:pt x="1516" y="864"/>
                    <a:pt x="1510" y="870"/>
                    <a:pt x="1513" y="875"/>
                  </a:cubicBezTo>
                  <a:cubicBezTo>
                    <a:pt x="1514" y="875"/>
                    <a:pt x="1514" y="876"/>
                    <a:pt x="1514" y="876"/>
                  </a:cubicBezTo>
                  <a:cubicBezTo>
                    <a:pt x="1516" y="876"/>
                    <a:pt x="1517" y="875"/>
                    <a:pt x="1518" y="874"/>
                  </a:cubicBezTo>
                  <a:cubicBezTo>
                    <a:pt x="1519" y="874"/>
                    <a:pt x="1520" y="873"/>
                    <a:pt x="1521" y="873"/>
                  </a:cubicBezTo>
                  <a:cubicBezTo>
                    <a:pt x="1521" y="873"/>
                    <a:pt x="1522" y="873"/>
                    <a:pt x="1522" y="874"/>
                  </a:cubicBezTo>
                  <a:cubicBezTo>
                    <a:pt x="1522" y="878"/>
                    <a:pt x="1521" y="883"/>
                    <a:pt x="1524" y="885"/>
                  </a:cubicBezTo>
                  <a:cubicBezTo>
                    <a:pt x="1525" y="885"/>
                    <a:pt x="1525" y="885"/>
                    <a:pt x="1525" y="885"/>
                  </a:cubicBezTo>
                  <a:cubicBezTo>
                    <a:pt x="1532" y="885"/>
                    <a:pt x="1533" y="879"/>
                    <a:pt x="1532" y="873"/>
                  </a:cubicBezTo>
                  <a:cubicBezTo>
                    <a:pt x="1532" y="872"/>
                    <a:pt x="1531" y="872"/>
                    <a:pt x="1530" y="872"/>
                  </a:cubicBezTo>
                  <a:cubicBezTo>
                    <a:pt x="1530" y="872"/>
                    <a:pt x="1529" y="872"/>
                    <a:pt x="1528" y="872"/>
                  </a:cubicBezTo>
                  <a:cubicBezTo>
                    <a:pt x="1528" y="872"/>
                    <a:pt x="1527" y="872"/>
                    <a:pt x="1527" y="872"/>
                  </a:cubicBezTo>
                  <a:cubicBezTo>
                    <a:pt x="1526" y="872"/>
                    <a:pt x="1526" y="872"/>
                    <a:pt x="1525" y="872"/>
                  </a:cubicBezTo>
                  <a:cubicBezTo>
                    <a:pt x="1527" y="870"/>
                    <a:pt x="1526" y="867"/>
                    <a:pt x="1527" y="864"/>
                  </a:cubicBezTo>
                  <a:cubicBezTo>
                    <a:pt x="1525" y="864"/>
                    <a:pt x="1524" y="864"/>
                    <a:pt x="1523" y="864"/>
                  </a:cubicBezTo>
                  <a:moveTo>
                    <a:pt x="1506" y="851"/>
                  </a:moveTo>
                  <a:cubicBezTo>
                    <a:pt x="1500" y="851"/>
                    <a:pt x="1492" y="857"/>
                    <a:pt x="1494" y="864"/>
                  </a:cubicBezTo>
                  <a:cubicBezTo>
                    <a:pt x="1491" y="865"/>
                    <a:pt x="1488" y="866"/>
                    <a:pt x="1486" y="867"/>
                  </a:cubicBezTo>
                  <a:cubicBezTo>
                    <a:pt x="1484" y="878"/>
                    <a:pt x="1465" y="882"/>
                    <a:pt x="1471" y="894"/>
                  </a:cubicBezTo>
                  <a:cubicBezTo>
                    <a:pt x="1484" y="891"/>
                    <a:pt x="1487" y="879"/>
                    <a:pt x="1496" y="873"/>
                  </a:cubicBezTo>
                  <a:cubicBezTo>
                    <a:pt x="1496" y="866"/>
                    <a:pt x="1496" y="866"/>
                    <a:pt x="1496" y="866"/>
                  </a:cubicBezTo>
                  <a:cubicBezTo>
                    <a:pt x="1501" y="863"/>
                    <a:pt x="1503" y="857"/>
                    <a:pt x="1512" y="857"/>
                  </a:cubicBezTo>
                  <a:cubicBezTo>
                    <a:pt x="1512" y="857"/>
                    <a:pt x="1512" y="857"/>
                    <a:pt x="1512" y="857"/>
                  </a:cubicBezTo>
                  <a:cubicBezTo>
                    <a:pt x="1512" y="853"/>
                    <a:pt x="1509" y="851"/>
                    <a:pt x="1506" y="851"/>
                  </a:cubicBezTo>
                  <a:moveTo>
                    <a:pt x="1514" y="803"/>
                  </a:moveTo>
                  <a:cubicBezTo>
                    <a:pt x="1507" y="803"/>
                    <a:pt x="1500" y="809"/>
                    <a:pt x="1502" y="821"/>
                  </a:cubicBezTo>
                  <a:cubicBezTo>
                    <a:pt x="1500" y="826"/>
                    <a:pt x="1494" y="825"/>
                    <a:pt x="1493" y="830"/>
                  </a:cubicBezTo>
                  <a:cubicBezTo>
                    <a:pt x="1492" y="843"/>
                    <a:pt x="1513" y="845"/>
                    <a:pt x="1524" y="849"/>
                  </a:cubicBezTo>
                  <a:cubicBezTo>
                    <a:pt x="1531" y="852"/>
                    <a:pt x="1535" y="857"/>
                    <a:pt x="1540" y="857"/>
                  </a:cubicBezTo>
                  <a:cubicBezTo>
                    <a:pt x="1541" y="857"/>
                    <a:pt x="1542" y="857"/>
                    <a:pt x="1543" y="857"/>
                  </a:cubicBezTo>
                  <a:cubicBezTo>
                    <a:pt x="1545" y="839"/>
                    <a:pt x="1519" y="844"/>
                    <a:pt x="1514" y="831"/>
                  </a:cubicBezTo>
                  <a:cubicBezTo>
                    <a:pt x="1518" y="824"/>
                    <a:pt x="1527" y="822"/>
                    <a:pt x="1527" y="813"/>
                  </a:cubicBezTo>
                  <a:cubicBezTo>
                    <a:pt x="1526" y="807"/>
                    <a:pt x="1520" y="803"/>
                    <a:pt x="1514" y="803"/>
                  </a:cubicBezTo>
                  <a:moveTo>
                    <a:pt x="1561" y="666"/>
                  </a:moveTo>
                  <a:cubicBezTo>
                    <a:pt x="1559" y="666"/>
                    <a:pt x="1557" y="668"/>
                    <a:pt x="1557" y="671"/>
                  </a:cubicBezTo>
                  <a:cubicBezTo>
                    <a:pt x="1558" y="673"/>
                    <a:pt x="1559" y="675"/>
                    <a:pt x="1564" y="675"/>
                  </a:cubicBezTo>
                  <a:cubicBezTo>
                    <a:pt x="1564" y="675"/>
                    <a:pt x="1564" y="675"/>
                    <a:pt x="1564" y="675"/>
                  </a:cubicBezTo>
                  <a:cubicBezTo>
                    <a:pt x="1568" y="671"/>
                    <a:pt x="1564" y="666"/>
                    <a:pt x="1561" y="666"/>
                  </a:cubicBezTo>
                  <a:moveTo>
                    <a:pt x="1717" y="594"/>
                  </a:moveTo>
                  <a:cubicBezTo>
                    <a:pt x="1706" y="595"/>
                    <a:pt x="1697" y="597"/>
                    <a:pt x="1695" y="605"/>
                  </a:cubicBezTo>
                  <a:cubicBezTo>
                    <a:pt x="1694" y="608"/>
                    <a:pt x="1698" y="611"/>
                    <a:pt x="1697" y="614"/>
                  </a:cubicBezTo>
                  <a:cubicBezTo>
                    <a:pt x="1696" y="621"/>
                    <a:pt x="1690" y="622"/>
                    <a:pt x="1683" y="626"/>
                  </a:cubicBezTo>
                  <a:cubicBezTo>
                    <a:pt x="1681" y="628"/>
                    <a:pt x="1683" y="633"/>
                    <a:pt x="1681" y="635"/>
                  </a:cubicBezTo>
                  <a:cubicBezTo>
                    <a:pt x="1680" y="635"/>
                    <a:pt x="1679" y="635"/>
                    <a:pt x="1678" y="635"/>
                  </a:cubicBezTo>
                  <a:cubicBezTo>
                    <a:pt x="1675" y="635"/>
                    <a:pt x="1672" y="635"/>
                    <a:pt x="1670" y="634"/>
                  </a:cubicBezTo>
                  <a:cubicBezTo>
                    <a:pt x="1662" y="638"/>
                    <a:pt x="1661" y="647"/>
                    <a:pt x="1652" y="649"/>
                  </a:cubicBezTo>
                  <a:cubicBezTo>
                    <a:pt x="1650" y="650"/>
                    <a:pt x="1649" y="650"/>
                    <a:pt x="1648" y="650"/>
                  </a:cubicBezTo>
                  <a:cubicBezTo>
                    <a:pt x="1645" y="650"/>
                    <a:pt x="1642" y="649"/>
                    <a:pt x="1640" y="649"/>
                  </a:cubicBezTo>
                  <a:cubicBezTo>
                    <a:pt x="1637" y="648"/>
                    <a:pt x="1634" y="648"/>
                    <a:pt x="1632" y="648"/>
                  </a:cubicBezTo>
                  <a:cubicBezTo>
                    <a:pt x="1630" y="648"/>
                    <a:pt x="1629" y="648"/>
                    <a:pt x="1627" y="648"/>
                  </a:cubicBezTo>
                  <a:cubicBezTo>
                    <a:pt x="1618" y="650"/>
                    <a:pt x="1617" y="658"/>
                    <a:pt x="1607" y="658"/>
                  </a:cubicBezTo>
                  <a:cubicBezTo>
                    <a:pt x="1608" y="670"/>
                    <a:pt x="1591" y="666"/>
                    <a:pt x="1591" y="677"/>
                  </a:cubicBezTo>
                  <a:cubicBezTo>
                    <a:pt x="1597" y="682"/>
                    <a:pt x="1599" y="694"/>
                    <a:pt x="1608" y="694"/>
                  </a:cubicBezTo>
                  <a:cubicBezTo>
                    <a:pt x="1608" y="694"/>
                    <a:pt x="1608" y="694"/>
                    <a:pt x="1609" y="694"/>
                  </a:cubicBezTo>
                  <a:cubicBezTo>
                    <a:pt x="1620" y="693"/>
                    <a:pt x="1619" y="674"/>
                    <a:pt x="1611" y="668"/>
                  </a:cubicBezTo>
                  <a:cubicBezTo>
                    <a:pt x="1618" y="667"/>
                    <a:pt x="1630" y="661"/>
                    <a:pt x="1639" y="661"/>
                  </a:cubicBezTo>
                  <a:cubicBezTo>
                    <a:pt x="1643" y="661"/>
                    <a:pt x="1647" y="663"/>
                    <a:pt x="1648" y="667"/>
                  </a:cubicBezTo>
                  <a:cubicBezTo>
                    <a:pt x="1647" y="667"/>
                    <a:pt x="1647" y="668"/>
                    <a:pt x="1646" y="669"/>
                  </a:cubicBezTo>
                  <a:cubicBezTo>
                    <a:pt x="1642" y="667"/>
                    <a:pt x="1638" y="665"/>
                    <a:pt x="1631" y="665"/>
                  </a:cubicBezTo>
                  <a:cubicBezTo>
                    <a:pt x="1630" y="665"/>
                    <a:pt x="1629" y="665"/>
                    <a:pt x="1627" y="665"/>
                  </a:cubicBezTo>
                  <a:cubicBezTo>
                    <a:pt x="1623" y="669"/>
                    <a:pt x="1619" y="677"/>
                    <a:pt x="1627" y="680"/>
                  </a:cubicBezTo>
                  <a:cubicBezTo>
                    <a:pt x="1632" y="676"/>
                    <a:pt x="1639" y="675"/>
                    <a:pt x="1644" y="671"/>
                  </a:cubicBezTo>
                  <a:cubicBezTo>
                    <a:pt x="1647" y="672"/>
                    <a:pt x="1647" y="675"/>
                    <a:pt x="1650" y="675"/>
                  </a:cubicBezTo>
                  <a:cubicBezTo>
                    <a:pt x="1651" y="675"/>
                    <a:pt x="1651" y="675"/>
                    <a:pt x="1652" y="675"/>
                  </a:cubicBezTo>
                  <a:cubicBezTo>
                    <a:pt x="1663" y="673"/>
                    <a:pt x="1665" y="660"/>
                    <a:pt x="1675" y="658"/>
                  </a:cubicBezTo>
                  <a:cubicBezTo>
                    <a:pt x="1675" y="658"/>
                    <a:pt x="1676" y="658"/>
                    <a:pt x="1676" y="658"/>
                  </a:cubicBezTo>
                  <a:cubicBezTo>
                    <a:pt x="1678" y="658"/>
                    <a:pt x="1680" y="659"/>
                    <a:pt x="1682" y="660"/>
                  </a:cubicBezTo>
                  <a:cubicBezTo>
                    <a:pt x="1683" y="661"/>
                    <a:pt x="1685" y="661"/>
                    <a:pt x="1687" y="661"/>
                  </a:cubicBezTo>
                  <a:cubicBezTo>
                    <a:pt x="1687" y="661"/>
                    <a:pt x="1687" y="661"/>
                    <a:pt x="1687" y="661"/>
                  </a:cubicBezTo>
                  <a:cubicBezTo>
                    <a:pt x="1692" y="661"/>
                    <a:pt x="1694" y="657"/>
                    <a:pt x="1698" y="657"/>
                  </a:cubicBezTo>
                  <a:cubicBezTo>
                    <a:pt x="1699" y="657"/>
                    <a:pt x="1700" y="658"/>
                    <a:pt x="1702" y="658"/>
                  </a:cubicBezTo>
                  <a:cubicBezTo>
                    <a:pt x="1710" y="639"/>
                    <a:pt x="1723" y="617"/>
                    <a:pt x="1717" y="594"/>
                  </a:cubicBezTo>
                  <a:moveTo>
                    <a:pt x="1784" y="550"/>
                  </a:moveTo>
                  <a:cubicBezTo>
                    <a:pt x="1773" y="550"/>
                    <a:pt x="1762" y="564"/>
                    <a:pt x="1754" y="569"/>
                  </a:cubicBezTo>
                  <a:cubicBezTo>
                    <a:pt x="1737" y="567"/>
                    <a:pt x="1730" y="558"/>
                    <a:pt x="1719" y="552"/>
                  </a:cubicBezTo>
                  <a:cubicBezTo>
                    <a:pt x="1716" y="555"/>
                    <a:pt x="1716" y="558"/>
                    <a:pt x="1717" y="563"/>
                  </a:cubicBezTo>
                  <a:cubicBezTo>
                    <a:pt x="1714" y="571"/>
                    <a:pt x="1688" y="577"/>
                    <a:pt x="1693" y="589"/>
                  </a:cubicBezTo>
                  <a:cubicBezTo>
                    <a:pt x="1694" y="592"/>
                    <a:pt x="1696" y="594"/>
                    <a:pt x="1698" y="594"/>
                  </a:cubicBezTo>
                  <a:cubicBezTo>
                    <a:pt x="1704" y="594"/>
                    <a:pt x="1711" y="586"/>
                    <a:pt x="1714" y="583"/>
                  </a:cubicBezTo>
                  <a:cubicBezTo>
                    <a:pt x="1722" y="584"/>
                    <a:pt x="1726" y="588"/>
                    <a:pt x="1733" y="590"/>
                  </a:cubicBezTo>
                  <a:cubicBezTo>
                    <a:pt x="1738" y="581"/>
                    <a:pt x="1753" y="579"/>
                    <a:pt x="1758" y="569"/>
                  </a:cubicBezTo>
                  <a:cubicBezTo>
                    <a:pt x="1766" y="569"/>
                    <a:pt x="1766" y="569"/>
                    <a:pt x="1766" y="569"/>
                  </a:cubicBezTo>
                  <a:cubicBezTo>
                    <a:pt x="1769" y="560"/>
                    <a:pt x="1789" y="564"/>
                    <a:pt x="1791" y="553"/>
                  </a:cubicBezTo>
                  <a:cubicBezTo>
                    <a:pt x="1789" y="551"/>
                    <a:pt x="1786" y="550"/>
                    <a:pt x="1784" y="550"/>
                  </a:cubicBezTo>
                  <a:moveTo>
                    <a:pt x="1705" y="498"/>
                  </a:moveTo>
                  <a:cubicBezTo>
                    <a:pt x="1237" y="498"/>
                    <a:pt x="1237" y="498"/>
                    <a:pt x="1237" y="498"/>
                  </a:cubicBezTo>
                  <a:cubicBezTo>
                    <a:pt x="1237" y="800"/>
                    <a:pt x="1237" y="800"/>
                    <a:pt x="1237" y="800"/>
                  </a:cubicBezTo>
                  <a:cubicBezTo>
                    <a:pt x="1238" y="801"/>
                    <a:pt x="1238" y="801"/>
                    <a:pt x="1239" y="802"/>
                  </a:cubicBezTo>
                  <a:cubicBezTo>
                    <a:pt x="1240" y="808"/>
                    <a:pt x="1238" y="814"/>
                    <a:pt x="1237" y="820"/>
                  </a:cubicBezTo>
                  <a:cubicBezTo>
                    <a:pt x="1237" y="828"/>
                    <a:pt x="1237" y="828"/>
                    <a:pt x="1237" y="828"/>
                  </a:cubicBezTo>
                  <a:cubicBezTo>
                    <a:pt x="1237" y="828"/>
                    <a:pt x="1237" y="829"/>
                    <a:pt x="1238" y="829"/>
                  </a:cubicBezTo>
                  <a:cubicBezTo>
                    <a:pt x="1239" y="830"/>
                    <a:pt x="1241" y="830"/>
                    <a:pt x="1244" y="830"/>
                  </a:cubicBezTo>
                  <a:cubicBezTo>
                    <a:pt x="1245" y="830"/>
                    <a:pt x="1247" y="830"/>
                    <a:pt x="1248" y="830"/>
                  </a:cubicBezTo>
                  <a:cubicBezTo>
                    <a:pt x="1249" y="830"/>
                    <a:pt x="1250" y="830"/>
                    <a:pt x="1252" y="830"/>
                  </a:cubicBezTo>
                  <a:cubicBezTo>
                    <a:pt x="1253" y="830"/>
                    <a:pt x="1253" y="830"/>
                    <a:pt x="1254" y="830"/>
                  </a:cubicBezTo>
                  <a:cubicBezTo>
                    <a:pt x="1259" y="828"/>
                    <a:pt x="1259" y="821"/>
                    <a:pt x="1266" y="821"/>
                  </a:cubicBezTo>
                  <a:cubicBezTo>
                    <a:pt x="1266" y="827"/>
                    <a:pt x="1273" y="832"/>
                    <a:pt x="1274" y="837"/>
                  </a:cubicBezTo>
                  <a:cubicBezTo>
                    <a:pt x="1274" y="838"/>
                    <a:pt x="1272" y="841"/>
                    <a:pt x="1273" y="842"/>
                  </a:cubicBezTo>
                  <a:cubicBezTo>
                    <a:pt x="1275" y="847"/>
                    <a:pt x="1281" y="849"/>
                    <a:pt x="1282" y="854"/>
                  </a:cubicBezTo>
                  <a:cubicBezTo>
                    <a:pt x="1285" y="865"/>
                    <a:pt x="1275" y="876"/>
                    <a:pt x="1278" y="891"/>
                  </a:cubicBezTo>
                  <a:cubicBezTo>
                    <a:pt x="1286" y="899"/>
                    <a:pt x="1295" y="907"/>
                    <a:pt x="1296" y="921"/>
                  </a:cubicBezTo>
                  <a:cubicBezTo>
                    <a:pt x="1302" y="924"/>
                    <a:pt x="1303" y="934"/>
                    <a:pt x="1311" y="940"/>
                  </a:cubicBezTo>
                  <a:cubicBezTo>
                    <a:pt x="1312" y="942"/>
                    <a:pt x="1317" y="943"/>
                    <a:pt x="1319" y="944"/>
                  </a:cubicBezTo>
                  <a:cubicBezTo>
                    <a:pt x="1327" y="949"/>
                    <a:pt x="1330" y="959"/>
                    <a:pt x="1339" y="959"/>
                  </a:cubicBezTo>
                  <a:cubicBezTo>
                    <a:pt x="1341" y="959"/>
                    <a:pt x="1343" y="959"/>
                    <a:pt x="1346" y="957"/>
                  </a:cubicBezTo>
                  <a:cubicBezTo>
                    <a:pt x="1346" y="946"/>
                    <a:pt x="1334" y="941"/>
                    <a:pt x="1332" y="931"/>
                  </a:cubicBezTo>
                  <a:cubicBezTo>
                    <a:pt x="1330" y="926"/>
                    <a:pt x="1333" y="920"/>
                    <a:pt x="1328" y="915"/>
                  </a:cubicBezTo>
                  <a:cubicBezTo>
                    <a:pt x="1319" y="911"/>
                    <a:pt x="1306" y="909"/>
                    <a:pt x="1302" y="900"/>
                  </a:cubicBezTo>
                  <a:cubicBezTo>
                    <a:pt x="1306" y="889"/>
                    <a:pt x="1293" y="890"/>
                    <a:pt x="1291" y="880"/>
                  </a:cubicBezTo>
                  <a:cubicBezTo>
                    <a:pt x="1290" y="879"/>
                    <a:pt x="1293" y="863"/>
                    <a:pt x="1295" y="861"/>
                  </a:cubicBezTo>
                  <a:cubicBezTo>
                    <a:pt x="1298" y="856"/>
                    <a:pt x="1301" y="854"/>
                    <a:pt x="1304" y="854"/>
                  </a:cubicBezTo>
                  <a:cubicBezTo>
                    <a:pt x="1312" y="854"/>
                    <a:pt x="1319" y="864"/>
                    <a:pt x="1324" y="868"/>
                  </a:cubicBezTo>
                  <a:cubicBezTo>
                    <a:pt x="1330" y="873"/>
                    <a:pt x="1338" y="873"/>
                    <a:pt x="1340" y="879"/>
                  </a:cubicBezTo>
                  <a:cubicBezTo>
                    <a:pt x="1337" y="887"/>
                    <a:pt x="1340" y="894"/>
                    <a:pt x="1346" y="895"/>
                  </a:cubicBezTo>
                  <a:cubicBezTo>
                    <a:pt x="1346" y="895"/>
                    <a:pt x="1346" y="895"/>
                    <a:pt x="1347" y="895"/>
                  </a:cubicBezTo>
                  <a:cubicBezTo>
                    <a:pt x="1353" y="895"/>
                    <a:pt x="1358" y="884"/>
                    <a:pt x="1364" y="880"/>
                  </a:cubicBezTo>
                  <a:cubicBezTo>
                    <a:pt x="1374" y="873"/>
                    <a:pt x="1383" y="872"/>
                    <a:pt x="1388" y="868"/>
                  </a:cubicBezTo>
                  <a:cubicBezTo>
                    <a:pt x="1397" y="855"/>
                    <a:pt x="1395" y="836"/>
                    <a:pt x="1385" y="826"/>
                  </a:cubicBezTo>
                  <a:cubicBezTo>
                    <a:pt x="1379" y="821"/>
                    <a:pt x="1371" y="820"/>
                    <a:pt x="1366" y="814"/>
                  </a:cubicBezTo>
                  <a:cubicBezTo>
                    <a:pt x="1363" y="810"/>
                    <a:pt x="1358" y="803"/>
                    <a:pt x="1358" y="799"/>
                  </a:cubicBezTo>
                  <a:cubicBezTo>
                    <a:pt x="1358" y="789"/>
                    <a:pt x="1377" y="778"/>
                    <a:pt x="1388" y="777"/>
                  </a:cubicBezTo>
                  <a:cubicBezTo>
                    <a:pt x="1395" y="779"/>
                    <a:pt x="1392" y="789"/>
                    <a:pt x="1400" y="790"/>
                  </a:cubicBezTo>
                  <a:cubicBezTo>
                    <a:pt x="1405" y="784"/>
                    <a:pt x="1411" y="783"/>
                    <a:pt x="1423" y="781"/>
                  </a:cubicBezTo>
                  <a:cubicBezTo>
                    <a:pt x="1438" y="778"/>
                    <a:pt x="1444" y="766"/>
                    <a:pt x="1458" y="766"/>
                  </a:cubicBezTo>
                  <a:cubicBezTo>
                    <a:pt x="1460" y="766"/>
                    <a:pt x="1463" y="766"/>
                    <a:pt x="1466" y="767"/>
                  </a:cubicBezTo>
                  <a:cubicBezTo>
                    <a:pt x="1475" y="764"/>
                    <a:pt x="1476" y="754"/>
                    <a:pt x="1486" y="751"/>
                  </a:cubicBezTo>
                  <a:cubicBezTo>
                    <a:pt x="1491" y="739"/>
                    <a:pt x="1498" y="734"/>
                    <a:pt x="1507" y="723"/>
                  </a:cubicBezTo>
                  <a:cubicBezTo>
                    <a:pt x="1512" y="717"/>
                    <a:pt x="1527" y="703"/>
                    <a:pt x="1524" y="693"/>
                  </a:cubicBezTo>
                  <a:cubicBezTo>
                    <a:pt x="1523" y="687"/>
                    <a:pt x="1509" y="681"/>
                    <a:pt x="1504" y="671"/>
                  </a:cubicBezTo>
                  <a:cubicBezTo>
                    <a:pt x="1503" y="668"/>
                    <a:pt x="1503" y="664"/>
                    <a:pt x="1502" y="662"/>
                  </a:cubicBezTo>
                  <a:cubicBezTo>
                    <a:pt x="1500" y="658"/>
                    <a:pt x="1494" y="658"/>
                    <a:pt x="1494" y="653"/>
                  </a:cubicBezTo>
                  <a:cubicBezTo>
                    <a:pt x="1495" y="646"/>
                    <a:pt x="1511" y="644"/>
                    <a:pt x="1511" y="639"/>
                  </a:cubicBezTo>
                  <a:cubicBezTo>
                    <a:pt x="1513" y="639"/>
                    <a:pt x="1514" y="639"/>
                    <a:pt x="1516" y="639"/>
                  </a:cubicBezTo>
                  <a:cubicBezTo>
                    <a:pt x="1521" y="639"/>
                    <a:pt x="1524" y="638"/>
                    <a:pt x="1523" y="633"/>
                  </a:cubicBezTo>
                  <a:cubicBezTo>
                    <a:pt x="1519" y="631"/>
                    <a:pt x="1515" y="631"/>
                    <a:pt x="1510" y="631"/>
                  </a:cubicBezTo>
                  <a:cubicBezTo>
                    <a:pt x="1507" y="631"/>
                    <a:pt x="1504" y="631"/>
                    <a:pt x="1501" y="631"/>
                  </a:cubicBezTo>
                  <a:cubicBezTo>
                    <a:pt x="1498" y="631"/>
                    <a:pt x="1495" y="632"/>
                    <a:pt x="1493" y="632"/>
                  </a:cubicBezTo>
                  <a:cubicBezTo>
                    <a:pt x="1483" y="632"/>
                    <a:pt x="1475" y="630"/>
                    <a:pt x="1475" y="619"/>
                  </a:cubicBezTo>
                  <a:cubicBezTo>
                    <a:pt x="1475" y="619"/>
                    <a:pt x="1475" y="619"/>
                    <a:pt x="1475" y="619"/>
                  </a:cubicBezTo>
                  <a:cubicBezTo>
                    <a:pt x="1483" y="619"/>
                    <a:pt x="1488" y="614"/>
                    <a:pt x="1494" y="610"/>
                  </a:cubicBezTo>
                  <a:cubicBezTo>
                    <a:pt x="1499" y="605"/>
                    <a:pt x="1504" y="601"/>
                    <a:pt x="1512" y="601"/>
                  </a:cubicBezTo>
                  <a:cubicBezTo>
                    <a:pt x="1514" y="601"/>
                    <a:pt x="1516" y="601"/>
                    <a:pt x="1518" y="602"/>
                  </a:cubicBezTo>
                  <a:cubicBezTo>
                    <a:pt x="1518" y="609"/>
                    <a:pt x="1509" y="612"/>
                    <a:pt x="1513" y="620"/>
                  </a:cubicBezTo>
                  <a:cubicBezTo>
                    <a:pt x="1520" y="617"/>
                    <a:pt x="1532" y="610"/>
                    <a:pt x="1541" y="610"/>
                  </a:cubicBezTo>
                  <a:cubicBezTo>
                    <a:pt x="1545" y="610"/>
                    <a:pt x="1549" y="612"/>
                    <a:pt x="1552" y="617"/>
                  </a:cubicBezTo>
                  <a:cubicBezTo>
                    <a:pt x="1550" y="619"/>
                    <a:pt x="1549" y="622"/>
                    <a:pt x="1548" y="625"/>
                  </a:cubicBezTo>
                  <a:cubicBezTo>
                    <a:pt x="1560" y="632"/>
                    <a:pt x="1570" y="646"/>
                    <a:pt x="1561" y="660"/>
                  </a:cubicBezTo>
                  <a:cubicBezTo>
                    <a:pt x="1563" y="662"/>
                    <a:pt x="1567" y="663"/>
                    <a:pt x="1570" y="663"/>
                  </a:cubicBezTo>
                  <a:cubicBezTo>
                    <a:pt x="1578" y="663"/>
                    <a:pt x="1588" y="660"/>
                    <a:pt x="1592" y="657"/>
                  </a:cubicBezTo>
                  <a:cubicBezTo>
                    <a:pt x="1588" y="646"/>
                    <a:pt x="1595" y="644"/>
                    <a:pt x="1592" y="634"/>
                  </a:cubicBezTo>
                  <a:cubicBezTo>
                    <a:pt x="1589" y="625"/>
                    <a:pt x="1572" y="622"/>
                    <a:pt x="1574" y="613"/>
                  </a:cubicBezTo>
                  <a:cubicBezTo>
                    <a:pt x="1575" y="610"/>
                    <a:pt x="1580" y="610"/>
                    <a:pt x="1584" y="607"/>
                  </a:cubicBezTo>
                  <a:cubicBezTo>
                    <a:pt x="1585" y="606"/>
                    <a:pt x="1585" y="603"/>
                    <a:pt x="1588" y="601"/>
                  </a:cubicBezTo>
                  <a:cubicBezTo>
                    <a:pt x="1590" y="598"/>
                    <a:pt x="1596" y="596"/>
                    <a:pt x="1599" y="594"/>
                  </a:cubicBezTo>
                  <a:cubicBezTo>
                    <a:pt x="1606" y="586"/>
                    <a:pt x="1607" y="579"/>
                    <a:pt x="1619" y="577"/>
                  </a:cubicBezTo>
                  <a:cubicBezTo>
                    <a:pt x="1624" y="578"/>
                    <a:pt x="1624" y="583"/>
                    <a:pt x="1631" y="583"/>
                  </a:cubicBezTo>
                  <a:cubicBezTo>
                    <a:pt x="1647" y="576"/>
                    <a:pt x="1663" y="569"/>
                    <a:pt x="1668" y="553"/>
                  </a:cubicBezTo>
                  <a:cubicBezTo>
                    <a:pt x="1677" y="551"/>
                    <a:pt x="1677" y="543"/>
                    <a:pt x="1683" y="536"/>
                  </a:cubicBezTo>
                  <a:cubicBezTo>
                    <a:pt x="1689" y="529"/>
                    <a:pt x="1701" y="522"/>
                    <a:pt x="1704" y="515"/>
                  </a:cubicBezTo>
                  <a:cubicBezTo>
                    <a:pt x="1706" y="509"/>
                    <a:pt x="1705" y="503"/>
                    <a:pt x="1705" y="498"/>
                  </a:cubicBezTo>
                  <a:moveTo>
                    <a:pt x="1737" y="498"/>
                  </a:moveTo>
                  <a:cubicBezTo>
                    <a:pt x="1719" y="498"/>
                    <a:pt x="1719" y="498"/>
                    <a:pt x="1719" y="498"/>
                  </a:cubicBezTo>
                  <a:cubicBezTo>
                    <a:pt x="1719" y="502"/>
                    <a:pt x="1719" y="506"/>
                    <a:pt x="1718" y="509"/>
                  </a:cubicBezTo>
                  <a:cubicBezTo>
                    <a:pt x="1716" y="523"/>
                    <a:pt x="1707" y="541"/>
                    <a:pt x="1720" y="548"/>
                  </a:cubicBezTo>
                  <a:cubicBezTo>
                    <a:pt x="1724" y="543"/>
                    <a:pt x="1729" y="543"/>
                    <a:pt x="1736" y="543"/>
                  </a:cubicBezTo>
                  <a:cubicBezTo>
                    <a:pt x="1738" y="534"/>
                    <a:pt x="1714" y="522"/>
                    <a:pt x="1729" y="511"/>
                  </a:cubicBezTo>
                  <a:cubicBezTo>
                    <a:pt x="1734" y="512"/>
                    <a:pt x="1738" y="516"/>
                    <a:pt x="1742" y="516"/>
                  </a:cubicBezTo>
                  <a:cubicBezTo>
                    <a:pt x="1744" y="516"/>
                    <a:pt x="1745" y="516"/>
                    <a:pt x="1747" y="515"/>
                  </a:cubicBezTo>
                  <a:cubicBezTo>
                    <a:pt x="1747" y="509"/>
                    <a:pt x="1739" y="506"/>
                    <a:pt x="1737" y="500"/>
                  </a:cubicBezTo>
                  <a:cubicBezTo>
                    <a:pt x="1737" y="499"/>
                    <a:pt x="1737" y="499"/>
                    <a:pt x="1737" y="498"/>
                  </a:cubicBezTo>
                  <a:moveTo>
                    <a:pt x="3255" y="494"/>
                  </a:moveTo>
                  <a:cubicBezTo>
                    <a:pt x="3252" y="494"/>
                    <a:pt x="3250" y="494"/>
                    <a:pt x="3248" y="496"/>
                  </a:cubicBezTo>
                  <a:cubicBezTo>
                    <a:pt x="3248" y="497"/>
                    <a:pt x="3248" y="497"/>
                    <a:pt x="3249" y="498"/>
                  </a:cubicBezTo>
                  <a:cubicBezTo>
                    <a:pt x="3271" y="498"/>
                    <a:pt x="3271" y="498"/>
                    <a:pt x="3271" y="498"/>
                  </a:cubicBezTo>
                  <a:cubicBezTo>
                    <a:pt x="3266" y="496"/>
                    <a:pt x="3260" y="494"/>
                    <a:pt x="3255" y="494"/>
                  </a:cubicBezTo>
                  <a:moveTo>
                    <a:pt x="2613" y="491"/>
                  </a:moveTo>
                  <a:cubicBezTo>
                    <a:pt x="2612" y="491"/>
                    <a:pt x="2611" y="491"/>
                    <a:pt x="2610" y="491"/>
                  </a:cubicBezTo>
                  <a:cubicBezTo>
                    <a:pt x="2610" y="494"/>
                    <a:pt x="2612" y="496"/>
                    <a:pt x="2614" y="498"/>
                  </a:cubicBezTo>
                  <a:cubicBezTo>
                    <a:pt x="2640" y="498"/>
                    <a:pt x="2640" y="498"/>
                    <a:pt x="2640" y="498"/>
                  </a:cubicBezTo>
                  <a:cubicBezTo>
                    <a:pt x="2633" y="493"/>
                    <a:pt x="2624" y="491"/>
                    <a:pt x="2613" y="491"/>
                  </a:cubicBezTo>
                  <a:moveTo>
                    <a:pt x="3329" y="474"/>
                  </a:moveTo>
                  <a:cubicBezTo>
                    <a:pt x="3329" y="474"/>
                    <a:pt x="3328" y="474"/>
                    <a:pt x="3328" y="474"/>
                  </a:cubicBezTo>
                  <a:cubicBezTo>
                    <a:pt x="3323" y="476"/>
                    <a:pt x="3320" y="480"/>
                    <a:pt x="3317" y="482"/>
                  </a:cubicBezTo>
                  <a:cubicBezTo>
                    <a:pt x="3316" y="489"/>
                    <a:pt x="3312" y="494"/>
                    <a:pt x="3308" y="498"/>
                  </a:cubicBezTo>
                  <a:cubicBezTo>
                    <a:pt x="3334" y="498"/>
                    <a:pt x="3334" y="498"/>
                    <a:pt x="3334" y="498"/>
                  </a:cubicBezTo>
                  <a:cubicBezTo>
                    <a:pt x="3330" y="496"/>
                    <a:pt x="3326" y="494"/>
                    <a:pt x="3324" y="491"/>
                  </a:cubicBezTo>
                  <a:cubicBezTo>
                    <a:pt x="3324" y="483"/>
                    <a:pt x="3333" y="483"/>
                    <a:pt x="3333" y="476"/>
                  </a:cubicBezTo>
                  <a:cubicBezTo>
                    <a:pt x="3331" y="475"/>
                    <a:pt x="3331" y="474"/>
                    <a:pt x="3329" y="474"/>
                  </a:cubicBezTo>
                  <a:moveTo>
                    <a:pt x="208" y="446"/>
                  </a:moveTo>
                  <a:cubicBezTo>
                    <a:pt x="206" y="446"/>
                    <a:pt x="203" y="447"/>
                    <a:pt x="201" y="448"/>
                  </a:cubicBezTo>
                  <a:cubicBezTo>
                    <a:pt x="195" y="451"/>
                    <a:pt x="199" y="456"/>
                    <a:pt x="194" y="460"/>
                  </a:cubicBezTo>
                  <a:cubicBezTo>
                    <a:pt x="192" y="462"/>
                    <a:pt x="187" y="460"/>
                    <a:pt x="185" y="462"/>
                  </a:cubicBezTo>
                  <a:cubicBezTo>
                    <a:pt x="179" y="470"/>
                    <a:pt x="173" y="493"/>
                    <a:pt x="187" y="494"/>
                  </a:cubicBezTo>
                  <a:cubicBezTo>
                    <a:pt x="188" y="494"/>
                    <a:pt x="188" y="494"/>
                    <a:pt x="188" y="494"/>
                  </a:cubicBezTo>
                  <a:cubicBezTo>
                    <a:pt x="192" y="494"/>
                    <a:pt x="200" y="492"/>
                    <a:pt x="204" y="491"/>
                  </a:cubicBezTo>
                  <a:cubicBezTo>
                    <a:pt x="212" y="488"/>
                    <a:pt x="218" y="484"/>
                    <a:pt x="223" y="480"/>
                  </a:cubicBezTo>
                  <a:cubicBezTo>
                    <a:pt x="225" y="472"/>
                    <a:pt x="226" y="466"/>
                    <a:pt x="227" y="458"/>
                  </a:cubicBezTo>
                  <a:cubicBezTo>
                    <a:pt x="225" y="452"/>
                    <a:pt x="217" y="446"/>
                    <a:pt x="208" y="446"/>
                  </a:cubicBezTo>
                  <a:moveTo>
                    <a:pt x="477" y="415"/>
                  </a:moveTo>
                  <a:cubicBezTo>
                    <a:pt x="469" y="415"/>
                    <a:pt x="468" y="425"/>
                    <a:pt x="470" y="429"/>
                  </a:cubicBezTo>
                  <a:cubicBezTo>
                    <a:pt x="471" y="430"/>
                    <a:pt x="471" y="430"/>
                    <a:pt x="472" y="430"/>
                  </a:cubicBezTo>
                  <a:cubicBezTo>
                    <a:pt x="480" y="430"/>
                    <a:pt x="479" y="420"/>
                    <a:pt x="478" y="415"/>
                  </a:cubicBezTo>
                  <a:cubicBezTo>
                    <a:pt x="477" y="415"/>
                    <a:pt x="477" y="415"/>
                    <a:pt x="477" y="415"/>
                  </a:cubicBezTo>
                  <a:moveTo>
                    <a:pt x="217" y="407"/>
                  </a:moveTo>
                  <a:cubicBezTo>
                    <a:pt x="212" y="407"/>
                    <a:pt x="209" y="412"/>
                    <a:pt x="208" y="417"/>
                  </a:cubicBezTo>
                  <a:cubicBezTo>
                    <a:pt x="211" y="418"/>
                    <a:pt x="213" y="419"/>
                    <a:pt x="216" y="419"/>
                  </a:cubicBezTo>
                  <a:cubicBezTo>
                    <a:pt x="217" y="419"/>
                    <a:pt x="218" y="419"/>
                    <a:pt x="218" y="419"/>
                  </a:cubicBezTo>
                  <a:cubicBezTo>
                    <a:pt x="219" y="416"/>
                    <a:pt x="221" y="413"/>
                    <a:pt x="222" y="410"/>
                  </a:cubicBezTo>
                  <a:cubicBezTo>
                    <a:pt x="220" y="408"/>
                    <a:pt x="218" y="407"/>
                    <a:pt x="217" y="407"/>
                  </a:cubicBezTo>
                  <a:moveTo>
                    <a:pt x="517" y="400"/>
                  </a:moveTo>
                  <a:cubicBezTo>
                    <a:pt x="511" y="400"/>
                    <a:pt x="503" y="408"/>
                    <a:pt x="517" y="411"/>
                  </a:cubicBezTo>
                  <a:cubicBezTo>
                    <a:pt x="518" y="410"/>
                    <a:pt x="518" y="410"/>
                    <a:pt x="519" y="410"/>
                  </a:cubicBezTo>
                  <a:cubicBezTo>
                    <a:pt x="519" y="410"/>
                    <a:pt x="520" y="410"/>
                    <a:pt x="520" y="410"/>
                  </a:cubicBezTo>
                  <a:cubicBezTo>
                    <a:pt x="522" y="403"/>
                    <a:pt x="520" y="400"/>
                    <a:pt x="517" y="400"/>
                  </a:cubicBezTo>
                  <a:moveTo>
                    <a:pt x="252" y="396"/>
                  </a:moveTo>
                  <a:cubicBezTo>
                    <a:pt x="252" y="396"/>
                    <a:pt x="252" y="396"/>
                    <a:pt x="252" y="396"/>
                  </a:cubicBezTo>
                  <a:cubicBezTo>
                    <a:pt x="253" y="404"/>
                    <a:pt x="245" y="408"/>
                    <a:pt x="234" y="408"/>
                  </a:cubicBezTo>
                  <a:cubicBezTo>
                    <a:pt x="233" y="417"/>
                    <a:pt x="216" y="417"/>
                    <a:pt x="218" y="426"/>
                  </a:cubicBezTo>
                  <a:cubicBezTo>
                    <a:pt x="219" y="426"/>
                    <a:pt x="220" y="426"/>
                    <a:pt x="220" y="426"/>
                  </a:cubicBezTo>
                  <a:cubicBezTo>
                    <a:pt x="222" y="426"/>
                    <a:pt x="223" y="425"/>
                    <a:pt x="224" y="424"/>
                  </a:cubicBezTo>
                  <a:cubicBezTo>
                    <a:pt x="224" y="423"/>
                    <a:pt x="225" y="422"/>
                    <a:pt x="227" y="422"/>
                  </a:cubicBezTo>
                  <a:cubicBezTo>
                    <a:pt x="227" y="422"/>
                    <a:pt x="227" y="422"/>
                    <a:pt x="227" y="422"/>
                  </a:cubicBezTo>
                  <a:cubicBezTo>
                    <a:pt x="232" y="428"/>
                    <a:pt x="220" y="434"/>
                    <a:pt x="223" y="444"/>
                  </a:cubicBezTo>
                  <a:cubicBezTo>
                    <a:pt x="231" y="454"/>
                    <a:pt x="254" y="451"/>
                    <a:pt x="256" y="467"/>
                  </a:cubicBezTo>
                  <a:cubicBezTo>
                    <a:pt x="256" y="474"/>
                    <a:pt x="240" y="469"/>
                    <a:pt x="237" y="474"/>
                  </a:cubicBezTo>
                  <a:cubicBezTo>
                    <a:pt x="236" y="479"/>
                    <a:pt x="240" y="479"/>
                    <a:pt x="239" y="482"/>
                  </a:cubicBezTo>
                  <a:cubicBezTo>
                    <a:pt x="238" y="484"/>
                    <a:pt x="234" y="485"/>
                    <a:pt x="232" y="486"/>
                  </a:cubicBezTo>
                  <a:cubicBezTo>
                    <a:pt x="233" y="491"/>
                    <a:pt x="240" y="489"/>
                    <a:pt x="241" y="494"/>
                  </a:cubicBezTo>
                  <a:cubicBezTo>
                    <a:pt x="240" y="496"/>
                    <a:pt x="239" y="497"/>
                    <a:pt x="238" y="498"/>
                  </a:cubicBezTo>
                  <a:cubicBezTo>
                    <a:pt x="293" y="498"/>
                    <a:pt x="293" y="498"/>
                    <a:pt x="293" y="498"/>
                  </a:cubicBezTo>
                  <a:cubicBezTo>
                    <a:pt x="300" y="495"/>
                    <a:pt x="304" y="490"/>
                    <a:pt x="304" y="481"/>
                  </a:cubicBezTo>
                  <a:cubicBezTo>
                    <a:pt x="296" y="474"/>
                    <a:pt x="281" y="473"/>
                    <a:pt x="283" y="458"/>
                  </a:cubicBezTo>
                  <a:cubicBezTo>
                    <a:pt x="275" y="453"/>
                    <a:pt x="256" y="444"/>
                    <a:pt x="257" y="436"/>
                  </a:cubicBezTo>
                  <a:cubicBezTo>
                    <a:pt x="258" y="428"/>
                    <a:pt x="271" y="433"/>
                    <a:pt x="270" y="422"/>
                  </a:cubicBezTo>
                  <a:cubicBezTo>
                    <a:pt x="269" y="421"/>
                    <a:pt x="266" y="421"/>
                    <a:pt x="264" y="421"/>
                  </a:cubicBezTo>
                  <a:cubicBezTo>
                    <a:pt x="262" y="421"/>
                    <a:pt x="261" y="421"/>
                    <a:pt x="260" y="421"/>
                  </a:cubicBezTo>
                  <a:cubicBezTo>
                    <a:pt x="258" y="421"/>
                    <a:pt x="257" y="421"/>
                    <a:pt x="255" y="421"/>
                  </a:cubicBezTo>
                  <a:cubicBezTo>
                    <a:pt x="252" y="421"/>
                    <a:pt x="249" y="421"/>
                    <a:pt x="247" y="419"/>
                  </a:cubicBezTo>
                  <a:cubicBezTo>
                    <a:pt x="254" y="412"/>
                    <a:pt x="254" y="405"/>
                    <a:pt x="262" y="400"/>
                  </a:cubicBezTo>
                  <a:cubicBezTo>
                    <a:pt x="258" y="399"/>
                    <a:pt x="256" y="396"/>
                    <a:pt x="252" y="396"/>
                  </a:cubicBezTo>
                  <a:moveTo>
                    <a:pt x="489" y="385"/>
                  </a:moveTo>
                  <a:cubicBezTo>
                    <a:pt x="487" y="385"/>
                    <a:pt x="484" y="386"/>
                    <a:pt x="484" y="389"/>
                  </a:cubicBezTo>
                  <a:cubicBezTo>
                    <a:pt x="484" y="391"/>
                    <a:pt x="487" y="392"/>
                    <a:pt x="489" y="392"/>
                  </a:cubicBezTo>
                  <a:cubicBezTo>
                    <a:pt x="491" y="392"/>
                    <a:pt x="492" y="391"/>
                    <a:pt x="493" y="391"/>
                  </a:cubicBezTo>
                  <a:cubicBezTo>
                    <a:pt x="494" y="388"/>
                    <a:pt x="494" y="389"/>
                    <a:pt x="493" y="386"/>
                  </a:cubicBezTo>
                  <a:cubicBezTo>
                    <a:pt x="492" y="385"/>
                    <a:pt x="491" y="385"/>
                    <a:pt x="489" y="385"/>
                  </a:cubicBezTo>
                  <a:moveTo>
                    <a:pt x="270" y="382"/>
                  </a:moveTo>
                  <a:cubicBezTo>
                    <a:pt x="267" y="382"/>
                    <a:pt x="265" y="385"/>
                    <a:pt x="265" y="388"/>
                  </a:cubicBezTo>
                  <a:cubicBezTo>
                    <a:pt x="265" y="391"/>
                    <a:pt x="268" y="394"/>
                    <a:pt x="273" y="394"/>
                  </a:cubicBezTo>
                  <a:cubicBezTo>
                    <a:pt x="274" y="394"/>
                    <a:pt x="275" y="394"/>
                    <a:pt x="276" y="394"/>
                  </a:cubicBezTo>
                  <a:cubicBezTo>
                    <a:pt x="278" y="391"/>
                    <a:pt x="278" y="387"/>
                    <a:pt x="276" y="384"/>
                  </a:cubicBezTo>
                  <a:cubicBezTo>
                    <a:pt x="274" y="383"/>
                    <a:pt x="272" y="382"/>
                    <a:pt x="270" y="382"/>
                  </a:cubicBezTo>
                  <a:moveTo>
                    <a:pt x="3064" y="335"/>
                  </a:moveTo>
                  <a:cubicBezTo>
                    <a:pt x="3059" y="335"/>
                    <a:pt x="3053" y="337"/>
                    <a:pt x="3051" y="340"/>
                  </a:cubicBezTo>
                  <a:cubicBezTo>
                    <a:pt x="3050" y="345"/>
                    <a:pt x="3054" y="347"/>
                    <a:pt x="3058" y="347"/>
                  </a:cubicBezTo>
                  <a:cubicBezTo>
                    <a:pt x="3064" y="347"/>
                    <a:pt x="3071" y="344"/>
                    <a:pt x="3072" y="339"/>
                  </a:cubicBezTo>
                  <a:cubicBezTo>
                    <a:pt x="3070" y="336"/>
                    <a:pt x="3067" y="335"/>
                    <a:pt x="3064" y="335"/>
                  </a:cubicBezTo>
                  <a:moveTo>
                    <a:pt x="3034" y="302"/>
                  </a:moveTo>
                  <a:cubicBezTo>
                    <a:pt x="3033" y="302"/>
                    <a:pt x="3033" y="302"/>
                    <a:pt x="3032" y="302"/>
                  </a:cubicBezTo>
                  <a:cubicBezTo>
                    <a:pt x="3028" y="309"/>
                    <a:pt x="3023" y="320"/>
                    <a:pt x="3025" y="328"/>
                  </a:cubicBezTo>
                  <a:cubicBezTo>
                    <a:pt x="3031" y="331"/>
                    <a:pt x="3036" y="333"/>
                    <a:pt x="3043" y="335"/>
                  </a:cubicBezTo>
                  <a:cubicBezTo>
                    <a:pt x="3049" y="331"/>
                    <a:pt x="3047" y="326"/>
                    <a:pt x="3054" y="325"/>
                  </a:cubicBezTo>
                  <a:cubicBezTo>
                    <a:pt x="3055" y="325"/>
                    <a:pt x="3056" y="324"/>
                    <a:pt x="3057" y="324"/>
                  </a:cubicBezTo>
                  <a:cubicBezTo>
                    <a:pt x="3060" y="324"/>
                    <a:pt x="3064" y="326"/>
                    <a:pt x="3068" y="327"/>
                  </a:cubicBezTo>
                  <a:cubicBezTo>
                    <a:pt x="3071" y="328"/>
                    <a:pt x="3075" y="329"/>
                    <a:pt x="3078" y="329"/>
                  </a:cubicBezTo>
                  <a:cubicBezTo>
                    <a:pt x="3082" y="329"/>
                    <a:pt x="3085" y="327"/>
                    <a:pt x="3085" y="318"/>
                  </a:cubicBezTo>
                  <a:cubicBezTo>
                    <a:pt x="3068" y="313"/>
                    <a:pt x="3056" y="302"/>
                    <a:pt x="3034" y="302"/>
                  </a:cubicBezTo>
                  <a:moveTo>
                    <a:pt x="55" y="302"/>
                  </a:moveTo>
                  <a:cubicBezTo>
                    <a:pt x="53" y="302"/>
                    <a:pt x="51" y="302"/>
                    <a:pt x="50" y="302"/>
                  </a:cubicBezTo>
                  <a:cubicBezTo>
                    <a:pt x="50" y="306"/>
                    <a:pt x="52" y="307"/>
                    <a:pt x="53" y="309"/>
                  </a:cubicBezTo>
                  <a:cubicBezTo>
                    <a:pt x="49" y="313"/>
                    <a:pt x="40" y="314"/>
                    <a:pt x="37" y="319"/>
                  </a:cubicBezTo>
                  <a:cubicBezTo>
                    <a:pt x="37" y="322"/>
                    <a:pt x="37" y="322"/>
                    <a:pt x="37" y="322"/>
                  </a:cubicBezTo>
                  <a:cubicBezTo>
                    <a:pt x="37" y="325"/>
                    <a:pt x="44" y="324"/>
                    <a:pt x="45" y="327"/>
                  </a:cubicBezTo>
                  <a:cubicBezTo>
                    <a:pt x="44" y="330"/>
                    <a:pt x="42" y="330"/>
                    <a:pt x="43" y="333"/>
                  </a:cubicBezTo>
                  <a:cubicBezTo>
                    <a:pt x="44" y="333"/>
                    <a:pt x="45" y="333"/>
                    <a:pt x="45" y="333"/>
                  </a:cubicBezTo>
                  <a:cubicBezTo>
                    <a:pt x="46" y="333"/>
                    <a:pt x="47" y="333"/>
                    <a:pt x="48" y="333"/>
                  </a:cubicBezTo>
                  <a:cubicBezTo>
                    <a:pt x="49" y="333"/>
                    <a:pt x="50" y="333"/>
                    <a:pt x="51" y="333"/>
                  </a:cubicBezTo>
                  <a:cubicBezTo>
                    <a:pt x="54" y="333"/>
                    <a:pt x="57" y="333"/>
                    <a:pt x="58" y="336"/>
                  </a:cubicBezTo>
                  <a:cubicBezTo>
                    <a:pt x="55" y="338"/>
                    <a:pt x="55" y="343"/>
                    <a:pt x="58" y="345"/>
                  </a:cubicBezTo>
                  <a:cubicBezTo>
                    <a:pt x="59" y="345"/>
                    <a:pt x="61" y="345"/>
                    <a:pt x="63" y="345"/>
                  </a:cubicBezTo>
                  <a:cubicBezTo>
                    <a:pt x="68" y="345"/>
                    <a:pt x="74" y="346"/>
                    <a:pt x="79" y="347"/>
                  </a:cubicBezTo>
                  <a:cubicBezTo>
                    <a:pt x="85" y="348"/>
                    <a:pt x="91" y="350"/>
                    <a:pt x="96" y="350"/>
                  </a:cubicBezTo>
                  <a:cubicBezTo>
                    <a:pt x="101" y="350"/>
                    <a:pt x="107" y="348"/>
                    <a:pt x="111" y="343"/>
                  </a:cubicBezTo>
                  <a:cubicBezTo>
                    <a:pt x="129" y="342"/>
                    <a:pt x="137" y="334"/>
                    <a:pt x="149" y="328"/>
                  </a:cubicBezTo>
                  <a:cubicBezTo>
                    <a:pt x="145" y="319"/>
                    <a:pt x="139" y="312"/>
                    <a:pt x="131" y="307"/>
                  </a:cubicBezTo>
                  <a:cubicBezTo>
                    <a:pt x="127" y="308"/>
                    <a:pt x="124" y="308"/>
                    <a:pt x="120" y="308"/>
                  </a:cubicBezTo>
                  <a:cubicBezTo>
                    <a:pt x="117" y="308"/>
                    <a:pt x="114" y="308"/>
                    <a:pt x="111" y="308"/>
                  </a:cubicBezTo>
                  <a:cubicBezTo>
                    <a:pt x="108" y="308"/>
                    <a:pt x="105" y="307"/>
                    <a:pt x="102" y="307"/>
                  </a:cubicBezTo>
                  <a:cubicBezTo>
                    <a:pt x="99" y="307"/>
                    <a:pt x="97" y="308"/>
                    <a:pt x="94" y="308"/>
                  </a:cubicBezTo>
                  <a:cubicBezTo>
                    <a:pt x="84" y="310"/>
                    <a:pt x="84" y="319"/>
                    <a:pt x="76" y="321"/>
                  </a:cubicBezTo>
                  <a:cubicBezTo>
                    <a:pt x="67" y="317"/>
                    <a:pt x="66" y="306"/>
                    <a:pt x="58" y="302"/>
                  </a:cubicBezTo>
                  <a:cubicBezTo>
                    <a:pt x="57" y="302"/>
                    <a:pt x="56" y="302"/>
                    <a:pt x="55" y="302"/>
                  </a:cubicBezTo>
                  <a:moveTo>
                    <a:pt x="433" y="279"/>
                  </a:moveTo>
                  <a:cubicBezTo>
                    <a:pt x="423" y="279"/>
                    <a:pt x="412" y="283"/>
                    <a:pt x="416" y="292"/>
                  </a:cubicBezTo>
                  <a:cubicBezTo>
                    <a:pt x="421" y="291"/>
                    <a:pt x="426" y="289"/>
                    <a:pt x="432" y="289"/>
                  </a:cubicBezTo>
                  <a:cubicBezTo>
                    <a:pt x="434" y="286"/>
                    <a:pt x="435" y="282"/>
                    <a:pt x="433" y="279"/>
                  </a:cubicBezTo>
                  <a:moveTo>
                    <a:pt x="3732" y="279"/>
                  </a:moveTo>
                  <a:cubicBezTo>
                    <a:pt x="3725" y="281"/>
                    <a:pt x="3718" y="281"/>
                    <a:pt x="3710" y="281"/>
                  </a:cubicBezTo>
                  <a:cubicBezTo>
                    <a:pt x="3709" y="281"/>
                    <a:pt x="3709" y="281"/>
                    <a:pt x="3708" y="281"/>
                  </a:cubicBezTo>
                  <a:cubicBezTo>
                    <a:pt x="3707" y="281"/>
                    <a:pt x="3706" y="281"/>
                    <a:pt x="3705" y="281"/>
                  </a:cubicBezTo>
                  <a:cubicBezTo>
                    <a:pt x="3692" y="281"/>
                    <a:pt x="3679" y="281"/>
                    <a:pt x="3673" y="289"/>
                  </a:cubicBezTo>
                  <a:cubicBezTo>
                    <a:pt x="3668" y="287"/>
                    <a:pt x="3667" y="281"/>
                    <a:pt x="3660" y="281"/>
                  </a:cubicBezTo>
                  <a:cubicBezTo>
                    <a:pt x="3660" y="281"/>
                    <a:pt x="3659" y="281"/>
                    <a:pt x="3659" y="281"/>
                  </a:cubicBezTo>
                  <a:cubicBezTo>
                    <a:pt x="3655" y="287"/>
                    <a:pt x="3647" y="290"/>
                    <a:pt x="3645" y="298"/>
                  </a:cubicBezTo>
                  <a:cubicBezTo>
                    <a:pt x="3649" y="304"/>
                    <a:pt x="3655" y="310"/>
                    <a:pt x="3663" y="314"/>
                  </a:cubicBezTo>
                  <a:cubicBezTo>
                    <a:pt x="3661" y="316"/>
                    <a:pt x="3658" y="318"/>
                    <a:pt x="3659" y="324"/>
                  </a:cubicBezTo>
                  <a:cubicBezTo>
                    <a:pt x="3661" y="325"/>
                    <a:pt x="3662" y="325"/>
                    <a:pt x="3664" y="325"/>
                  </a:cubicBezTo>
                  <a:cubicBezTo>
                    <a:pt x="3670" y="325"/>
                    <a:pt x="3673" y="319"/>
                    <a:pt x="3679" y="318"/>
                  </a:cubicBezTo>
                  <a:cubicBezTo>
                    <a:pt x="3683" y="320"/>
                    <a:pt x="3688" y="321"/>
                    <a:pt x="3692" y="321"/>
                  </a:cubicBezTo>
                  <a:cubicBezTo>
                    <a:pt x="3701" y="321"/>
                    <a:pt x="3710" y="318"/>
                    <a:pt x="3717" y="316"/>
                  </a:cubicBezTo>
                  <a:cubicBezTo>
                    <a:pt x="3733" y="313"/>
                    <a:pt x="3754" y="314"/>
                    <a:pt x="3758" y="301"/>
                  </a:cubicBezTo>
                  <a:cubicBezTo>
                    <a:pt x="3751" y="292"/>
                    <a:pt x="3742" y="285"/>
                    <a:pt x="3732" y="279"/>
                  </a:cubicBezTo>
                  <a:moveTo>
                    <a:pt x="3132" y="261"/>
                  </a:moveTo>
                  <a:cubicBezTo>
                    <a:pt x="3126" y="261"/>
                    <a:pt x="3117" y="266"/>
                    <a:pt x="3114" y="270"/>
                  </a:cubicBezTo>
                  <a:cubicBezTo>
                    <a:pt x="3113" y="277"/>
                    <a:pt x="3115" y="281"/>
                    <a:pt x="3122" y="282"/>
                  </a:cubicBezTo>
                  <a:cubicBezTo>
                    <a:pt x="3127" y="277"/>
                    <a:pt x="3141" y="274"/>
                    <a:pt x="3138" y="265"/>
                  </a:cubicBezTo>
                  <a:cubicBezTo>
                    <a:pt x="3137" y="262"/>
                    <a:pt x="3135" y="261"/>
                    <a:pt x="3132" y="261"/>
                  </a:cubicBezTo>
                  <a:moveTo>
                    <a:pt x="465" y="257"/>
                  </a:moveTo>
                  <a:cubicBezTo>
                    <a:pt x="464" y="257"/>
                    <a:pt x="464" y="257"/>
                    <a:pt x="463" y="257"/>
                  </a:cubicBezTo>
                  <a:cubicBezTo>
                    <a:pt x="461" y="259"/>
                    <a:pt x="459" y="262"/>
                    <a:pt x="459" y="265"/>
                  </a:cubicBezTo>
                  <a:cubicBezTo>
                    <a:pt x="460" y="266"/>
                    <a:pt x="460" y="266"/>
                    <a:pt x="461" y="266"/>
                  </a:cubicBezTo>
                  <a:cubicBezTo>
                    <a:pt x="466" y="266"/>
                    <a:pt x="468" y="262"/>
                    <a:pt x="469" y="259"/>
                  </a:cubicBezTo>
                  <a:cubicBezTo>
                    <a:pt x="467" y="259"/>
                    <a:pt x="467" y="257"/>
                    <a:pt x="465" y="257"/>
                  </a:cubicBezTo>
                  <a:moveTo>
                    <a:pt x="785" y="256"/>
                  </a:moveTo>
                  <a:cubicBezTo>
                    <a:pt x="784" y="256"/>
                    <a:pt x="782" y="256"/>
                    <a:pt x="781" y="256"/>
                  </a:cubicBezTo>
                  <a:cubicBezTo>
                    <a:pt x="768" y="259"/>
                    <a:pt x="773" y="275"/>
                    <a:pt x="783" y="275"/>
                  </a:cubicBezTo>
                  <a:cubicBezTo>
                    <a:pt x="783" y="275"/>
                    <a:pt x="783" y="275"/>
                    <a:pt x="783" y="275"/>
                  </a:cubicBezTo>
                  <a:cubicBezTo>
                    <a:pt x="793" y="274"/>
                    <a:pt x="798" y="256"/>
                    <a:pt x="785" y="256"/>
                  </a:cubicBezTo>
                  <a:moveTo>
                    <a:pt x="489" y="245"/>
                  </a:moveTo>
                  <a:cubicBezTo>
                    <a:pt x="484" y="245"/>
                    <a:pt x="481" y="249"/>
                    <a:pt x="479" y="252"/>
                  </a:cubicBezTo>
                  <a:cubicBezTo>
                    <a:pt x="480" y="254"/>
                    <a:pt x="482" y="254"/>
                    <a:pt x="484" y="254"/>
                  </a:cubicBezTo>
                  <a:cubicBezTo>
                    <a:pt x="488" y="254"/>
                    <a:pt x="493" y="250"/>
                    <a:pt x="492" y="246"/>
                  </a:cubicBezTo>
                  <a:cubicBezTo>
                    <a:pt x="491" y="245"/>
                    <a:pt x="490" y="245"/>
                    <a:pt x="489" y="245"/>
                  </a:cubicBezTo>
                  <a:moveTo>
                    <a:pt x="2912" y="241"/>
                  </a:moveTo>
                  <a:cubicBezTo>
                    <a:pt x="2904" y="241"/>
                    <a:pt x="2897" y="244"/>
                    <a:pt x="2896" y="252"/>
                  </a:cubicBezTo>
                  <a:cubicBezTo>
                    <a:pt x="2906" y="253"/>
                    <a:pt x="2916" y="258"/>
                    <a:pt x="2926" y="258"/>
                  </a:cubicBezTo>
                  <a:cubicBezTo>
                    <a:pt x="2930" y="258"/>
                    <a:pt x="2934" y="257"/>
                    <a:pt x="2938" y="254"/>
                  </a:cubicBezTo>
                  <a:cubicBezTo>
                    <a:pt x="2936" y="247"/>
                    <a:pt x="2923" y="241"/>
                    <a:pt x="2912" y="241"/>
                  </a:cubicBezTo>
                  <a:moveTo>
                    <a:pt x="23" y="237"/>
                  </a:moveTo>
                  <a:cubicBezTo>
                    <a:pt x="16" y="237"/>
                    <a:pt x="6" y="240"/>
                    <a:pt x="0" y="241"/>
                  </a:cubicBezTo>
                  <a:cubicBezTo>
                    <a:pt x="2" y="247"/>
                    <a:pt x="8" y="249"/>
                    <a:pt x="15" y="249"/>
                  </a:cubicBezTo>
                  <a:cubicBezTo>
                    <a:pt x="22" y="249"/>
                    <a:pt x="30" y="247"/>
                    <a:pt x="33" y="243"/>
                  </a:cubicBezTo>
                  <a:cubicBezTo>
                    <a:pt x="32" y="239"/>
                    <a:pt x="28" y="237"/>
                    <a:pt x="23" y="237"/>
                  </a:cubicBezTo>
                  <a:moveTo>
                    <a:pt x="2951" y="212"/>
                  </a:moveTo>
                  <a:cubicBezTo>
                    <a:pt x="2938" y="212"/>
                    <a:pt x="2927" y="214"/>
                    <a:pt x="2926" y="223"/>
                  </a:cubicBezTo>
                  <a:cubicBezTo>
                    <a:pt x="2925" y="227"/>
                    <a:pt x="2931" y="233"/>
                    <a:pt x="2929" y="239"/>
                  </a:cubicBezTo>
                  <a:cubicBezTo>
                    <a:pt x="2936" y="241"/>
                    <a:pt x="2946" y="241"/>
                    <a:pt x="2951" y="246"/>
                  </a:cubicBezTo>
                  <a:cubicBezTo>
                    <a:pt x="2951" y="250"/>
                    <a:pt x="2944" y="248"/>
                    <a:pt x="2946" y="253"/>
                  </a:cubicBezTo>
                  <a:cubicBezTo>
                    <a:pt x="2946" y="257"/>
                    <a:pt x="2953" y="255"/>
                    <a:pt x="2952" y="260"/>
                  </a:cubicBezTo>
                  <a:cubicBezTo>
                    <a:pt x="2949" y="264"/>
                    <a:pt x="2940" y="264"/>
                    <a:pt x="2938" y="269"/>
                  </a:cubicBezTo>
                  <a:cubicBezTo>
                    <a:pt x="2939" y="273"/>
                    <a:pt x="2943" y="282"/>
                    <a:pt x="2935" y="282"/>
                  </a:cubicBezTo>
                  <a:cubicBezTo>
                    <a:pt x="2935" y="282"/>
                    <a:pt x="2934" y="282"/>
                    <a:pt x="2933" y="282"/>
                  </a:cubicBezTo>
                  <a:cubicBezTo>
                    <a:pt x="2929" y="279"/>
                    <a:pt x="2931" y="271"/>
                    <a:pt x="2929" y="266"/>
                  </a:cubicBezTo>
                  <a:cubicBezTo>
                    <a:pt x="2927" y="266"/>
                    <a:pt x="2925" y="265"/>
                    <a:pt x="2923" y="265"/>
                  </a:cubicBezTo>
                  <a:cubicBezTo>
                    <a:pt x="2922" y="265"/>
                    <a:pt x="2922" y="265"/>
                    <a:pt x="2921" y="265"/>
                  </a:cubicBezTo>
                  <a:cubicBezTo>
                    <a:pt x="2917" y="267"/>
                    <a:pt x="2920" y="274"/>
                    <a:pt x="2915" y="274"/>
                  </a:cubicBezTo>
                  <a:cubicBezTo>
                    <a:pt x="2915" y="274"/>
                    <a:pt x="2915" y="274"/>
                    <a:pt x="2915" y="274"/>
                  </a:cubicBezTo>
                  <a:cubicBezTo>
                    <a:pt x="2909" y="273"/>
                    <a:pt x="2909" y="268"/>
                    <a:pt x="2903" y="267"/>
                  </a:cubicBezTo>
                  <a:cubicBezTo>
                    <a:pt x="2898" y="270"/>
                    <a:pt x="2893" y="271"/>
                    <a:pt x="2887" y="271"/>
                  </a:cubicBezTo>
                  <a:cubicBezTo>
                    <a:pt x="2880" y="271"/>
                    <a:pt x="2872" y="270"/>
                    <a:pt x="2865" y="268"/>
                  </a:cubicBezTo>
                  <a:cubicBezTo>
                    <a:pt x="2858" y="267"/>
                    <a:pt x="2851" y="265"/>
                    <a:pt x="2845" y="265"/>
                  </a:cubicBezTo>
                  <a:cubicBezTo>
                    <a:pt x="2844" y="265"/>
                    <a:pt x="2843" y="265"/>
                    <a:pt x="2843" y="265"/>
                  </a:cubicBezTo>
                  <a:cubicBezTo>
                    <a:pt x="2837" y="263"/>
                    <a:pt x="2835" y="257"/>
                    <a:pt x="2828" y="255"/>
                  </a:cubicBezTo>
                  <a:cubicBezTo>
                    <a:pt x="2821" y="260"/>
                    <a:pt x="2811" y="258"/>
                    <a:pt x="2807" y="264"/>
                  </a:cubicBezTo>
                  <a:cubicBezTo>
                    <a:pt x="2808" y="266"/>
                    <a:pt x="2810" y="267"/>
                    <a:pt x="2812" y="267"/>
                  </a:cubicBezTo>
                  <a:cubicBezTo>
                    <a:pt x="2814" y="267"/>
                    <a:pt x="2816" y="266"/>
                    <a:pt x="2818" y="265"/>
                  </a:cubicBezTo>
                  <a:cubicBezTo>
                    <a:pt x="2821" y="264"/>
                    <a:pt x="2823" y="263"/>
                    <a:pt x="2825" y="263"/>
                  </a:cubicBezTo>
                  <a:cubicBezTo>
                    <a:pt x="2826" y="263"/>
                    <a:pt x="2827" y="263"/>
                    <a:pt x="2828" y="264"/>
                  </a:cubicBezTo>
                  <a:cubicBezTo>
                    <a:pt x="2825" y="269"/>
                    <a:pt x="2818" y="270"/>
                    <a:pt x="2813" y="272"/>
                  </a:cubicBezTo>
                  <a:cubicBezTo>
                    <a:pt x="2817" y="276"/>
                    <a:pt x="2823" y="288"/>
                    <a:pt x="2810" y="288"/>
                  </a:cubicBezTo>
                  <a:cubicBezTo>
                    <a:pt x="2809" y="288"/>
                    <a:pt x="2809" y="288"/>
                    <a:pt x="2808" y="288"/>
                  </a:cubicBezTo>
                  <a:cubicBezTo>
                    <a:pt x="2805" y="284"/>
                    <a:pt x="2810" y="280"/>
                    <a:pt x="2807" y="277"/>
                  </a:cubicBezTo>
                  <a:cubicBezTo>
                    <a:pt x="2801" y="275"/>
                    <a:pt x="2797" y="268"/>
                    <a:pt x="2788" y="268"/>
                  </a:cubicBezTo>
                  <a:cubicBezTo>
                    <a:pt x="2788" y="268"/>
                    <a:pt x="2788" y="268"/>
                    <a:pt x="2788" y="268"/>
                  </a:cubicBezTo>
                  <a:cubicBezTo>
                    <a:pt x="2785" y="268"/>
                    <a:pt x="2780" y="271"/>
                    <a:pt x="2776" y="272"/>
                  </a:cubicBezTo>
                  <a:cubicBezTo>
                    <a:pt x="2772" y="272"/>
                    <a:pt x="2768" y="273"/>
                    <a:pt x="2764" y="273"/>
                  </a:cubicBezTo>
                  <a:cubicBezTo>
                    <a:pt x="2756" y="273"/>
                    <a:pt x="2748" y="272"/>
                    <a:pt x="2742" y="269"/>
                  </a:cubicBezTo>
                  <a:cubicBezTo>
                    <a:pt x="2741" y="264"/>
                    <a:pt x="2747" y="265"/>
                    <a:pt x="2747" y="262"/>
                  </a:cubicBezTo>
                  <a:cubicBezTo>
                    <a:pt x="2744" y="258"/>
                    <a:pt x="2741" y="257"/>
                    <a:pt x="2738" y="257"/>
                  </a:cubicBezTo>
                  <a:cubicBezTo>
                    <a:pt x="2734" y="257"/>
                    <a:pt x="2731" y="258"/>
                    <a:pt x="2727" y="258"/>
                  </a:cubicBezTo>
                  <a:cubicBezTo>
                    <a:pt x="2727" y="258"/>
                    <a:pt x="2727" y="258"/>
                    <a:pt x="2727" y="258"/>
                  </a:cubicBezTo>
                  <a:cubicBezTo>
                    <a:pt x="2718" y="258"/>
                    <a:pt x="2714" y="252"/>
                    <a:pt x="2705" y="249"/>
                  </a:cubicBezTo>
                  <a:cubicBezTo>
                    <a:pt x="2692" y="245"/>
                    <a:pt x="2677" y="247"/>
                    <a:pt x="2662" y="244"/>
                  </a:cubicBezTo>
                  <a:cubicBezTo>
                    <a:pt x="2658" y="245"/>
                    <a:pt x="2659" y="250"/>
                    <a:pt x="2654" y="250"/>
                  </a:cubicBezTo>
                  <a:cubicBezTo>
                    <a:pt x="2654" y="250"/>
                    <a:pt x="2654" y="250"/>
                    <a:pt x="2654" y="250"/>
                  </a:cubicBezTo>
                  <a:cubicBezTo>
                    <a:pt x="2648" y="248"/>
                    <a:pt x="2650" y="239"/>
                    <a:pt x="2642" y="239"/>
                  </a:cubicBezTo>
                  <a:cubicBezTo>
                    <a:pt x="2638" y="241"/>
                    <a:pt x="2642" y="250"/>
                    <a:pt x="2636" y="250"/>
                  </a:cubicBezTo>
                  <a:cubicBezTo>
                    <a:pt x="2636" y="250"/>
                    <a:pt x="2636" y="250"/>
                    <a:pt x="2635" y="250"/>
                  </a:cubicBezTo>
                  <a:cubicBezTo>
                    <a:pt x="2627" y="249"/>
                    <a:pt x="2627" y="231"/>
                    <a:pt x="2619" y="230"/>
                  </a:cubicBezTo>
                  <a:cubicBezTo>
                    <a:pt x="2618" y="230"/>
                    <a:pt x="2618" y="230"/>
                    <a:pt x="2617" y="230"/>
                  </a:cubicBezTo>
                  <a:cubicBezTo>
                    <a:pt x="2611" y="230"/>
                    <a:pt x="2610" y="235"/>
                    <a:pt x="2609" y="242"/>
                  </a:cubicBezTo>
                  <a:cubicBezTo>
                    <a:pt x="2603" y="245"/>
                    <a:pt x="2594" y="251"/>
                    <a:pt x="2587" y="251"/>
                  </a:cubicBezTo>
                  <a:cubicBezTo>
                    <a:pt x="2585" y="251"/>
                    <a:pt x="2583" y="250"/>
                    <a:pt x="2581" y="250"/>
                  </a:cubicBezTo>
                  <a:cubicBezTo>
                    <a:pt x="2575" y="253"/>
                    <a:pt x="2572" y="261"/>
                    <a:pt x="2564" y="261"/>
                  </a:cubicBezTo>
                  <a:cubicBezTo>
                    <a:pt x="2563" y="261"/>
                    <a:pt x="2561" y="261"/>
                    <a:pt x="2560" y="261"/>
                  </a:cubicBezTo>
                  <a:cubicBezTo>
                    <a:pt x="2562" y="244"/>
                    <a:pt x="2592" y="251"/>
                    <a:pt x="2596" y="237"/>
                  </a:cubicBezTo>
                  <a:cubicBezTo>
                    <a:pt x="2583" y="238"/>
                    <a:pt x="2568" y="245"/>
                    <a:pt x="2555" y="249"/>
                  </a:cubicBezTo>
                  <a:cubicBezTo>
                    <a:pt x="2552" y="247"/>
                    <a:pt x="2549" y="246"/>
                    <a:pt x="2546" y="246"/>
                  </a:cubicBezTo>
                  <a:cubicBezTo>
                    <a:pt x="2541" y="246"/>
                    <a:pt x="2535" y="248"/>
                    <a:pt x="2531" y="251"/>
                  </a:cubicBezTo>
                  <a:cubicBezTo>
                    <a:pt x="2530" y="254"/>
                    <a:pt x="2535" y="258"/>
                    <a:pt x="2532" y="260"/>
                  </a:cubicBezTo>
                  <a:cubicBezTo>
                    <a:pt x="2520" y="257"/>
                    <a:pt x="2511" y="251"/>
                    <a:pt x="2499" y="247"/>
                  </a:cubicBezTo>
                  <a:cubicBezTo>
                    <a:pt x="2499" y="385"/>
                    <a:pt x="2499" y="385"/>
                    <a:pt x="2499" y="385"/>
                  </a:cubicBezTo>
                  <a:cubicBezTo>
                    <a:pt x="2507" y="390"/>
                    <a:pt x="2515" y="395"/>
                    <a:pt x="2522" y="400"/>
                  </a:cubicBezTo>
                  <a:cubicBezTo>
                    <a:pt x="2528" y="396"/>
                    <a:pt x="2532" y="396"/>
                    <a:pt x="2541" y="396"/>
                  </a:cubicBezTo>
                  <a:cubicBezTo>
                    <a:pt x="2551" y="408"/>
                    <a:pt x="2570" y="413"/>
                    <a:pt x="2574" y="429"/>
                  </a:cubicBezTo>
                  <a:cubicBezTo>
                    <a:pt x="2586" y="430"/>
                    <a:pt x="2592" y="438"/>
                    <a:pt x="2590" y="448"/>
                  </a:cubicBezTo>
                  <a:cubicBezTo>
                    <a:pt x="2601" y="456"/>
                    <a:pt x="2610" y="466"/>
                    <a:pt x="2623" y="472"/>
                  </a:cubicBezTo>
                  <a:cubicBezTo>
                    <a:pt x="2623" y="477"/>
                    <a:pt x="2615" y="476"/>
                    <a:pt x="2617" y="482"/>
                  </a:cubicBezTo>
                  <a:cubicBezTo>
                    <a:pt x="2627" y="486"/>
                    <a:pt x="2641" y="491"/>
                    <a:pt x="2653" y="498"/>
                  </a:cubicBezTo>
                  <a:cubicBezTo>
                    <a:pt x="3212" y="498"/>
                    <a:pt x="3212" y="498"/>
                    <a:pt x="3212" y="498"/>
                  </a:cubicBezTo>
                  <a:cubicBezTo>
                    <a:pt x="3217" y="494"/>
                    <a:pt x="3221" y="491"/>
                    <a:pt x="3226" y="487"/>
                  </a:cubicBezTo>
                  <a:cubicBezTo>
                    <a:pt x="3231" y="489"/>
                    <a:pt x="3237" y="489"/>
                    <a:pt x="3243" y="489"/>
                  </a:cubicBezTo>
                  <a:cubicBezTo>
                    <a:pt x="3247" y="489"/>
                    <a:pt x="3252" y="489"/>
                    <a:pt x="3256" y="489"/>
                  </a:cubicBezTo>
                  <a:cubicBezTo>
                    <a:pt x="3260" y="488"/>
                    <a:pt x="3264" y="488"/>
                    <a:pt x="3269" y="488"/>
                  </a:cubicBezTo>
                  <a:cubicBezTo>
                    <a:pt x="3275" y="488"/>
                    <a:pt x="3280" y="489"/>
                    <a:pt x="3286" y="490"/>
                  </a:cubicBezTo>
                  <a:cubicBezTo>
                    <a:pt x="3286" y="489"/>
                    <a:pt x="3286" y="489"/>
                    <a:pt x="3287" y="489"/>
                  </a:cubicBezTo>
                  <a:cubicBezTo>
                    <a:pt x="3287" y="489"/>
                    <a:pt x="3288" y="489"/>
                    <a:pt x="3288" y="489"/>
                  </a:cubicBezTo>
                  <a:cubicBezTo>
                    <a:pt x="3294" y="484"/>
                    <a:pt x="3296" y="478"/>
                    <a:pt x="3306" y="475"/>
                  </a:cubicBezTo>
                  <a:cubicBezTo>
                    <a:pt x="3318" y="470"/>
                    <a:pt x="3335" y="471"/>
                    <a:pt x="3332" y="456"/>
                  </a:cubicBezTo>
                  <a:cubicBezTo>
                    <a:pt x="3325" y="453"/>
                    <a:pt x="3322" y="448"/>
                    <a:pt x="3314" y="447"/>
                  </a:cubicBezTo>
                  <a:cubicBezTo>
                    <a:pt x="3313" y="447"/>
                    <a:pt x="3312" y="447"/>
                    <a:pt x="3311" y="447"/>
                  </a:cubicBezTo>
                  <a:cubicBezTo>
                    <a:pt x="3307" y="447"/>
                    <a:pt x="3303" y="449"/>
                    <a:pt x="3300" y="450"/>
                  </a:cubicBezTo>
                  <a:cubicBezTo>
                    <a:pt x="3297" y="452"/>
                    <a:pt x="3294" y="454"/>
                    <a:pt x="3291" y="454"/>
                  </a:cubicBezTo>
                  <a:cubicBezTo>
                    <a:pt x="3289" y="454"/>
                    <a:pt x="3286" y="453"/>
                    <a:pt x="3283" y="452"/>
                  </a:cubicBezTo>
                  <a:cubicBezTo>
                    <a:pt x="3283" y="446"/>
                    <a:pt x="3287" y="445"/>
                    <a:pt x="3292" y="445"/>
                  </a:cubicBezTo>
                  <a:cubicBezTo>
                    <a:pt x="3294" y="445"/>
                    <a:pt x="3296" y="445"/>
                    <a:pt x="3298" y="445"/>
                  </a:cubicBezTo>
                  <a:cubicBezTo>
                    <a:pt x="3300" y="445"/>
                    <a:pt x="3302" y="446"/>
                    <a:pt x="3304" y="446"/>
                  </a:cubicBezTo>
                  <a:cubicBezTo>
                    <a:pt x="3308" y="446"/>
                    <a:pt x="3312" y="445"/>
                    <a:pt x="3313" y="441"/>
                  </a:cubicBezTo>
                  <a:cubicBezTo>
                    <a:pt x="3310" y="432"/>
                    <a:pt x="3290" y="438"/>
                    <a:pt x="3283" y="432"/>
                  </a:cubicBezTo>
                  <a:cubicBezTo>
                    <a:pt x="3273" y="420"/>
                    <a:pt x="3269" y="403"/>
                    <a:pt x="3257" y="392"/>
                  </a:cubicBezTo>
                  <a:cubicBezTo>
                    <a:pt x="3253" y="383"/>
                    <a:pt x="3253" y="371"/>
                    <a:pt x="3240" y="368"/>
                  </a:cubicBezTo>
                  <a:cubicBezTo>
                    <a:pt x="3229" y="377"/>
                    <a:pt x="3233" y="396"/>
                    <a:pt x="3216" y="396"/>
                  </a:cubicBezTo>
                  <a:cubicBezTo>
                    <a:pt x="3215" y="396"/>
                    <a:pt x="3214" y="396"/>
                    <a:pt x="3214" y="396"/>
                  </a:cubicBezTo>
                  <a:cubicBezTo>
                    <a:pt x="3210" y="396"/>
                    <a:pt x="3207" y="392"/>
                    <a:pt x="3203" y="391"/>
                  </a:cubicBezTo>
                  <a:cubicBezTo>
                    <a:pt x="3202" y="391"/>
                    <a:pt x="3201" y="391"/>
                    <a:pt x="3201" y="391"/>
                  </a:cubicBezTo>
                  <a:cubicBezTo>
                    <a:pt x="3200" y="391"/>
                    <a:pt x="3198" y="392"/>
                    <a:pt x="3197" y="392"/>
                  </a:cubicBezTo>
                  <a:cubicBezTo>
                    <a:pt x="3196" y="392"/>
                    <a:pt x="3195" y="392"/>
                    <a:pt x="3194" y="392"/>
                  </a:cubicBezTo>
                  <a:cubicBezTo>
                    <a:pt x="3192" y="392"/>
                    <a:pt x="3191" y="392"/>
                    <a:pt x="3189" y="391"/>
                  </a:cubicBezTo>
                  <a:cubicBezTo>
                    <a:pt x="3195" y="384"/>
                    <a:pt x="3188" y="375"/>
                    <a:pt x="3194" y="366"/>
                  </a:cubicBezTo>
                  <a:cubicBezTo>
                    <a:pt x="3190" y="363"/>
                    <a:pt x="3184" y="362"/>
                    <a:pt x="3177" y="361"/>
                  </a:cubicBezTo>
                  <a:cubicBezTo>
                    <a:pt x="3169" y="353"/>
                    <a:pt x="3161" y="343"/>
                    <a:pt x="3146" y="343"/>
                  </a:cubicBezTo>
                  <a:cubicBezTo>
                    <a:pt x="3143" y="343"/>
                    <a:pt x="3139" y="344"/>
                    <a:pt x="3135" y="345"/>
                  </a:cubicBezTo>
                  <a:cubicBezTo>
                    <a:pt x="3132" y="342"/>
                    <a:pt x="3125" y="341"/>
                    <a:pt x="3119" y="341"/>
                  </a:cubicBezTo>
                  <a:cubicBezTo>
                    <a:pt x="3112" y="341"/>
                    <a:pt x="3106" y="343"/>
                    <a:pt x="3105" y="348"/>
                  </a:cubicBezTo>
                  <a:cubicBezTo>
                    <a:pt x="3111" y="356"/>
                    <a:pt x="3107" y="367"/>
                    <a:pt x="3114" y="375"/>
                  </a:cubicBezTo>
                  <a:cubicBezTo>
                    <a:pt x="3111" y="381"/>
                    <a:pt x="3103" y="383"/>
                    <a:pt x="3104" y="390"/>
                  </a:cubicBezTo>
                  <a:cubicBezTo>
                    <a:pt x="3105" y="393"/>
                    <a:pt x="3111" y="394"/>
                    <a:pt x="3114" y="398"/>
                  </a:cubicBezTo>
                  <a:cubicBezTo>
                    <a:pt x="3119" y="405"/>
                    <a:pt x="3120" y="413"/>
                    <a:pt x="3124" y="418"/>
                  </a:cubicBezTo>
                  <a:cubicBezTo>
                    <a:pt x="3120" y="429"/>
                    <a:pt x="3107" y="433"/>
                    <a:pt x="3095" y="437"/>
                  </a:cubicBezTo>
                  <a:cubicBezTo>
                    <a:pt x="3098" y="451"/>
                    <a:pt x="3112" y="477"/>
                    <a:pt x="3091" y="482"/>
                  </a:cubicBezTo>
                  <a:cubicBezTo>
                    <a:pt x="3081" y="477"/>
                    <a:pt x="3073" y="469"/>
                    <a:pt x="3066" y="460"/>
                  </a:cubicBezTo>
                  <a:cubicBezTo>
                    <a:pt x="3065" y="450"/>
                    <a:pt x="3070" y="440"/>
                    <a:pt x="3063" y="435"/>
                  </a:cubicBezTo>
                  <a:cubicBezTo>
                    <a:pt x="3026" y="434"/>
                    <a:pt x="3008" y="417"/>
                    <a:pt x="2980" y="409"/>
                  </a:cubicBezTo>
                  <a:cubicBezTo>
                    <a:pt x="2975" y="409"/>
                    <a:pt x="2974" y="412"/>
                    <a:pt x="2969" y="412"/>
                  </a:cubicBezTo>
                  <a:cubicBezTo>
                    <a:pt x="2968" y="412"/>
                    <a:pt x="2968" y="412"/>
                    <a:pt x="2968" y="412"/>
                  </a:cubicBezTo>
                  <a:cubicBezTo>
                    <a:pt x="2963" y="407"/>
                    <a:pt x="2963" y="398"/>
                    <a:pt x="2958" y="393"/>
                  </a:cubicBezTo>
                  <a:cubicBezTo>
                    <a:pt x="2956" y="393"/>
                    <a:pt x="2953" y="392"/>
                    <a:pt x="2950" y="392"/>
                  </a:cubicBezTo>
                  <a:cubicBezTo>
                    <a:pt x="2949" y="392"/>
                    <a:pt x="2948" y="392"/>
                    <a:pt x="2947" y="392"/>
                  </a:cubicBezTo>
                  <a:cubicBezTo>
                    <a:pt x="2944" y="388"/>
                    <a:pt x="2940" y="384"/>
                    <a:pt x="2940" y="379"/>
                  </a:cubicBezTo>
                  <a:cubicBezTo>
                    <a:pt x="2940" y="372"/>
                    <a:pt x="2953" y="356"/>
                    <a:pt x="2958" y="352"/>
                  </a:cubicBezTo>
                  <a:cubicBezTo>
                    <a:pt x="2966" y="344"/>
                    <a:pt x="2981" y="343"/>
                    <a:pt x="2983" y="335"/>
                  </a:cubicBezTo>
                  <a:cubicBezTo>
                    <a:pt x="2969" y="329"/>
                    <a:pt x="2949" y="330"/>
                    <a:pt x="2936" y="322"/>
                  </a:cubicBezTo>
                  <a:cubicBezTo>
                    <a:pt x="2939" y="320"/>
                    <a:pt x="2943" y="319"/>
                    <a:pt x="2947" y="319"/>
                  </a:cubicBezTo>
                  <a:cubicBezTo>
                    <a:pt x="2959" y="319"/>
                    <a:pt x="2973" y="326"/>
                    <a:pt x="2985" y="327"/>
                  </a:cubicBezTo>
                  <a:cubicBezTo>
                    <a:pt x="2988" y="323"/>
                    <a:pt x="2993" y="320"/>
                    <a:pt x="2998" y="320"/>
                  </a:cubicBezTo>
                  <a:cubicBezTo>
                    <a:pt x="3000" y="320"/>
                    <a:pt x="3003" y="321"/>
                    <a:pt x="3005" y="322"/>
                  </a:cubicBezTo>
                  <a:cubicBezTo>
                    <a:pt x="3011" y="319"/>
                    <a:pt x="3018" y="316"/>
                    <a:pt x="3018" y="308"/>
                  </a:cubicBezTo>
                  <a:cubicBezTo>
                    <a:pt x="3008" y="306"/>
                    <a:pt x="2995" y="306"/>
                    <a:pt x="2991" y="299"/>
                  </a:cubicBezTo>
                  <a:cubicBezTo>
                    <a:pt x="2993" y="297"/>
                    <a:pt x="2996" y="297"/>
                    <a:pt x="2998" y="297"/>
                  </a:cubicBezTo>
                  <a:cubicBezTo>
                    <a:pt x="3002" y="297"/>
                    <a:pt x="3006" y="298"/>
                    <a:pt x="3010" y="299"/>
                  </a:cubicBezTo>
                  <a:cubicBezTo>
                    <a:pt x="3014" y="301"/>
                    <a:pt x="3018" y="302"/>
                    <a:pt x="3021" y="302"/>
                  </a:cubicBezTo>
                  <a:cubicBezTo>
                    <a:pt x="3022" y="302"/>
                    <a:pt x="3022" y="302"/>
                    <a:pt x="3023" y="302"/>
                  </a:cubicBezTo>
                  <a:cubicBezTo>
                    <a:pt x="3028" y="297"/>
                    <a:pt x="3024" y="287"/>
                    <a:pt x="3033" y="286"/>
                  </a:cubicBezTo>
                  <a:cubicBezTo>
                    <a:pt x="3037" y="286"/>
                    <a:pt x="3038" y="290"/>
                    <a:pt x="3042" y="290"/>
                  </a:cubicBezTo>
                  <a:cubicBezTo>
                    <a:pt x="3043" y="290"/>
                    <a:pt x="3043" y="290"/>
                    <a:pt x="3043" y="290"/>
                  </a:cubicBezTo>
                  <a:cubicBezTo>
                    <a:pt x="3047" y="289"/>
                    <a:pt x="3044" y="284"/>
                    <a:pt x="3048" y="284"/>
                  </a:cubicBezTo>
                  <a:cubicBezTo>
                    <a:pt x="3048" y="284"/>
                    <a:pt x="3048" y="284"/>
                    <a:pt x="3049" y="284"/>
                  </a:cubicBezTo>
                  <a:cubicBezTo>
                    <a:pt x="3054" y="285"/>
                    <a:pt x="3054" y="290"/>
                    <a:pt x="3060" y="290"/>
                  </a:cubicBezTo>
                  <a:cubicBezTo>
                    <a:pt x="3067" y="287"/>
                    <a:pt x="3073" y="282"/>
                    <a:pt x="3076" y="275"/>
                  </a:cubicBezTo>
                  <a:cubicBezTo>
                    <a:pt x="3073" y="270"/>
                    <a:pt x="3071" y="265"/>
                    <a:pt x="3067" y="261"/>
                  </a:cubicBezTo>
                  <a:cubicBezTo>
                    <a:pt x="3069" y="258"/>
                    <a:pt x="3073" y="257"/>
                    <a:pt x="3073" y="253"/>
                  </a:cubicBezTo>
                  <a:cubicBezTo>
                    <a:pt x="3070" y="248"/>
                    <a:pt x="3065" y="244"/>
                    <a:pt x="3056" y="244"/>
                  </a:cubicBezTo>
                  <a:cubicBezTo>
                    <a:pt x="3055" y="244"/>
                    <a:pt x="3054" y="244"/>
                    <a:pt x="3053" y="244"/>
                  </a:cubicBezTo>
                  <a:cubicBezTo>
                    <a:pt x="3050" y="242"/>
                    <a:pt x="3045" y="239"/>
                    <a:pt x="3041" y="239"/>
                  </a:cubicBezTo>
                  <a:cubicBezTo>
                    <a:pt x="3039" y="239"/>
                    <a:pt x="3037" y="240"/>
                    <a:pt x="3035" y="241"/>
                  </a:cubicBezTo>
                  <a:cubicBezTo>
                    <a:pt x="3034" y="247"/>
                    <a:pt x="3041" y="247"/>
                    <a:pt x="3040" y="253"/>
                  </a:cubicBezTo>
                  <a:cubicBezTo>
                    <a:pt x="3038" y="256"/>
                    <a:pt x="3034" y="256"/>
                    <a:pt x="3031" y="258"/>
                  </a:cubicBezTo>
                  <a:cubicBezTo>
                    <a:pt x="3034" y="268"/>
                    <a:pt x="3026" y="277"/>
                    <a:pt x="3017" y="277"/>
                  </a:cubicBezTo>
                  <a:cubicBezTo>
                    <a:pt x="3017" y="277"/>
                    <a:pt x="3017" y="277"/>
                    <a:pt x="3016" y="277"/>
                  </a:cubicBezTo>
                  <a:cubicBezTo>
                    <a:pt x="3001" y="275"/>
                    <a:pt x="3012" y="262"/>
                    <a:pt x="3011" y="255"/>
                  </a:cubicBezTo>
                  <a:cubicBezTo>
                    <a:pt x="3010" y="250"/>
                    <a:pt x="3003" y="247"/>
                    <a:pt x="2998" y="247"/>
                  </a:cubicBezTo>
                  <a:cubicBezTo>
                    <a:pt x="2997" y="247"/>
                    <a:pt x="2997" y="247"/>
                    <a:pt x="2997" y="247"/>
                  </a:cubicBezTo>
                  <a:cubicBezTo>
                    <a:pt x="2988" y="249"/>
                    <a:pt x="2994" y="254"/>
                    <a:pt x="2990" y="262"/>
                  </a:cubicBezTo>
                  <a:cubicBezTo>
                    <a:pt x="2990" y="262"/>
                    <a:pt x="2990" y="262"/>
                    <a:pt x="2990" y="262"/>
                  </a:cubicBezTo>
                  <a:cubicBezTo>
                    <a:pt x="2981" y="262"/>
                    <a:pt x="2984" y="251"/>
                    <a:pt x="2979" y="248"/>
                  </a:cubicBezTo>
                  <a:cubicBezTo>
                    <a:pt x="2976" y="245"/>
                    <a:pt x="2964" y="248"/>
                    <a:pt x="2964" y="242"/>
                  </a:cubicBezTo>
                  <a:cubicBezTo>
                    <a:pt x="2964" y="237"/>
                    <a:pt x="2971" y="237"/>
                    <a:pt x="2972" y="232"/>
                  </a:cubicBezTo>
                  <a:cubicBezTo>
                    <a:pt x="2966" y="225"/>
                    <a:pt x="2961" y="217"/>
                    <a:pt x="2953" y="212"/>
                  </a:cubicBezTo>
                  <a:cubicBezTo>
                    <a:pt x="2952" y="212"/>
                    <a:pt x="2951" y="212"/>
                    <a:pt x="2951" y="212"/>
                  </a:cubicBezTo>
                  <a:moveTo>
                    <a:pt x="839" y="202"/>
                  </a:moveTo>
                  <a:cubicBezTo>
                    <a:pt x="830" y="202"/>
                    <a:pt x="820" y="205"/>
                    <a:pt x="818" y="211"/>
                  </a:cubicBezTo>
                  <a:cubicBezTo>
                    <a:pt x="820" y="218"/>
                    <a:pt x="809" y="219"/>
                    <a:pt x="808" y="226"/>
                  </a:cubicBezTo>
                  <a:cubicBezTo>
                    <a:pt x="810" y="228"/>
                    <a:pt x="814" y="228"/>
                    <a:pt x="818" y="228"/>
                  </a:cubicBezTo>
                  <a:cubicBezTo>
                    <a:pt x="819" y="228"/>
                    <a:pt x="819" y="228"/>
                    <a:pt x="820" y="228"/>
                  </a:cubicBezTo>
                  <a:cubicBezTo>
                    <a:pt x="820" y="228"/>
                    <a:pt x="821" y="228"/>
                    <a:pt x="822" y="228"/>
                  </a:cubicBezTo>
                  <a:cubicBezTo>
                    <a:pt x="827" y="228"/>
                    <a:pt x="832" y="228"/>
                    <a:pt x="833" y="234"/>
                  </a:cubicBezTo>
                  <a:cubicBezTo>
                    <a:pt x="832" y="235"/>
                    <a:pt x="830" y="236"/>
                    <a:pt x="829" y="236"/>
                  </a:cubicBezTo>
                  <a:cubicBezTo>
                    <a:pt x="827" y="236"/>
                    <a:pt x="826" y="235"/>
                    <a:pt x="824" y="233"/>
                  </a:cubicBezTo>
                  <a:cubicBezTo>
                    <a:pt x="823" y="232"/>
                    <a:pt x="821" y="231"/>
                    <a:pt x="818" y="231"/>
                  </a:cubicBezTo>
                  <a:cubicBezTo>
                    <a:pt x="818" y="231"/>
                    <a:pt x="818" y="231"/>
                    <a:pt x="818" y="231"/>
                  </a:cubicBezTo>
                  <a:cubicBezTo>
                    <a:pt x="817" y="234"/>
                    <a:pt x="817" y="235"/>
                    <a:pt x="818" y="238"/>
                  </a:cubicBezTo>
                  <a:cubicBezTo>
                    <a:pt x="826" y="238"/>
                    <a:pt x="832" y="246"/>
                    <a:pt x="842" y="247"/>
                  </a:cubicBezTo>
                  <a:cubicBezTo>
                    <a:pt x="843" y="247"/>
                    <a:pt x="844" y="247"/>
                    <a:pt x="845" y="247"/>
                  </a:cubicBezTo>
                  <a:cubicBezTo>
                    <a:pt x="851" y="247"/>
                    <a:pt x="858" y="245"/>
                    <a:pt x="865" y="244"/>
                  </a:cubicBezTo>
                  <a:cubicBezTo>
                    <a:pt x="861" y="232"/>
                    <a:pt x="841" y="222"/>
                    <a:pt x="854" y="206"/>
                  </a:cubicBezTo>
                  <a:cubicBezTo>
                    <a:pt x="851" y="203"/>
                    <a:pt x="845" y="202"/>
                    <a:pt x="839" y="202"/>
                  </a:cubicBezTo>
                  <a:moveTo>
                    <a:pt x="3096" y="176"/>
                  </a:moveTo>
                  <a:cubicBezTo>
                    <a:pt x="3090" y="176"/>
                    <a:pt x="3084" y="176"/>
                    <a:pt x="3080" y="177"/>
                  </a:cubicBezTo>
                  <a:cubicBezTo>
                    <a:pt x="3077" y="181"/>
                    <a:pt x="3080" y="183"/>
                    <a:pt x="3081" y="187"/>
                  </a:cubicBezTo>
                  <a:cubicBezTo>
                    <a:pt x="3076" y="181"/>
                    <a:pt x="3071" y="179"/>
                    <a:pt x="3064" y="179"/>
                  </a:cubicBezTo>
                  <a:cubicBezTo>
                    <a:pt x="3053" y="179"/>
                    <a:pt x="3040" y="186"/>
                    <a:pt x="3035" y="194"/>
                  </a:cubicBezTo>
                  <a:cubicBezTo>
                    <a:pt x="3038" y="195"/>
                    <a:pt x="3043" y="198"/>
                    <a:pt x="3040" y="201"/>
                  </a:cubicBezTo>
                  <a:cubicBezTo>
                    <a:pt x="3039" y="202"/>
                    <a:pt x="3039" y="202"/>
                    <a:pt x="3038" y="202"/>
                  </a:cubicBezTo>
                  <a:cubicBezTo>
                    <a:pt x="3037" y="202"/>
                    <a:pt x="3036" y="202"/>
                    <a:pt x="3036" y="202"/>
                  </a:cubicBezTo>
                  <a:cubicBezTo>
                    <a:pt x="3035" y="202"/>
                    <a:pt x="3034" y="202"/>
                    <a:pt x="3034" y="202"/>
                  </a:cubicBezTo>
                  <a:cubicBezTo>
                    <a:pt x="3033" y="202"/>
                    <a:pt x="3032" y="202"/>
                    <a:pt x="3032" y="203"/>
                  </a:cubicBezTo>
                  <a:cubicBezTo>
                    <a:pt x="3037" y="207"/>
                    <a:pt x="3054" y="219"/>
                    <a:pt x="3035" y="221"/>
                  </a:cubicBezTo>
                  <a:cubicBezTo>
                    <a:pt x="3034" y="218"/>
                    <a:pt x="3033" y="215"/>
                    <a:pt x="3033" y="212"/>
                  </a:cubicBezTo>
                  <a:cubicBezTo>
                    <a:pt x="3012" y="205"/>
                    <a:pt x="3027" y="187"/>
                    <a:pt x="3036" y="179"/>
                  </a:cubicBezTo>
                  <a:cubicBezTo>
                    <a:pt x="3034" y="177"/>
                    <a:pt x="3031" y="176"/>
                    <a:pt x="3027" y="176"/>
                  </a:cubicBezTo>
                  <a:cubicBezTo>
                    <a:pt x="3010" y="176"/>
                    <a:pt x="2985" y="199"/>
                    <a:pt x="2990" y="213"/>
                  </a:cubicBezTo>
                  <a:cubicBezTo>
                    <a:pt x="2993" y="222"/>
                    <a:pt x="3009" y="214"/>
                    <a:pt x="3014" y="222"/>
                  </a:cubicBezTo>
                  <a:cubicBezTo>
                    <a:pt x="3013" y="224"/>
                    <a:pt x="3012" y="225"/>
                    <a:pt x="3009" y="225"/>
                  </a:cubicBezTo>
                  <a:cubicBezTo>
                    <a:pt x="3008" y="225"/>
                    <a:pt x="3006" y="224"/>
                    <a:pt x="3004" y="224"/>
                  </a:cubicBezTo>
                  <a:cubicBezTo>
                    <a:pt x="3002" y="224"/>
                    <a:pt x="3001" y="224"/>
                    <a:pt x="2999" y="224"/>
                  </a:cubicBezTo>
                  <a:cubicBezTo>
                    <a:pt x="2999" y="224"/>
                    <a:pt x="2999" y="224"/>
                    <a:pt x="2999" y="224"/>
                  </a:cubicBezTo>
                  <a:cubicBezTo>
                    <a:pt x="2999" y="230"/>
                    <a:pt x="3004" y="232"/>
                    <a:pt x="3008" y="235"/>
                  </a:cubicBezTo>
                  <a:cubicBezTo>
                    <a:pt x="3013" y="234"/>
                    <a:pt x="3018" y="234"/>
                    <a:pt x="3023" y="234"/>
                  </a:cubicBezTo>
                  <a:cubicBezTo>
                    <a:pt x="3034" y="234"/>
                    <a:pt x="3045" y="235"/>
                    <a:pt x="3056" y="236"/>
                  </a:cubicBezTo>
                  <a:cubicBezTo>
                    <a:pt x="3066" y="237"/>
                    <a:pt x="3077" y="238"/>
                    <a:pt x="3087" y="238"/>
                  </a:cubicBezTo>
                  <a:cubicBezTo>
                    <a:pt x="3092" y="238"/>
                    <a:pt x="3097" y="238"/>
                    <a:pt x="3102" y="238"/>
                  </a:cubicBezTo>
                  <a:cubicBezTo>
                    <a:pt x="3104" y="232"/>
                    <a:pt x="3095" y="231"/>
                    <a:pt x="3100" y="226"/>
                  </a:cubicBezTo>
                  <a:cubicBezTo>
                    <a:pt x="3113" y="230"/>
                    <a:pt x="3115" y="242"/>
                    <a:pt x="3125" y="248"/>
                  </a:cubicBezTo>
                  <a:cubicBezTo>
                    <a:pt x="3124" y="250"/>
                    <a:pt x="3122" y="254"/>
                    <a:pt x="3124" y="256"/>
                  </a:cubicBezTo>
                  <a:cubicBezTo>
                    <a:pt x="3128" y="255"/>
                    <a:pt x="3133" y="254"/>
                    <a:pt x="3137" y="254"/>
                  </a:cubicBezTo>
                  <a:cubicBezTo>
                    <a:pt x="3148" y="254"/>
                    <a:pt x="3157" y="259"/>
                    <a:pt x="3163" y="265"/>
                  </a:cubicBezTo>
                  <a:cubicBezTo>
                    <a:pt x="3159" y="275"/>
                    <a:pt x="3152" y="283"/>
                    <a:pt x="3146" y="290"/>
                  </a:cubicBezTo>
                  <a:cubicBezTo>
                    <a:pt x="3147" y="294"/>
                    <a:pt x="3149" y="296"/>
                    <a:pt x="3148" y="300"/>
                  </a:cubicBezTo>
                  <a:cubicBezTo>
                    <a:pt x="3141" y="303"/>
                    <a:pt x="3130" y="304"/>
                    <a:pt x="3120" y="304"/>
                  </a:cubicBezTo>
                  <a:cubicBezTo>
                    <a:pt x="3117" y="304"/>
                    <a:pt x="3113" y="304"/>
                    <a:pt x="3111" y="303"/>
                  </a:cubicBezTo>
                  <a:cubicBezTo>
                    <a:pt x="3110" y="305"/>
                    <a:pt x="3109" y="306"/>
                    <a:pt x="3107" y="306"/>
                  </a:cubicBezTo>
                  <a:cubicBezTo>
                    <a:pt x="3108" y="316"/>
                    <a:pt x="3112" y="319"/>
                    <a:pt x="3118" y="319"/>
                  </a:cubicBezTo>
                  <a:cubicBezTo>
                    <a:pt x="3122" y="319"/>
                    <a:pt x="3126" y="318"/>
                    <a:pt x="3131" y="317"/>
                  </a:cubicBezTo>
                  <a:cubicBezTo>
                    <a:pt x="3136" y="316"/>
                    <a:pt x="3141" y="314"/>
                    <a:pt x="3146" y="314"/>
                  </a:cubicBezTo>
                  <a:cubicBezTo>
                    <a:pt x="3147" y="314"/>
                    <a:pt x="3148" y="315"/>
                    <a:pt x="3148" y="315"/>
                  </a:cubicBezTo>
                  <a:cubicBezTo>
                    <a:pt x="3153" y="319"/>
                    <a:pt x="3158" y="324"/>
                    <a:pt x="3167" y="325"/>
                  </a:cubicBezTo>
                  <a:cubicBezTo>
                    <a:pt x="3174" y="338"/>
                    <a:pt x="3197" y="336"/>
                    <a:pt x="3204" y="349"/>
                  </a:cubicBezTo>
                  <a:cubicBezTo>
                    <a:pt x="3206" y="349"/>
                    <a:pt x="3211" y="350"/>
                    <a:pt x="3216" y="350"/>
                  </a:cubicBezTo>
                  <a:cubicBezTo>
                    <a:pt x="3220" y="350"/>
                    <a:pt x="3224" y="349"/>
                    <a:pt x="3225" y="346"/>
                  </a:cubicBezTo>
                  <a:cubicBezTo>
                    <a:pt x="3221" y="336"/>
                    <a:pt x="3202" y="337"/>
                    <a:pt x="3199" y="326"/>
                  </a:cubicBezTo>
                  <a:cubicBezTo>
                    <a:pt x="3201" y="325"/>
                    <a:pt x="3202" y="324"/>
                    <a:pt x="3204" y="324"/>
                  </a:cubicBezTo>
                  <a:cubicBezTo>
                    <a:pt x="3209" y="324"/>
                    <a:pt x="3216" y="329"/>
                    <a:pt x="3222" y="333"/>
                  </a:cubicBezTo>
                  <a:cubicBezTo>
                    <a:pt x="3228" y="337"/>
                    <a:pt x="3234" y="342"/>
                    <a:pt x="3237" y="342"/>
                  </a:cubicBezTo>
                  <a:cubicBezTo>
                    <a:pt x="3240" y="342"/>
                    <a:pt x="3242" y="339"/>
                    <a:pt x="3241" y="330"/>
                  </a:cubicBezTo>
                  <a:cubicBezTo>
                    <a:pt x="3244" y="329"/>
                    <a:pt x="3248" y="329"/>
                    <a:pt x="3248" y="327"/>
                  </a:cubicBezTo>
                  <a:cubicBezTo>
                    <a:pt x="3241" y="316"/>
                    <a:pt x="3225" y="313"/>
                    <a:pt x="3216" y="303"/>
                  </a:cubicBezTo>
                  <a:cubicBezTo>
                    <a:pt x="3215" y="298"/>
                    <a:pt x="3215" y="295"/>
                    <a:pt x="3213" y="290"/>
                  </a:cubicBezTo>
                  <a:cubicBezTo>
                    <a:pt x="3215" y="289"/>
                    <a:pt x="3213" y="287"/>
                    <a:pt x="3216" y="287"/>
                  </a:cubicBezTo>
                  <a:cubicBezTo>
                    <a:pt x="3216" y="287"/>
                    <a:pt x="3216" y="287"/>
                    <a:pt x="3216" y="287"/>
                  </a:cubicBezTo>
                  <a:cubicBezTo>
                    <a:pt x="3217" y="287"/>
                    <a:pt x="3217" y="287"/>
                    <a:pt x="3218" y="287"/>
                  </a:cubicBezTo>
                  <a:cubicBezTo>
                    <a:pt x="3224" y="287"/>
                    <a:pt x="3232" y="289"/>
                    <a:pt x="3235" y="294"/>
                  </a:cubicBezTo>
                  <a:cubicBezTo>
                    <a:pt x="3234" y="297"/>
                    <a:pt x="3230" y="297"/>
                    <a:pt x="3231" y="302"/>
                  </a:cubicBezTo>
                  <a:cubicBezTo>
                    <a:pt x="3237" y="305"/>
                    <a:pt x="3244" y="307"/>
                    <a:pt x="3251" y="309"/>
                  </a:cubicBezTo>
                  <a:cubicBezTo>
                    <a:pt x="3251" y="301"/>
                    <a:pt x="3257" y="300"/>
                    <a:pt x="3263" y="298"/>
                  </a:cubicBezTo>
                  <a:cubicBezTo>
                    <a:pt x="3266" y="296"/>
                    <a:pt x="3265" y="292"/>
                    <a:pt x="3267" y="290"/>
                  </a:cubicBezTo>
                  <a:cubicBezTo>
                    <a:pt x="3267" y="290"/>
                    <a:pt x="3268" y="290"/>
                    <a:pt x="3269" y="290"/>
                  </a:cubicBezTo>
                  <a:cubicBezTo>
                    <a:pt x="3271" y="290"/>
                    <a:pt x="3272" y="289"/>
                    <a:pt x="3275" y="289"/>
                  </a:cubicBezTo>
                  <a:cubicBezTo>
                    <a:pt x="3274" y="275"/>
                    <a:pt x="3255" y="278"/>
                    <a:pt x="3246" y="272"/>
                  </a:cubicBezTo>
                  <a:cubicBezTo>
                    <a:pt x="3242" y="270"/>
                    <a:pt x="3243" y="266"/>
                    <a:pt x="3238" y="265"/>
                  </a:cubicBezTo>
                  <a:cubicBezTo>
                    <a:pt x="3238" y="265"/>
                    <a:pt x="3237" y="265"/>
                    <a:pt x="3237" y="265"/>
                  </a:cubicBezTo>
                  <a:cubicBezTo>
                    <a:pt x="3236" y="265"/>
                    <a:pt x="3236" y="265"/>
                    <a:pt x="3235" y="265"/>
                  </a:cubicBezTo>
                  <a:cubicBezTo>
                    <a:pt x="3235" y="265"/>
                    <a:pt x="3234" y="265"/>
                    <a:pt x="3234" y="265"/>
                  </a:cubicBezTo>
                  <a:cubicBezTo>
                    <a:pt x="3232" y="265"/>
                    <a:pt x="3230" y="266"/>
                    <a:pt x="3229" y="266"/>
                  </a:cubicBezTo>
                  <a:cubicBezTo>
                    <a:pt x="3219" y="259"/>
                    <a:pt x="3205" y="255"/>
                    <a:pt x="3198" y="246"/>
                  </a:cubicBezTo>
                  <a:cubicBezTo>
                    <a:pt x="3199" y="244"/>
                    <a:pt x="3201" y="243"/>
                    <a:pt x="3203" y="243"/>
                  </a:cubicBezTo>
                  <a:cubicBezTo>
                    <a:pt x="3205" y="243"/>
                    <a:pt x="3207" y="244"/>
                    <a:pt x="3209" y="244"/>
                  </a:cubicBezTo>
                  <a:cubicBezTo>
                    <a:pt x="3211" y="245"/>
                    <a:pt x="3213" y="245"/>
                    <a:pt x="3215" y="245"/>
                  </a:cubicBezTo>
                  <a:cubicBezTo>
                    <a:pt x="3216" y="245"/>
                    <a:pt x="3218" y="245"/>
                    <a:pt x="3219" y="243"/>
                  </a:cubicBezTo>
                  <a:cubicBezTo>
                    <a:pt x="3217" y="238"/>
                    <a:pt x="3212" y="234"/>
                    <a:pt x="3205" y="234"/>
                  </a:cubicBezTo>
                  <a:cubicBezTo>
                    <a:pt x="3204" y="234"/>
                    <a:pt x="3202" y="234"/>
                    <a:pt x="3200" y="235"/>
                  </a:cubicBezTo>
                  <a:cubicBezTo>
                    <a:pt x="3197" y="232"/>
                    <a:pt x="3197" y="227"/>
                    <a:pt x="3194" y="224"/>
                  </a:cubicBezTo>
                  <a:cubicBezTo>
                    <a:pt x="3193" y="224"/>
                    <a:pt x="3193" y="224"/>
                    <a:pt x="3192" y="224"/>
                  </a:cubicBezTo>
                  <a:cubicBezTo>
                    <a:pt x="3187" y="224"/>
                    <a:pt x="3184" y="221"/>
                    <a:pt x="3178" y="220"/>
                  </a:cubicBezTo>
                  <a:cubicBezTo>
                    <a:pt x="3175" y="220"/>
                    <a:pt x="3173" y="224"/>
                    <a:pt x="3170" y="224"/>
                  </a:cubicBezTo>
                  <a:cubicBezTo>
                    <a:pt x="3169" y="224"/>
                    <a:pt x="3168" y="223"/>
                    <a:pt x="3167" y="222"/>
                  </a:cubicBezTo>
                  <a:cubicBezTo>
                    <a:pt x="3166" y="216"/>
                    <a:pt x="3175" y="219"/>
                    <a:pt x="3175" y="214"/>
                  </a:cubicBezTo>
                  <a:cubicBezTo>
                    <a:pt x="3173" y="210"/>
                    <a:pt x="3169" y="209"/>
                    <a:pt x="3164" y="209"/>
                  </a:cubicBezTo>
                  <a:cubicBezTo>
                    <a:pt x="3160" y="209"/>
                    <a:pt x="3155" y="210"/>
                    <a:pt x="3152" y="213"/>
                  </a:cubicBezTo>
                  <a:cubicBezTo>
                    <a:pt x="3141" y="210"/>
                    <a:pt x="3137" y="202"/>
                    <a:pt x="3134" y="193"/>
                  </a:cubicBezTo>
                  <a:cubicBezTo>
                    <a:pt x="3108" y="193"/>
                    <a:pt x="3108" y="193"/>
                    <a:pt x="3108" y="193"/>
                  </a:cubicBezTo>
                  <a:cubicBezTo>
                    <a:pt x="3104" y="195"/>
                    <a:pt x="3105" y="201"/>
                    <a:pt x="3102" y="203"/>
                  </a:cubicBezTo>
                  <a:cubicBezTo>
                    <a:pt x="3094" y="203"/>
                    <a:pt x="3091" y="198"/>
                    <a:pt x="3084" y="197"/>
                  </a:cubicBezTo>
                  <a:cubicBezTo>
                    <a:pt x="3082" y="199"/>
                    <a:pt x="3084" y="204"/>
                    <a:pt x="3079" y="204"/>
                  </a:cubicBezTo>
                  <a:cubicBezTo>
                    <a:pt x="3079" y="204"/>
                    <a:pt x="3079" y="204"/>
                    <a:pt x="3079" y="204"/>
                  </a:cubicBezTo>
                  <a:cubicBezTo>
                    <a:pt x="3073" y="199"/>
                    <a:pt x="3083" y="194"/>
                    <a:pt x="3084" y="188"/>
                  </a:cubicBezTo>
                  <a:cubicBezTo>
                    <a:pt x="3088" y="189"/>
                    <a:pt x="3090" y="192"/>
                    <a:pt x="3095" y="192"/>
                  </a:cubicBezTo>
                  <a:cubicBezTo>
                    <a:pt x="3103" y="185"/>
                    <a:pt x="3119" y="189"/>
                    <a:pt x="3127" y="185"/>
                  </a:cubicBezTo>
                  <a:cubicBezTo>
                    <a:pt x="3122" y="179"/>
                    <a:pt x="3108" y="176"/>
                    <a:pt x="3096" y="176"/>
                  </a:cubicBezTo>
                  <a:moveTo>
                    <a:pt x="2892" y="174"/>
                  </a:moveTo>
                  <a:cubicBezTo>
                    <a:pt x="2886" y="174"/>
                    <a:pt x="2879" y="178"/>
                    <a:pt x="2879" y="184"/>
                  </a:cubicBezTo>
                  <a:cubicBezTo>
                    <a:pt x="2880" y="189"/>
                    <a:pt x="2886" y="188"/>
                    <a:pt x="2888" y="193"/>
                  </a:cubicBezTo>
                  <a:cubicBezTo>
                    <a:pt x="2887" y="194"/>
                    <a:pt x="2886" y="195"/>
                    <a:pt x="2885" y="196"/>
                  </a:cubicBezTo>
                  <a:cubicBezTo>
                    <a:pt x="2884" y="196"/>
                    <a:pt x="2884" y="196"/>
                    <a:pt x="2884" y="196"/>
                  </a:cubicBezTo>
                  <a:cubicBezTo>
                    <a:pt x="2878" y="196"/>
                    <a:pt x="2878" y="191"/>
                    <a:pt x="2872" y="190"/>
                  </a:cubicBezTo>
                  <a:cubicBezTo>
                    <a:pt x="2869" y="192"/>
                    <a:pt x="2864" y="194"/>
                    <a:pt x="2864" y="199"/>
                  </a:cubicBezTo>
                  <a:cubicBezTo>
                    <a:pt x="2867" y="204"/>
                    <a:pt x="2876" y="204"/>
                    <a:pt x="2885" y="205"/>
                  </a:cubicBezTo>
                  <a:cubicBezTo>
                    <a:pt x="2891" y="210"/>
                    <a:pt x="2892" y="218"/>
                    <a:pt x="2900" y="218"/>
                  </a:cubicBezTo>
                  <a:cubicBezTo>
                    <a:pt x="2900" y="218"/>
                    <a:pt x="2901" y="218"/>
                    <a:pt x="2901" y="218"/>
                  </a:cubicBezTo>
                  <a:cubicBezTo>
                    <a:pt x="2904" y="218"/>
                    <a:pt x="2906" y="217"/>
                    <a:pt x="2909" y="215"/>
                  </a:cubicBezTo>
                  <a:cubicBezTo>
                    <a:pt x="2911" y="214"/>
                    <a:pt x="2914" y="212"/>
                    <a:pt x="2917" y="212"/>
                  </a:cubicBezTo>
                  <a:cubicBezTo>
                    <a:pt x="2918" y="212"/>
                    <a:pt x="2919" y="212"/>
                    <a:pt x="2920" y="213"/>
                  </a:cubicBezTo>
                  <a:cubicBezTo>
                    <a:pt x="2923" y="209"/>
                    <a:pt x="2926" y="206"/>
                    <a:pt x="2926" y="200"/>
                  </a:cubicBezTo>
                  <a:cubicBezTo>
                    <a:pt x="2923" y="194"/>
                    <a:pt x="2913" y="194"/>
                    <a:pt x="2911" y="188"/>
                  </a:cubicBezTo>
                  <a:cubicBezTo>
                    <a:pt x="2913" y="185"/>
                    <a:pt x="2919" y="185"/>
                    <a:pt x="2918" y="179"/>
                  </a:cubicBezTo>
                  <a:cubicBezTo>
                    <a:pt x="2917" y="178"/>
                    <a:pt x="2915" y="177"/>
                    <a:pt x="2912" y="177"/>
                  </a:cubicBezTo>
                  <a:cubicBezTo>
                    <a:pt x="2909" y="177"/>
                    <a:pt x="2905" y="178"/>
                    <a:pt x="2902" y="178"/>
                  </a:cubicBezTo>
                  <a:cubicBezTo>
                    <a:pt x="2900" y="175"/>
                    <a:pt x="2896" y="174"/>
                    <a:pt x="2892" y="174"/>
                  </a:cubicBezTo>
                  <a:moveTo>
                    <a:pt x="2833" y="173"/>
                  </a:moveTo>
                  <a:cubicBezTo>
                    <a:pt x="2828" y="173"/>
                    <a:pt x="2823" y="176"/>
                    <a:pt x="2824" y="181"/>
                  </a:cubicBezTo>
                  <a:cubicBezTo>
                    <a:pt x="2824" y="185"/>
                    <a:pt x="2832" y="186"/>
                    <a:pt x="2831" y="189"/>
                  </a:cubicBezTo>
                  <a:cubicBezTo>
                    <a:pt x="2828" y="188"/>
                    <a:pt x="2822" y="187"/>
                    <a:pt x="2816" y="187"/>
                  </a:cubicBezTo>
                  <a:cubicBezTo>
                    <a:pt x="2813" y="187"/>
                    <a:pt x="2810" y="187"/>
                    <a:pt x="2808" y="188"/>
                  </a:cubicBezTo>
                  <a:cubicBezTo>
                    <a:pt x="2808" y="196"/>
                    <a:pt x="2818" y="211"/>
                    <a:pt x="2809" y="214"/>
                  </a:cubicBezTo>
                  <a:cubicBezTo>
                    <a:pt x="2803" y="205"/>
                    <a:pt x="2801" y="192"/>
                    <a:pt x="2787" y="188"/>
                  </a:cubicBezTo>
                  <a:cubicBezTo>
                    <a:pt x="2785" y="194"/>
                    <a:pt x="2782" y="204"/>
                    <a:pt x="2775" y="204"/>
                  </a:cubicBezTo>
                  <a:cubicBezTo>
                    <a:pt x="2774" y="204"/>
                    <a:pt x="2772" y="203"/>
                    <a:pt x="2771" y="202"/>
                  </a:cubicBezTo>
                  <a:cubicBezTo>
                    <a:pt x="2770" y="197"/>
                    <a:pt x="2778" y="198"/>
                    <a:pt x="2776" y="192"/>
                  </a:cubicBezTo>
                  <a:cubicBezTo>
                    <a:pt x="2774" y="191"/>
                    <a:pt x="2772" y="191"/>
                    <a:pt x="2770" y="191"/>
                  </a:cubicBezTo>
                  <a:cubicBezTo>
                    <a:pt x="2765" y="191"/>
                    <a:pt x="2758" y="194"/>
                    <a:pt x="2753" y="194"/>
                  </a:cubicBezTo>
                  <a:cubicBezTo>
                    <a:pt x="2751" y="192"/>
                    <a:pt x="2752" y="188"/>
                    <a:pt x="2750" y="187"/>
                  </a:cubicBezTo>
                  <a:cubicBezTo>
                    <a:pt x="2749" y="187"/>
                    <a:pt x="2749" y="187"/>
                    <a:pt x="2749" y="187"/>
                  </a:cubicBezTo>
                  <a:cubicBezTo>
                    <a:pt x="2729" y="187"/>
                    <a:pt x="2707" y="193"/>
                    <a:pt x="2705" y="211"/>
                  </a:cubicBezTo>
                  <a:cubicBezTo>
                    <a:pt x="2711" y="213"/>
                    <a:pt x="2712" y="218"/>
                    <a:pt x="2720" y="218"/>
                  </a:cubicBezTo>
                  <a:cubicBezTo>
                    <a:pt x="2722" y="218"/>
                    <a:pt x="2725" y="214"/>
                    <a:pt x="2728" y="214"/>
                  </a:cubicBezTo>
                  <a:cubicBezTo>
                    <a:pt x="2729" y="214"/>
                    <a:pt x="2730" y="215"/>
                    <a:pt x="2731" y="215"/>
                  </a:cubicBezTo>
                  <a:cubicBezTo>
                    <a:pt x="2730" y="224"/>
                    <a:pt x="2714" y="220"/>
                    <a:pt x="2709" y="225"/>
                  </a:cubicBezTo>
                  <a:cubicBezTo>
                    <a:pt x="2712" y="230"/>
                    <a:pt x="2718" y="231"/>
                    <a:pt x="2725" y="231"/>
                  </a:cubicBezTo>
                  <a:cubicBezTo>
                    <a:pt x="2730" y="231"/>
                    <a:pt x="2736" y="231"/>
                    <a:pt x="2741" y="230"/>
                  </a:cubicBezTo>
                  <a:cubicBezTo>
                    <a:pt x="2747" y="229"/>
                    <a:pt x="2752" y="229"/>
                    <a:pt x="2757" y="229"/>
                  </a:cubicBezTo>
                  <a:cubicBezTo>
                    <a:pt x="2764" y="229"/>
                    <a:pt x="2770" y="230"/>
                    <a:pt x="2773" y="234"/>
                  </a:cubicBezTo>
                  <a:cubicBezTo>
                    <a:pt x="2769" y="236"/>
                    <a:pt x="2765" y="237"/>
                    <a:pt x="2760" y="237"/>
                  </a:cubicBezTo>
                  <a:cubicBezTo>
                    <a:pt x="2755" y="237"/>
                    <a:pt x="2751" y="236"/>
                    <a:pt x="2747" y="236"/>
                  </a:cubicBezTo>
                  <a:cubicBezTo>
                    <a:pt x="2742" y="235"/>
                    <a:pt x="2738" y="235"/>
                    <a:pt x="2734" y="235"/>
                  </a:cubicBezTo>
                  <a:cubicBezTo>
                    <a:pt x="2727" y="235"/>
                    <a:pt x="2720" y="236"/>
                    <a:pt x="2717" y="242"/>
                  </a:cubicBezTo>
                  <a:cubicBezTo>
                    <a:pt x="2724" y="248"/>
                    <a:pt x="2734" y="251"/>
                    <a:pt x="2745" y="251"/>
                  </a:cubicBezTo>
                  <a:cubicBezTo>
                    <a:pt x="2749" y="251"/>
                    <a:pt x="2753" y="250"/>
                    <a:pt x="2757" y="250"/>
                  </a:cubicBezTo>
                  <a:cubicBezTo>
                    <a:pt x="2759" y="254"/>
                    <a:pt x="2759" y="260"/>
                    <a:pt x="2764" y="262"/>
                  </a:cubicBezTo>
                  <a:cubicBezTo>
                    <a:pt x="2775" y="261"/>
                    <a:pt x="2782" y="257"/>
                    <a:pt x="2794" y="257"/>
                  </a:cubicBezTo>
                  <a:cubicBezTo>
                    <a:pt x="2795" y="257"/>
                    <a:pt x="2797" y="257"/>
                    <a:pt x="2798" y="257"/>
                  </a:cubicBezTo>
                  <a:cubicBezTo>
                    <a:pt x="2808" y="253"/>
                    <a:pt x="2821" y="244"/>
                    <a:pt x="2832" y="244"/>
                  </a:cubicBezTo>
                  <a:cubicBezTo>
                    <a:pt x="2835" y="244"/>
                    <a:pt x="2839" y="245"/>
                    <a:pt x="2841" y="247"/>
                  </a:cubicBezTo>
                  <a:cubicBezTo>
                    <a:pt x="2841" y="249"/>
                    <a:pt x="2835" y="247"/>
                    <a:pt x="2836" y="251"/>
                  </a:cubicBezTo>
                  <a:cubicBezTo>
                    <a:pt x="2838" y="254"/>
                    <a:pt x="2842" y="255"/>
                    <a:pt x="2846" y="255"/>
                  </a:cubicBezTo>
                  <a:cubicBezTo>
                    <a:pt x="2849" y="255"/>
                    <a:pt x="2852" y="254"/>
                    <a:pt x="2856" y="253"/>
                  </a:cubicBezTo>
                  <a:cubicBezTo>
                    <a:pt x="2860" y="253"/>
                    <a:pt x="2863" y="252"/>
                    <a:pt x="2867" y="252"/>
                  </a:cubicBezTo>
                  <a:cubicBezTo>
                    <a:pt x="2868" y="252"/>
                    <a:pt x="2869" y="252"/>
                    <a:pt x="2870" y="252"/>
                  </a:cubicBezTo>
                  <a:cubicBezTo>
                    <a:pt x="2872" y="247"/>
                    <a:pt x="2863" y="249"/>
                    <a:pt x="2864" y="244"/>
                  </a:cubicBezTo>
                  <a:cubicBezTo>
                    <a:pt x="2865" y="241"/>
                    <a:pt x="2869" y="240"/>
                    <a:pt x="2873" y="240"/>
                  </a:cubicBezTo>
                  <a:cubicBezTo>
                    <a:pt x="2876" y="240"/>
                    <a:pt x="2878" y="241"/>
                    <a:pt x="2880" y="241"/>
                  </a:cubicBezTo>
                  <a:cubicBezTo>
                    <a:pt x="2883" y="239"/>
                    <a:pt x="2885" y="237"/>
                    <a:pt x="2882" y="233"/>
                  </a:cubicBezTo>
                  <a:cubicBezTo>
                    <a:pt x="2870" y="231"/>
                    <a:pt x="2860" y="226"/>
                    <a:pt x="2850" y="222"/>
                  </a:cubicBezTo>
                  <a:cubicBezTo>
                    <a:pt x="2843" y="214"/>
                    <a:pt x="2843" y="201"/>
                    <a:pt x="2837" y="192"/>
                  </a:cubicBezTo>
                  <a:cubicBezTo>
                    <a:pt x="2840" y="188"/>
                    <a:pt x="2847" y="188"/>
                    <a:pt x="2848" y="183"/>
                  </a:cubicBezTo>
                  <a:cubicBezTo>
                    <a:pt x="2847" y="177"/>
                    <a:pt x="2840" y="173"/>
                    <a:pt x="2833" y="173"/>
                  </a:cubicBezTo>
                  <a:moveTo>
                    <a:pt x="2665" y="164"/>
                  </a:moveTo>
                  <a:cubicBezTo>
                    <a:pt x="2658" y="164"/>
                    <a:pt x="2651" y="166"/>
                    <a:pt x="2645" y="171"/>
                  </a:cubicBezTo>
                  <a:cubicBezTo>
                    <a:pt x="2656" y="187"/>
                    <a:pt x="2635" y="198"/>
                    <a:pt x="2632" y="214"/>
                  </a:cubicBezTo>
                  <a:cubicBezTo>
                    <a:pt x="2636" y="217"/>
                    <a:pt x="2642" y="217"/>
                    <a:pt x="2648" y="217"/>
                  </a:cubicBezTo>
                  <a:cubicBezTo>
                    <a:pt x="2649" y="217"/>
                    <a:pt x="2651" y="217"/>
                    <a:pt x="2652" y="217"/>
                  </a:cubicBezTo>
                  <a:cubicBezTo>
                    <a:pt x="2655" y="221"/>
                    <a:pt x="2659" y="222"/>
                    <a:pt x="2662" y="222"/>
                  </a:cubicBezTo>
                  <a:cubicBezTo>
                    <a:pt x="2669" y="222"/>
                    <a:pt x="2677" y="216"/>
                    <a:pt x="2683" y="213"/>
                  </a:cubicBezTo>
                  <a:cubicBezTo>
                    <a:pt x="2696" y="197"/>
                    <a:pt x="2717" y="189"/>
                    <a:pt x="2734" y="177"/>
                  </a:cubicBezTo>
                  <a:cubicBezTo>
                    <a:pt x="2728" y="172"/>
                    <a:pt x="2718" y="171"/>
                    <a:pt x="2710" y="167"/>
                  </a:cubicBezTo>
                  <a:cubicBezTo>
                    <a:pt x="2705" y="169"/>
                    <a:pt x="2703" y="172"/>
                    <a:pt x="2697" y="173"/>
                  </a:cubicBezTo>
                  <a:cubicBezTo>
                    <a:pt x="2689" y="168"/>
                    <a:pt x="2677" y="164"/>
                    <a:pt x="2665" y="164"/>
                  </a:cubicBezTo>
                  <a:moveTo>
                    <a:pt x="1117" y="163"/>
                  </a:moveTo>
                  <a:cubicBezTo>
                    <a:pt x="1114" y="163"/>
                    <a:pt x="1113" y="165"/>
                    <a:pt x="1114" y="168"/>
                  </a:cubicBezTo>
                  <a:cubicBezTo>
                    <a:pt x="1115" y="170"/>
                    <a:pt x="1116" y="172"/>
                    <a:pt x="1119" y="172"/>
                  </a:cubicBezTo>
                  <a:cubicBezTo>
                    <a:pt x="1121" y="172"/>
                    <a:pt x="1123" y="171"/>
                    <a:pt x="1126" y="166"/>
                  </a:cubicBezTo>
                  <a:cubicBezTo>
                    <a:pt x="1122" y="164"/>
                    <a:pt x="1119" y="163"/>
                    <a:pt x="1117" y="163"/>
                  </a:cubicBezTo>
                  <a:moveTo>
                    <a:pt x="1237" y="150"/>
                  </a:moveTo>
                  <a:cubicBezTo>
                    <a:pt x="1235" y="150"/>
                    <a:pt x="1233" y="150"/>
                    <a:pt x="1231" y="150"/>
                  </a:cubicBezTo>
                  <a:cubicBezTo>
                    <a:pt x="1228" y="154"/>
                    <a:pt x="1233" y="159"/>
                    <a:pt x="1229" y="161"/>
                  </a:cubicBezTo>
                  <a:cubicBezTo>
                    <a:pt x="1224" y="158"/>
                    <a:pt x="1219" y="158"/>
                    <a:pt x="1214" y="158"/>
                  </a:cubicBezTo>
                  <a:cubicBezTo>
                    <a:pt x="1207" y="158"/>
                    <a:pt x="1200" y="159"/>
                    <a:pt x="1193" y="161"/>
                  </a:cubicBezTo>
                  <a:cubicBezTo>
                    <a:pt x="1186" y="162"/>
                    <a:pt x="1180" y="164"/>
                    <a:pt x="1174" y="164"/>
                  </a:cubicBezTo>
                  <a:cubicBezTo>
                    <a:pt x="1172" y="164"/>
                    <a:pt x="1171" y="164"/>
                    <a:pt x="1169" y="163"/>
                  </a:cubicBezTo>
                  <a:cubicBezTo>
                    <a:pt x="1165" y="167"/>
                    <a:pt x="1170" y="176"/>
                    <a:pt x="1166" y="181"/>
                  </a:cubicBezTo>
                  <a:cubicBezTo>
                    <a:pt x="1168" y="186"/>
                    <a:pt x="1174" y="188"/>
                    <a:pt x="1175" y="193"/>
                  </a:cubicBezTo>
                  <a:cubicBezTo>
                    <a:pt x="1173" y="197"/>
                    <a:pt x="1170" y="201"/>
                    <a:pt x="1163" y="201"/>
                  </a:cubicBezTo>
                  <a:cubicBezTo>
                    <a:pt x="1163" y="201"/>
                    <a:pt x="1162" y="201"/>
                    <a:pt x="1162" y="201"/>
                  </a:cubicBezTo>
                  <a:cubicBezTo>
                    <a:pt x="1158" y="198"/>
                    <a:pt x="1165" y="195"/>
                    <a:pt x="1162" y="192"/>
                  </a:cubicBezTo>
                  <a:cubicBezTo>
                    <a:pt x="1160" y="192"/>
                    <a:pt x="1158" y="192"/>
                    <a:pt x="1156" y="192"/>
                  </a:cubicBezTo>
                  <a:cubicBezTo>
                    <a:pt x="1153" y="192"/>
                    <a:pt x="1149" y="192"/>
                    <a:pt x="1145" y="192"/>
                  </a:cubicBezTo>
                  <a:cubicBezTo>
                    <a:pt x="1141" y="192"/>
                    <a:pt x="1137" y="192"/>
                    <a:pt x="1133" y="192"/>
                  </a:cubicBezTo>
                  <a:cubicBezTo>
                    <a:pt x="1115" y="192"/>
                    <a:pt x="1099" y="194"/>
                    <a:pt x="1105" y="211"/>
                  </a:cubicBezTo>
                  <a:cubicBezTo>
                    <a:pt x="1111" y="215"/>
                    <a:pt x="1134" y="220"/>
                    <a:pt x="1136" y="231"/>
                  </a:cubicBezTo>
                  <a:cubicBezTo>
                    <a:pt x="1137" y="238"/>
                    <a:pt x="1131" y="242"/>
                    <a:pt x="1126" y="242"/>
                  </a:cubicBezTo>
                  <a:cubicBezTo>
                    <a:pt x="1122" y="242"/>
                    <a:pt x="1118" y="240"/>
                    <a:pt x="1117" y="237"/>
                  </a:cubicBezTo>
                  <a:cubicBezTo>
                    <a:pt x="1118" y="232"/>
                    <a:pt x="1124" y="233"/>
                    <a:pt x="1125" y="227"/>
                  </a:cubicBezTo>
                  <a:cubicBezTo>
                    <a:pt x="1106" y="225"/>
                    <a:pt x="1100" y="214"/>
                    <a:pt x="1080" y="213"/>
                  </a:cubicBezTo>
                  <a:cubicBezTo>
                    <a:pt x="1074" y="215"/>
                    <a:pt x="1078" y="220"/>
                    <a:pt x="1074" y="222"/>
                  </a:cubicBezTo>
                  <a:cubicBezTo>
                    <a:pt x="1073" y="222"/>
                    <a:pt x="1073" y="222"/>
                    <a:pt x="1073" y="222"/>
                  </a:cubicBezTo>
                  <a:cubicBezTo>
                    <a:pt x="1071" y="222"/>
                    <a:pt x="1069" y="221"/>
                    <a:pt x="1067" y="220"/>
                  </a:cubicBezTo>
                  <a:cubicBezTo>
                    <a:pt x="1066" y="219"/>
                    <a:pt x="1064" y="218"/>
                    <a:pt x="1062" y="218"/>
                  </a:cubicBezTo>
                  <a:cubicBezTo>
                    <a:pt x="1061" y="218"/>
                    <a:pt x="1060" y="218"/>
                    <a:pt x="1059" y="219"/>
                  </a:cubicBezTo>
                  <a:cubicBezTo>
                    <a:pt x="1054" y="233"/>
                    <a:pt x="1082" y="226"/>
                    <a:pt x="1085" y="237"/>
                  </a:cubicBezTo>
                  <a:cubicBezTo>
                    <a:pt x="1082" y="237"/>
                    <a:pt x="1079" y="238"/>
                    <a:pt x="1076" y="238"/>
                  </a:cubicBezTo>
                  <a:cubicBezTo>
                    <a:pt x="1067" y="238"/>
                    <a:pt x="1058" y="235"/>
                    <a:pt x="1054" y="229"/>
                  </a:cubicBezTo>
                  <a:cubicBezTo>
                    <a:pt x="1051" y="226"/>
                    <a:pt x="1052" y="221"/>
                    <a:pt x="1047" y="218"/>
                  </a:cubicBezTo>
                  <a:cubicBezTo>
                    <a:pt x="1037" y="220"/>
                    <a:pt x="1032" y="224"/>
                    <a:pt x="1027" y="230"/>
                  </a:cubicBezTo>
                  <a:cubicBezTo>
                    <a:pt x="1035" y="238"/>
                    <a:pt x="1037" y="252"/>
                    <a:pt x="1031" y="264"/>
                  </a:cubicBezTo>
                  <a:cubicBezTo>
                    <a:pt x="1034" y="264"/>
                    <a:pt x="1037" y="265"/>
                    <a:pt x="1041" y="265"/>
                  </a:cubicBezTo>
                  <a:cubicBezTo>
                    <a:pt x="1044" y="265"/>
                    <a:pt x="1047" y="264"/>
                    <a:pt x="1049" y="264"/>
                  </a:cubicBezTo>
                  <a:cubicBezTo>
                    <a:pt x="1052" y="264"/>
                    <a:pt x="1055" y="264"/>
                    <a:pt x="1058" y="264"/>
                  </a:cubicBezTo>
                  <a:cubicBezTo>
                    <a:pt x="1067" y="264"/>
                    <a:pt x="1075" y="266"/>
                    <a:pt x="1078" y="275"/>
                  </a:cubicBezTo>
                  <a:cubicBezTo>
                    <a:pt x="1080" y="281"/>
                    <a:pt x="1076" y="285"/>
                    <a:pt x="1080" y="292"/>
                  </a:cubicBezTo>
                  <a:cubicBezTo>
                    <a:pt x="1078" y="293"/>
                    <a:pt x="1076" y="293"/>
                    <a:pt x="1075" y="293"/>
                  </a:cubicBezTo>
                  <a:cubicBezTo>
                    <a:pt x="1066" y="293"/>
                    <a:pt x="1067" y="281"/>
                    <a:pt x="1066" y="274"/>
                  </a:cubicBezTo>
                  <a:cubicBezTo>
                    <a:pt x="1063" y="272"/>
                    <a:pt x="1058" y="271"/>
                    <a:pt x="1052" y="271"/>
                  </a:cubicBezTo>
                  <a:cubicBezTo>
                    <a:pt x="1048" y="271"/>
                    <a:pt x="1044" y="271"/>
                    <a:pt x="1041" y="272"/>
                  </a:cubicBezTo>
                  <a:cubicBezTo>
                    <a:pt x="1040" y="278"/>
                    <a:pt x="1047" y="278"/>
                    <a:pt x="1047" y="283"/>
                  </a:cubicBezTo>
                  <a:cubicBezTo>
                    <a:pt x="1045" y="287"/>
                    <a:pt x="1038" y="286"/>
                    <a:pt x="1035" y="290"/>
                  </a:cubicBezTo>
                  <a:cubicBezTo>
                    <a:pt x="1036" y="302"/>
                    <a:pt x="1018" y="308"/>
                    <a:pt x="1001" y="308"/>
                  </a:cubicBezTo>
                  <a:cubicBezTo>
                    <a:pt x="989" y="308"/>
                    <a:pt x="978" y="305"/>
                    <a:pt x="974" y="300"/>
                  </a:cubicBezTo>
                  <a:cubicBezTo>
                    <a:pt x="976" y="297"/>
                    <a:pt x="980" y="296"/>
                    <a:pt x="984" y="296"/>
                  </a:cubicBezTo>
                  <a:cubicBezTo>
                    <a:pt x="991" y="296"/>
                    <a:pt x="998" y="299"/>
                    <a:pt x="1003" y="301"/>
                  </a:cubicBezTo>
                  <a:cubicBezTo>
                    <a:pt x="1016" y="296"/>
                    <a:pt x="1025" y="288"/>
                    <a:pt x="1028" y="275"/>
                  </a:cubicBezTo>
                  <a:cubicBezTo>
                    <a:pt x="1016" y="268"/>
                    <a:pt x="1026" y="250"/>
                    <a:pt x="1024" y="239"/>
                  </a:cubicBezTo>
                  <a:cubicBezTo>
                    <a:pt x="1023" y="234"/>
                    <a:pt x="1016" y="233"/>
                    <a:pt x="1017" y="228"/>
                  </a:cubicBezTo>
                  <a:cubicBezTo>
                    <a:pt x="1027" y="222"/>
                    <a:pt x="1026" y="208"/>
                    <a:pt x="1013" y="205"/>
                  </a:cubicBezTo>
                  <a:cubicBezTo>
                    <a:pt x="1011" y="201"/>
                    <a:pt x="1012" y="197"/>
                    <a:pt x="1008" y="195"/>
                  </a:cubicBezTo>
                  <a:cubicBezTo>
                    <a:pt x="1007" y="195"/>
                    <a:pt x="1005" y="195"/>
                    <a:pt x="1004" y="195"/>
                  </a:cubicBezTo>
                  <a:cubicBezTo>
                    <a:pt x="1000" y="195"/>
                    <a:pt x="997" y="195"/>
                    <a:pt x="997" y="199"/>
                  </a:cubicBezTo>
                  <a:cubicBezTo>
                    <a:pt x="998" y="204"/>
                    <a:pt x="1008" y="201"/>
                    <a:pt x="1008" y="206"/>
                  </a:cubicBezTo>
                  <a:cubicBezTo>
                    <a:pt x="1007" y="207"/>
                    <a:pt x="1005" y="207"/>
                    <a:pt x="1004" y="207"/>
                  </a:cubicBezTo>
                  <a:cubicBezTo>
                    <a:pt x="1002" y="207"/>
                    <a:pt x="1000" y="207"/>
                    <a:pt x="998" y="206"/>
                  </a:cubicBezTo>
                  <a:cubicBezTo>
                    <a:pt x="996" y="206"/>
                    <a:pt x="994" y="205"/>
                    <a:pt x="992" y="205"/>
                  </a:cubicBezTo>
                  <a:cubicBezTo>
                    <a:pt x="991" y="205"/>
                    <a:pt x="989" y="206"/>
                    <a:pt x="988" y="206"/>
                  </a:cubicBezTo>
                  <a:cubicBezTo>
                    <a:pt x="986" y="220"/>
                    <a:pt x="979" y="230"/>
                    <a:pt x="964" y="233"/>
                  </a:cubicBezTo>
                  <a:cubicBezTo>
                    <a:pt x="962" y="240"/>
                    <a:pt x="970" y="245"/>
                    <a:pt x="965" y="253"/>
                  </a:cubicBezTo>
                  <a:cubicBezTo>
                    <a:pt x="972" y="259"/>
                    <a:pt x="980" y="264"/>
                    <a:pt x="987" y="270"/>
                  </a:cubicBezTo>
                  <a:cubicBezTo>
                    <a:pt x="985" y="274"/>
                    <a:pt x="983" y="277"/>
                    <a:pt x="978" y="278"/>
                  </a:cubicBezTo>
                  <a:cubicBezTo>
                    <a:pt x="958" y="270"/>
                    <a:pt x="940" y="257"/>
                    <a:pt x="912" y="257"/>
                  </a:cubicBezTo>
                  <a:cubicBezTo>
                    <a:pt x="908" y="257"/>
                    <a:pt x="905" y="257"/>
                    <a:pt x="902" y="257"/>
                  </a:cubicBezTo>
                  <a:cubicBezTo>
                    <a:pt x="898" y="256"/>
                    <a:pt x="897" y="251"/>
                    <a:pt x="894" y="249"/>
                  </a:cubicBezTo>
                  <a:cubicBezTo>
                    <a:pt x="890" y="249"/>
                    <a:pt x="886" y="246"/>
                    <a:pt x="883" y="246"/>
                  </a:cubicBezTo>
                  <a:cubicBezTo>
                    <a:pt x="881" y="246"/>
                    <a:pt x="880" y="247"/>
                    <a:pt x="879" y="248"/>
                  </a:cubicBezTo>
                  <a:cubicBezTo>
                    <a:pt x="877" y="260"/>
                    <a:pt x="900" y="258"/>
                    <a:pt x="903" y="270"/>
                  </a:cubicBezTo>
                  <a:cubicBezTo>
                    <a:pt x="899" y="272"/>
                    <a:pt x="893" y="276"/>
                    <a:pt x="887" y="276"/>
                  </a:cubicBezTo>
                  <a:cubicBezTo>
                    <a:pt x="887" y="276"/>
                    <a:pt x="886" y="276"/>
                    <a:pt x="885" y="276"/>
                  </a:cubicBezTo>
                  <a:cubicBezTo>
                    <a:pt x="882" y="273"/>
                    <a:pt x="887" y="269"/>
                    <a:pt x="884" y="266"/>
                  </a:cubicBezTo>
                  <a:cubicBezTo>
                    <a:pt x="875" y="268"/>
                    <a:pt x="870" y="274"/>
                    <a:pt x="861" y="274"/>
                  </a:cubicBezTo>
                  <a:cubicBezTo>
                    <a:pt x="858" y="274"/>
                    <a:pt x="856" y="274"/>
                    <a:pt x="852" y="273"/>
                  </a:cubicBezTo>
                  <a:cubicBezTo>
                    <a:pt x="846" y="276"/>
                    <a:pt x="838" y="284"/>
                    <a:pt x="829" y="284"/>
                  </a:cubicBezTo>
                  <a:cubicBezTo>
                    <a:pt x="827" y="284"/>
                    <a:pt x="825" y="284"/>
                    <a:pt x="823" y="283"/>
                  </a:cubicBezTo>
                  <a:cubicBezTo>
                    <a:pt x="827" y="279"/>
                    <a:pt x="837" y="275"/>
                    <a:pt x="834" y="268"/>
                  </a:cubicBezTo>
                  <a:cubicBezTo>
                    <a:pt x="834" y="268"/>
                    <a:pt x="833" y="268"/>
                    <a:pt x="833" y="268"/>
                  </a:cubicBezTo>
                  <a:cubicBezTo>
                    <a:pt x="826" y="268"/>
                    <a:pt x="822" y="274"/>
                    <a:pt x="817" y="275"/>
                  </a:cubicBezTo>
                  <a:cubicBezTo>
                    <a:pt x="815" y="275"/>
                    <a:pt x="814" y="275"/>
                    <a:pt x="812" y="275"/>
                  </a:cubicBezTo>
                  <a:cubicBezTo>
                    <a:pt x="811" y="275"/>
                    <a:pt x="810" y="275"/>
                    <a:pt x="809" y="275"/>
                  </a:cubicBezTo>
                  <a:cubicBezTo>
                    <a:pt x="808" y="275"/>
                    <a:pt x="806" y="275"/>
                    <a:pt x="805" y="275"/>
                  </a:cubicBezTo>
                  <a:cubicBezTo>
                    <a:pt x="803" y="275"/>
                    <a:pt x="801" y="275"/>
                    <a:pt x="799" y="276"/>
                  </a:cubicBezTo>
                  <a:cubicBezTo>
                    <a:pt x="796" y="277"/>
                    <a:pt x="791" y="281"/>
                    <a:pt x="787" y="283"/>
                  </a:cubicBezTo>
                  <a:cubicBezTo>
                    <a:pt x="784" y="284"/>
                    <a:pt x="780" y="285"/>
                    <a:pt x="778" y="286"/>
                  </a:cubicBezTo>
                  <a:cubicBezTo>
                    <a:pt x="770" y="290"/>
                    <a:pt x="767" y="298"/>
                    <a:pt x="761" y="299"/>
                  </a:cubicBezTo>
                  <a:cubicBezTo>
                    <a:pt x="760" y="299"/>
                    <a:pt x="760" y="299"/>
                    <a:pt x="759" y="299"/>
                  </a:cubicBezTo>
                  <a:cubicBezTo>
                    <a:pt x="753" y="299"/>
                    <a:pt x="746" y="295"/>
                    <a:pt x="743" y="291"/>
                  </a:cubicBezTo>
                  <a:cubicBezTo>
                    <a:pt x="745" y="285"/>
                    <a:pt x="758" y="288"/>
                    <a:pt x="761" y="282"/>
                  </a:cubicBezTo>
                  <a:cubicBezTo>
                    <a:pt x="755" y="276"/>
                    <a:pt x="745" y="270"/>
                    <a:pt x="734" y="270"/>
                  </a:cubicBezTo>
                  <a:cubicBezTo>
                    <a:pt x="732" y="270"/>
                    <a:pt x="730" y="271"/>
                    <a:pt x="728" y="271"/>
                  </a:cubicBezTo>
                  <a:cubicBezTo>
                    <a:pt x="733" y="277"/>
                    <a:pt x="731" y="284"/>
                    <a:pt x="732" y="292"/>
                  </a:cubicBezTo>
                  <a:cubicBezTo>
                    <a:pt x="733" y="298"/>
                    <a:pt x="742" y="307"/>
                    <a:pt x="732" y="309"/>
                  </a:cubicBezTo>
                  <a:cubicBezTo>
                    <a:pt x="726" y="308"/>
                    <a:pt x="724" y="303"/>
                    <a:pt x="716" y="303"/>
                  </a:cubicBezTo>
                  <a:cubicBezTo>
                    <a:pt x="715" y="303"/>
                    <a:pt x="713" y="303"/>
                    <a:pt x="711" y="303"/>
                  </a:cubicBezTo>
                  <a:cubicBezTo>
                    <a:pt x="707" y="310"/>
                    <a:pt x="696" y="312"/>
                    <a:pt x="691" y="319"/>
                  </a:cubicBezTo>
                  <a:cubicBezTo>
                    <a:pt x="693" y="323"/>
                    <a:pt x="698" y="325"/>
                    <a:pt x="695" y="329"/>
                  </a:cubicBezTo>
                  <a:cubicBezTo>
                    <a:pt x="693" y="330"/>
                    <a:pt x="691" y="330"/>
                    <a:pt x="690" y="330"/>
                  </a:cubicBezTo>
                  <a:cubicBezTo>
                    <a:pt x="684" y="330"/>
                    <a:pt x="678" y="328"/>
                    <a:pt x="673" y="325"/>
                  </a:cubicBezTo>
                  <a:cubicBezTo>
                    <a:pt x="668" y="323"/>
                    <a:pt x="663" y="321"/>
                    <a:pt x="658" y="321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5" y="325"/>
                    <a:pt x="661" y="329"/>
                    <a:pt x="663" y="332"/>
                  </a:cubicBezTo>
                  <a:cubicBezTo>
                    <a:pt x="665" y="334"/>
                    <a:pt x="673" y="332"/>
                    <a:pt x="674" y="335"/>
                  </a:cubicBezTo>
                  <a:cubicBezTo>
                    <a:pt x="672" y="340"/>
                    <a:pt x="669" y="342"/>
                    <a:pt x="666" y="342"/>
                  </a:cubicBezTo>
                  <a:cubicBezTo>
                    <a:pt x="660" y="342"/>
                    <a:pt x="654" y="337"/>
                    <a:pt x="649" y="335"/>
                  </a:cubicBezTo>
                  <a:cubicBezTo>
                    <a:pt x="646" y="333"/>
                    <a:pt x="643" y="334"/>
                    <a:pt x="640" y="333"/>
                  </a:cubicBezTo>
                  <a:cubicBezTo>
                    <a:pt x="631" y="328"/>
                    <a:pt x="639" y="322"/>
                    <a:pt x="642" y="315"/>
                  </a:cubicBezTo>
                  <a:cubicBezTo>
                    <a:pt x="635" y="307"/>
                    <a:pt x="615" y="305"/>
                    <a:pt x="616" y="293"/>
                  </a:cubicBezTo>
                  <a:cubicBezTo>
                    <a:pt x="626" y="294"/>
                    <a:pt x="636" y="303"/>
                    <a:pt x="650" y="306"/>
                  </a:cubicBezTo>
                  <a:cubicBezTo>
                    <a:pt x="660" y="308"/>
                    <a:pt x="669" y="309"/>
                    <a:pt x="678" y="309"/>
                  </a:cubicBezTo>
                  <a:cubicBezTo>
                    <a:pt x="689" y="309"/>
                    <a:pt x="699" y="307"/>
                    <a:pt x="705" y="299"/>
                  </a:cubicBezTo>
                  <a:cubicBezTo>
                    <a:pt x="710" y="290"/>
                    <a:pt x="696" y="279"/>
                    <a:pt x="684" y="279"/>
                  </a:cubicBezTo>
                  <a:cubicBezTo>
                    <a:pt x="683" y="279"/>
                    <a:pt x="683" y="279"/>
                    <a:pt x="683" y="279"/>
                  </a:cubicBezTo>
                  <a:cubicBezTo>
                    <a:pt x="667" y="270"/>
                    <a:pt x="646" y="265"/>
                    <a:pt x="621" y="264"/>
                  </a:cubicBezTo>
                  <a:cubicBezTo>
                    <a:pt x="620" y="260"/>
                    <a:pt x="621" y="255"/>
                    <a:pt x="619" y="253"/>
                  </a:cubicBezTo>
                  <a:cubicBezTo>
                    <a:pt x="609" y="255"/>
                    <a:pt x="602" y="259"/>
                    <a:pt x="592" y="261"/>
                  </a:cubicBezTo>
                  <a:cubicBezTo>
                    <a:pt x="591" y="259"/>
                    <a:pt x="588" y="259"/>
                    <a:pt x="588" y="256"/>
                  </a:cubicBezTo>
                  <a:cubicBezTo>
                    <a:pt x="592" y="252"/>
                    <a:pt x="599" y="248"/>
                    <a:pt x="594" y="241"/>
                  </a:cubicBezTo>
                  <a:cubicBezTo>
                    <a:pt x="592" y="241"/>
                    <a:pt x="591" y="240"/>
                    <a:pt x="590" y="240"/>
                  </a:cubicBezTo>
                  <a:cubicBezTo>
                    <a:pt x="586" y="240"/>
                    <a:pt x="583" y="243"/>
                    <a:pt x="578" y="243"/>
                  </a:cubicBezTo>
                  <a:cubicBezTo>
                    <a:pt x="577" y="240"/>
                    <a:pt x="578" y="235"/>
                    <a:pt x="573" y="235"/>
                  </a:cubicBezTo>
                  <a:cubicBezTo>
                    <a:pt x="572" y="235"/>
                    <a:pt x="572" y="235"/>
                    <a:pt x="572" y="235"/>
                  </a:cubicBezTo>
                  <a:cubicBezTo>
                    <a:pt x="565" y="237"/>
                    <a:pt x="569" y="243"/>
                    <a:pt x="562" y="245"/>
                  </a:cubicBezTo>
                  <a:cubicBezTo>
                    <a:pt x="561" y="245"/>
                    <a:pt x="560" y="245"/>
                    <a:pt x="560" y="245"/>
                  </a:cubicBezTo>
                  <a:cubicBezTo>
                    <a:pt x="554" y="245"/>
                    <a:pt x="549" y="241"/>
                    <a:pt x="544" y="239"/>
                  </a:cubicBezTo>
                  <a:cubicBezTo>
                    <a:pt x="537" y="245"/>
                    <a:pt x="527" y="250"/>
                    <a:pt x="516" y="250"/>
                  </a:cubicBezTo>
                  <a:cubicBezTo>
                    <a:pt x="513" y="250"/>
                    <a:pt x="510" y="250"/>
                    <a:pt x="506" y="249"/>
                  </a:cubicBezTo>
                  <a:cubicBezTo>
                    <a:pt x="504" y="252"/>
                    <a:pt x="509" y="254"/>
                    <a:pt x="506" y="257"/>
                  </a:cubicBezTo>
                  <a:cubicBezTo>
                    <a:pt x="503" y="260"/>
                    <a:pt x="499" y="260"/>
                    <a:pt x="495" y="260"/>
                  </a:cubicBezTo>
                  <a:cubicBezTo>
                    <a:pt x="491" y="260"/>
                    <a:pt x="487" y="260"/>
                    <a:pt x="482" y="259"/>
                  </a:cubicBezTo>
                  <a:cubicBezTo>
                    <a:pt x="473" y="263"/>
                    <a:pt x="470" y="271"/>
                    <a:pt x="457" y="272"/>
                  </a:cubicBezTo>
                  <a:cubicBezTo>
                    <a:pt x="452" y="271"/>
                    <a:pt x="452" y="265"/>
                    <a:pt x="450" y="263"/>
                  </a:cubicBezTo>
                  <a:cubicBezTo>
                    <a:pt x="443" y="265"/>
                    <a:pt x="437" y="268"/>
                    <a:pt x="434" y="275"/>
                  </a:cubicBezTo>
                  <a:cubicBezTo>
                    <a:pt x="440" y="278"/>
                    <a:pt x="446" y="276"/>
                    <a:pt x="452" y="277"/>
                  </a:cubicBezTo>
                  <a:cubicBezTo>
                    <a:pt x="447" y="280"/>
                    <a:pt x="441" y="283"/>
                    <a:pt x="440" y="290"/>
                  </a:cubicBezTo>
                  <a:cubicBezTo>
                    <a:pt x="434" y="293"/>
                    <a:pt x="428" y="296"/>
                    <a:pt x="423" y="300"/>
                  </a:cubicBezTo>
                  <a:cubicBezTo>
                    <a:pt x="425" y="313"/>
                    <a:pt x="412" y="321"/>
                    <a:pt x="400" y="326"/>
                  </a:cubicBezTo>
                  <a:cubicBezTo>
                    <a:pt x="397" y="328"/>
                    <a:pt x="403" y="330"/>
                    <a:pt x="400" y="332"/>
                  </a:cubicBezTo>
                  <a:cubicBezTo>
                    <a:pt x="395" y="334"/>
                    <a:pt x="388" y="335"/>
                    <a:pt x="387" y="341"/>
                  </a:cubicBezTo>
                  <a:cubicBezTo>
                    <a:pt x="388" y="343"/>
                    <a:pt x="389" y="343"/>
                    <a:pt x="391" y="343"/>
                  </a:cubicBezTo>
                  <a:cubicBezTo>
                    <a:pt x="391" y="343"/>
                    <a:pt x="392" y="343"/>
                    <a:pt x="392" y="343"/>
                  </a:cubicBezTo>
                  <a:cubicBezTo>
                    <a:pt x="393" y="343"/>
                    <a:pt x="393" y="343"/>
                    <a:pt x="394" y="343"/>
                  </a:cubicBezTo>
                  <a:cubicBezTo>
                    <a:pt x="396" y="343"/>
                    <a:pt x="398" y="343"/>
                    <a:pt x="398" y="346"/>
                  </a:cubicBezTo>
                  <a:cubicBezTo>
                    <a:pt x="397" y="348"/>
                    <a:pt x="395" y="349"/>
                    <a:pt x="393" y="349"/>
                  </a:cubicBezTo>
                  <a:cubicBezTo>
                    <a:pt x="390" y="349"/>
                    <a:pt x="387" y="347"/>
                    <a:pt x="383" y="347"/>
                  </a:cubicBezTo>
                  <a:cubicBezTo>
                    <a:pt x="379" y="348"/>
                    <a:pt x="381" y="354"/>
                    <a:pt x="376" y="354"/>
                  </a:cubicBezTo>
                  <a:cubicBezTo>
                    <a:pt x="373" y="353"/>
                    <a:pt x="370" y="353"/>
                    <a:pt x="368" y="353"/>
                  </a:cubicBezTo>
                  <a:cubicBezTo>
                    <a:pt x="363" y="353"/>
                    <a:pt x="360" y="355"/>
                    <a:pt x="356" y="357"/>
                  </a:cubicBezTo>
                  <a:cubicBezTo>
                    <a:pt x="352" y="359"/>
                    <a:pt x="347" y="361"/>
                    <a:pt x="342" y="361"/>
                  </a:cubicBezTo>
                  <a:cubicBezTo>
                    <a:pt x="342" y="361"/>
                    <a:pt x="342" y="361"/>
                    <a:pt x="341" y="361"/>
                  </a:cubicBezTo>
                  <a:cubicBezTo>
                    <a:pt x="343" y="367"/>
                    <a:pt x="340" y="375"/>
                    <a:pt x="344" y="380"/>
                  </a:cubicBezTo>
                  <a:cubicBezTo>
                    <a:pt x="341" y="382"/>
                    <a:pt x="336" y="381"/>
                    <a:pt x="337" y="386"/>
                  </a:cubicBezTo>
                  <a:cubicBezTo>
                    <a:pt x="338" y="387"/>
                    <a:pt x="339" y="387"/>
                    <a:pt x="341" y="387"/>
                  </a:cubicBezTo>
                  <a:cubicBezTo>
                    <a:pt x="342" y="387"/>
                    <a:pt x="343" y="387"/>
                    <a:pt x="344" y="387"/>
                  </a:cubicBezTo>
                  <a:cubicBezTo>
                    <a:pt x="345" y="387"/>
                    <a:pt x="346" y="387"/>
                    <a:pt x="347" y="387"/>
                  </a:cubicBezTo>
                  <a:cubicBezTo>
                    <a:pt x="349" y="387"/>
                    <a:pt x="350" y="387"/>
                    <a:pt x="351" y="389"/>
                  </a:cubicBezTo>
                  <a:cubicBezTo>
                    <a:pt x="349" y="392"/>
                    <a:pt x="344" y="393"/>
                    <a:pt x="341" y="397"/>
                  </a:cubicBezTo>
                  <a:cubicBezTo>
                    <a:pt x="344" y="408"/>
                    <a:pt x="350" y="415"/>
                    <a:pt x="365" y="416"/>
                  </a:cubicBezTo>
                  <a:cubicBezTo>
                    <a:pt x="376" y="412"/>
                    <a:pt x="381" y="403"/>
                    <a:pt x="396" y="402"/>
                  </a:cubicBezTo>
                  <a:cubicBezTo>
                    <a:pt x="403" y="411"/>
                    <a:pt x="418" y="421"/>
                    <a:pt x="408" y="437"/>
                  </a:cubicBezTo>
                  <a:cubicBezTo>
                    <a:pt x="411" y="443"/>
                    <a:pt x="417" y="447"/>
                    <a:pt x="423" y="447"/>
                  </a:cubicBezTo>
                  <a:cubicBezTo>
                    <a:pt x="428" y="447"/>
                    <a:pt x="434" y="444"/>
                    <a:pt x="438" y="440"/>
                  </a:cubicBezTo>
                  <a:cubicBezTo>
                    <a:pt x="439" y="440"/>
                    <a:pt x="440" y="440"/>
                    <a:pt x="441" y="440"/>
                  </a:cubicBezTo>
                  <a:cubicBezTo>
                    <a:pt x="452" y="440"/>
                    <a:pt x="469" y="432"/>
                    <a:pt x="459" y="423"/>
                  </a:cubicBezTo>
                  <a:cubicBezTo>
                    <a:pt x="455" y="424"/>
                    <a:pt x="457" y="431"/>
                    <a:pt x="452" y="431"/>
                  </a:cubicBezTo>
                  <a:cubicBezTo>
                    <a:pt x="452" y="431"/>
                    <a:pt x="452" y="430"/>
                    <a:pt x="451" y="430"/>
                  </a:cubicBezTo>
                  <a:cubicBezTo>
                    <a:pt x="441" y="408"/>
                    <a:pt x="478" y="409"/>
                    <a:pt x="477" y="388"/>
                  </a:cubicBezTo>
                  <a:cubicBezTo>
                    <a:pt x="474" y="383"/>
                    <a:pt x="465" y="384"/>
                    <a:pt x="462" y="379"/>
                  </a:cubicBezTo>
                  <a:cubicBezTo>
                    <a:pt x="465" y="368"/>
                    <a:pt x="463" y="361"/>
                    <a:pt x="468" y="355"/>
                  </a:cubicBezTo>
                  <a:cubicBezTo>
                    <a:pt x="477" y="344"/>
                    <a:pt x="505" y="345"/>
                    <a:pt x="509" y="330"/>
                  </a:cubicBezTo>
                  <a:cubicBezTo>
                    <a:pt x="508" y="327"/>
                    <a:pt x="506" y="325"/>
                    <a:pt x="504" y="322"/>
                  </a:cubicBezTo>
                  <a:cubicBezTo>
                    <a:pt x="509" y="310"/>
                    <a:pt x="526" y="315"/>
                    <a:pt x="541" y="312"/>
                  </a:cubicBezTo>
                  <a:cubicBezTo>
                    <a:pt x="564" y="325"/>
                    <a:pt x="521" y="335"/>
                    <a:pt x="516" y="346"/>
                  </a:cubicBezTo>
                  <a:cubicBezTo>
                    <a:pt x="506" y="348"/>
                    <a:pt x="504" y="358"/>
                    <a:pt x="501" y="366"/>
                  </a:cubicBezTo>
                  <a:cubicBezTo>
                    <a:pt x="506" y="370"/>
                    <a:pt x="504" y="376"/>
                    <a:pt x="501" y="381"/>
                  </a:cubicBezTo>
                  <a:cubicBezTo>
                    <a:pt x="509" y="387"/>
                    <a:pt x="519" y="390"/>
                    <a:pt x="529" y="390"/>
                  </a:cubicBezTo>
                  <a:cubicBezTo>
                    <a:pt x="538" y="390"/>
                    <a:pt x="548" y="388"/>
                    <a:pt x="558" y="386"/>
                  </a:cubicBezTo>
                  <a:cubicBezTo>
                    <a:pt x="565" y="385"/>
                    <a:pt x="570" y="382"/>
                    <a:pt x="575" y="382"/>
                  </a:cubicBezTo>
                  <a:cubicBezTo>
                    <a:pt x="579" y="382"/>
                    <a:pt x="582" y="384"/>
                    <a:pt x="585" y="389"/>
                  </a:cubicBezTo>
                  <a:cubicBezTo>
                    <a:pt x="582" y="394"/>
                    <a:pt x="572" y="398"/>
                    <a:pt x="563" y="398"/>
                  </a:cubicBezTo>
                  <a:cubicBezTo>
                    <a:pt x="558" y="398"/>
                    <a:pt x="554" y="397"/>
                    <a:pt x="551" y="394"/>
                  </a:cubicBezTo>
                  <a:cubicBezTo>
                    <a:pt x="545" y="398"/>
                    <a:pt x="533" y="397"/>
                    <a:pt x="529" y="403"/>
                  </a:cubicBezTo>
                  <a:cubicBezTo>
                    <a:pt x="534" y="411"/>
                    <a:pt x="538" y="422"/>
                    <a:pt x="527" y="429"/>
                  </a:cubicBezTo>
                  <a:cubicBezTo>
                    <a:pt x="520" y="426"/>
                    <a:pt x="522" y="419"/>
                    <a:pt x="515" y="417"/>
                  </a:cubicBezTo>
                  <a:cubicBezTo>
                    <a:pt x="515" y="417"/>
                    <a:pt x="514" y="417"/>
                    <a:pt x="513" y="417"/>
                  </a:cubicBezTo>
                  <a:cubicBezTo>
                    <a:pt x="501" y="417"/>
                    <a:pt x="499" y="437"/>
                    <a:pt x="501" y="449"/>
                  </a:cubicBezTo>
                  <a:cubicBezTo>
                    <a:pt x="496" y="453"/>
                    <a:pt x="488" y="456"/>
                    <a:pt x="481" y="458"/>
                  </a:cubicBezTo>
                  <a:cubicBezTo>
                    <a:pt x="476" y="453"/>
                    <a:pt x="472" y="451"/>
                    <a:pt x="468" y="451"/>
                  </a:cubicBezTo>
                  <a:cubicBezTo>
                    <a:pt x="460" y="451"/>
                    <a:pt x="452" y="458"/>
                    <a:pt x="438" y="458"/>
                  </a:cubicBezTo>
                  <a:cubicBezTo>
                    <a:pt x="436" y="464"/>
                    <a:pt x="433" y="466"/>
                    <a:pt x="430" y="466"/>
                  </a:cubicBezTo>
                  <a:cubicBezTo>
                    <a:pt x="425" y="466"/>
                    <a:pt x="420" y="461"/>
                    <a:pt x="418" y="456"/>
                  </a:cubicBezTo>
                  <a:cubicBezTo>
                    <a:pt x="418" y="456"/>
                    <a:pt x="417" y="456"/>
                    <a:pt x="417" y="456"/>
                  </a:cubicBezTo>
                  <a:cubicBezTo>
                    <a:pt x="412" y="456"/>
                    <a:pt x="406" y="462"/>
                    <a:pt x="399" y="463"/>
                  </a:cubicBezTo>
                  <a:cubicBezTo>
                    <a:pt x="395" y="459"/>
                    <a:pt x="390" y="456"/>
                    <a:pt x="387" y="451"/>
                  </a:cubicBezTo>
                  <a:cubicBezTo>
                    <a:pt x="398" y="444"/>
                    <a:pt x="392" y="427"/>
                    <a:pt x="393" y="418"/>
                  </a:cubicBezTo>
                  <a:cubicBezTo>
                    <a:pt x="392" y="418"/>
                    <a:pt x="390" y="418"/>
                    <a:pt x="389" y="418"/>
                  </a:cubicBezTo>
                  <a:cubicBezTo>
                    <a:pt x="381" y="418"/>
                    <a:pt x="377" y="424"/>
                    <a:pt x="372" y="428"/>
                  </a:cubicBezTo>
                  <a:cubicBezTo>
                    <a:pt x="372" y="440"/>
                    <a:pt x="379" y="457"/>
                    <a:pt x="369" y="467"/>
                  </a:cubicBezTo>
                  <a:cubicBezTo>
                    <a:pt x="367" y="466"/>
                    <a:pt x="365" y="466"/>
                    <a:pt x="363" y="466"/>
                  </a:cubicBezTo>
                  <a:cubicBezTo>
                    <a:pt x="359" y="466"/>
                    <a:pt x="355" y="467"/>
                    <a:pt x="351" y="468"/>
                  </a:cubicBezTo>
                  <a:cubicBezTo>
                    <a:pt x="346" y="469"/>
                    <a:pt x="342" y="470"/>
                    <a:pt x="337" y="470"/>
                  </a:cubicBezTo>
                  <a:cubicBezTo>
                    <a:pt x="337" y="470"/>
                    <a:pt x="337" y="470"/>
                    <a:pt x="337" y="470"/>
                  </a:cubicBezTo>
                  <a:cubicBezTo>
                    <a:pt x="333" y="474"/>
                    <a:pt x="331" y="479"/>
                    <a:pt x="329" y="485"/>
                  </a:cubicBezTo>
                  <a:cubicBezTo>
                    <a:pt x="322" y="489"/>
                    <a:pt x="316" y="494"/>
                    <a:pt x="309" y="498"/>
                  </a:cubicBezTo>
                  <a:cubicBezTo>
                    <a:pt x="1237" y="498"/>
                    <a:pt x="1237" y="498"/>
                    <a:pt x="1237" y="498"/>
                  </a:cubicBezTo>
                  <a:cubicBezTo>
                    <a:pt x="1237" y="150"/>
                    <a:pt x="1237" y="150"/>
                    <a:pt x="1237" y="150"/>
                  </a:cubicBezTo>
                  <a:moveTo>
                    <a:pt x="2942" y="147"/>
                  </a:moveTo>
                  <a:cubicBezTo>
                    <a:pt x="2936" y="147"/>
                    <a:pt x="2929" y="149"/>
                    <a:pt x="2926" y="153"/>
                  </a:cubicBezTo>
                  <a:cubicBezTo>
                    <a:pt x="2927" y="161"/>
                    <a:pt x="2939" y="161"/>
                    <a:pt x="2942" y="168"/>
                  </a:cubicBezTo>
                  <a:cubicBezTo>
                    <a:pt x="2936" y="181"/>
                    <a:pt x="2926" y="198"/>
                    <a:pt x="2942" y="208"/>
                  </a:cubicBezTo>
                  <a:cubicBezTo>
                    <a:pt x="2950" y="206"/>
                    <a:pt x="2954" y="202"/>
                    <a:pt x="2952" y="196"/>
                  </a:cubicBezTo>
                  <a:cubicBezTo>
                    <a:pt x="2954" y="195"/>
                    <a:pt x="2957" y="195"/>
                    <a:pt x="2961" y="195"/>
                  </a:cubicBezTo>
                  <a:cubicBezTo>
                    <a:pt x="2962" y="195"/>
                    <a:pt x="2963" y="195"/>
                    <a:pt x="2964" y="195"/>
                  </a:cubicBezTo>
                  <a:cubicBezTo>
                    <a:pt x="2965" y="195"/>
                    <a:pt x="2966" y="195"/>
                    <a:pt x="2967" y="195"/>
                  </a:cubicBezTo>
                  <a:cubicBezTo>
                    <a:pt x="2968" y="195"/>
                    <a:pt x="2968" y="195"/>
                    <a:pt x="2969" y="195"/>
                  </a:cubicBezTo>
                  <a:cubicBezTo>
                    <a:pt x="2972" y="187"/>
                    <a:pt x="2983" y="184"/>
                    <a:pt x="2985" y="175"/>
                  </a:cubicBezTo>
                  <a:cubicBezTo>
                    <a:pt x="2979" y="168"/>
                    <a:pt x="2958" y="173"/>
                    <a:pt x="2949" y="168"/>
                  </a:cubicBezTo>
                  <a:cubicBezTo>
                    <a:pt x="2950" y="161"/>
                    <a:pt x="2957" y="162"/>
                    <a:pt x="2957" y="155"/>
                  </a:cubicBezTo>
                  <a:cubicBezTo>
                    <a:pt x="2956" y="149"/>
                    <a:pt x="2949" y="147"/>
                    <a:pt x="2942" y="147"/>
                  </a:cubicBezTo>
                  <a:moveTo>
                    <a:pt x="2710" y="140"/>
                  </a:moveTo>
                  <a:cubicBezTo>
                    <a:pt x="2706" y="140"/>
                    <a:pt x="2700" y="145"/>
                    <a:pt x="2702" y="150"/>
                  </a:cubicBezTo>
                  <a:cubicBezTo>
                    <a:pt x="2703" y="150"/>
                    <a:pt x="2704" y="150"/>
                    <a:pt x="2705" y="150"/>
                  </a:cubicBezTo>
                  <a:cubicBezTo>
                    <a:pt x="2710" y="150"/>
                    <a:pt x="2715" y="146"/>
                    <a:pt x="2714" y="143"/>
                  </a:cubicBezTo>
                  <a:cubicBezTo>
                    <a:pt x="2714" y="141"/>
                    <a:pt x="2712" y="140"/>
                    <a:pt x="2710" y="140"/>
                  </a:cubicBezTo>
                  <a:moveTo>
                    <a:pt x="973" y="138"/>
                  </a:moveTo>
                  <a:cubicBezTo>
                    <a:pt x="963" y="138"/>
                    <a:pt x="952" y="142"/>
                    <a:pt x="948" y="146"/>
                  </a:cubicBezTo>
                  <a:cubicBezTo>
                    <a:pt x="947" y="146"/>
                    <a:pt x="946" y="146"/>
                    <a:pt x="946" y="146"/>
                  </a:cubicBezTo>
                  <a:cubicBezTo>
                    <a:pt x="937" y="146"/>
                    <a:pt x="931" y="151"/>
                    <a:pt x="923" y="151"/>
                  </a:cubicBezTo>
                  <a:cubicBezTo>
                    <a:pt x="923" y="151"/>
                    <a:pt x="923" y="151"/>
                    <a:pt x="922" y="151"/>
                  </a:cubicBezTo>
                  <a:cubicBezTo>
                    <a:pt x="920" y="151"/>
                    <a:pt x="919" y="151"/>
                    <a:pt x="917" y="150"/>
                  </a:cubicBezTo>
                  <a:cubicBezTo>
                    <a:pt x="915" y="150"/>
                    <a:pt x="913" y="149"/>
                    <a:pt x="911" y="149"/>
                  </a:cubicBezTo>
                  <a:cubicBezTo>
                    <a:pt x="910" y="149"/>
                    <a:pt x="910" y="149"/>
                    <a:pt x="910" y="150"/>
                  </a:cubicBezTo>
                  <a:cubicBezTo>
                    <a:pt x="905" y="150"/>
                    <a:pt x="900" y="154"/>
                    <a:pt x="894" y="156"/>
                  </a:cubicBezTo>
                  <a:cubicBezTo>
                    <a:pt x="887" y="158"/>
                    <a:pt x="881" y="158"/>
                    <a:pt x="876" y="161"/>
                  </a:cubicBezTo>
                  <a:cubicBezTo>
                    <a:pt x="872" y="163"/>
                    <a:pt x="870" y="169"/>
                    <a:pt x="866" y="172"/>
                  </a:cubicBezTo>
                  <a:cubicBezTo>
                    <a:pt x="862" y="175"/>
                    <a:pt x="856" y="179"/>
                    <a:pt x="851" y="182"/>
                  </a:cubicBezTo>
                  <a:cubicBezTo>
                    <a:pt x="845" y="185"/>
                    <a:pt x="837" y="185"/>
                    <a:pt x="833" y="190"/>
                  </a:cubicBezTo>
                  <a:cubicBezTo>
                    <a:pt x="838" y="199"/>
                    <a:pt x="855" y="197"/>
                    <a:pt x="863" y="203"/>
                  </a:cubicBezTo>
                  <a:cubicBezTo>
                    <a:pt x="870" y="184"/>
                    <a:pt x="902" y="181"/>
                    <a:pt x="922" y="171"/>
                  </a:cubicBezTo>
                  <a:cubicBezTo>
                    <a:pt x="928" y="168"/>
                    <a:pt x="932" y="164"/>
                    <a:pt x="938" y="162"/>
                  </a:cubicBezTo>
                  <a:cubicBezTo>
                    <a:pt x="950" y="157"/>
                    <a:pt x="985" y="157"/>
                    <a:pt x="986" y="147"/>
                  </a:cubicBezTo>
                  <a:cubicBezTo>
                    <a:pt x="987" y="140"/>
                    <a:pt x="981" y="138"/>
                    <a:pt x="973" y="138"/>
                  </a:cubicBezTo>
                  <a:moveTo>
                    <a:pt x="2907" y="126"/>
                  </a:moveTo>
                  <a:cubicBezTo>
                    <a:pt x="2905" y="126"/>
                    <a:pt x="2903" y="127"/>
                    <a:pt x="2901" y="128"/>
                  </a:cubicBezTo>
                  <a:cubicBezTo>
                    <a:pt x="2901" y="128"/>
                    <a:pt x="2901" y="128"/>
                    <a:pt x="2901" y="128"/>
                  </a:cubicBezTo>
                  <a:cubicBezTo>
                    <a:pt x="2900" y="128"/>
                    <a:pt x="2899" y="128"/>
                    <a:pt x="2898" y="128"/>
                  </a:cubicBezTo>
                  <a:cubicBezTo>
                    <a:pt x="2897" y="128"/>
                    <a:pt x="2896" y="128"/>
                    <a:pt x="2895" y="128"/>
                  </a:cubicBezTo>
                  <a:cubicBezTo>
                    <a:pt x="2890" y="128"/>
                    <a:pt x="2886" y="129"/>
                    <a:pt x="2885" y="132"/>
                  </a:cubicBezTo>
                  <a:cubicBezTo>
                    <a:pt x="2887" y="134"/>
                    <a:pt x="2888" y="139"/>
                    <a:pt x="2884" y="139"/>
                  </a:cubicBezTo>
                  <a:cubicBezTo>
                    <a:pt x="2880" y="136"/>
                    <a:pt x="2879" y="130"/>
                    <a:pt x="2872" y="128"/>
                  </a:cubicBezTo>
                  <a:cubicBezTo>
                    <a:pt x="2870" y="130"/>
                    <a:pt x="2868" y="132"/>
                    <a:pt x="2866" y="134"/>
                  </a:cubicBezTo>
                  <a:cubicBezTo>
                    <a:pt x="2866" y="138"/>
                    <a:pt x="2870" y="138"/>
                    <a:pt x="2870" y="142"/>
                  </a:cubicBezTo>
                  <a:cubicBezTo>
                    <a:pt x="2867" y="144"/>
                    <a:pt x="2862" y="150"/>
                    <a:pt x="2867" y="154"/>
                  </a:cubicBezTo>
                  <a:cubicBezTo>
                    <a:pt x="2874" y="153"/>
                    <a:pt x="2881" y="148"/>
                    <a:pt x="2888" y="148"/>
                  </a:cubicBezTo>
                  <a:cubicBezTo>
                    <a:pt x="2889" y="148"/>
                    <a:pt x="2890" y="148"/>
                    <a:pt x="2891" y="149"/>
                  </a:cubicBezTo>
                  <a:cubicBezTo>
                    <a:pt x="2891" y="150"/>
                    <a:pt x="2889" y="151"/>
                    <a:pt x="2888" y="151"/>
                  </a:cubicBezTo>
                  <a:cubicBezTo>
                    <a:pt x="2888" y="151"/>
                    <a:pt x="2887" y="151"/>
                    <a:pt x="2887" y="151"/>
                  </a:cubicBezTo>
                  <a:cubicBezTo>
                    <a:pt x="2886" y="151"/>
                    <a:pt x="2886" y="151"/>
                    <a:pt x="2885" y="151"/>
                  </a:cubicBezTo>
                  <a:cubicBezTo>
                    <a:pt x="2884" y="151"/>
                    <a:pt x="2883" y="151"/>
                    <a:pt x="2882" y="151"/>
                  </a:cubicBezTo>
                  <a:cubicBezTo>
                    <a:pt x="2883" y="155"/>
                    <a:pt x="2880" y="156"/>
                    <a:pt x="2882" y="158"/>
                  </a:cubicBezTo>
                  <a:cubicBezTo>
                    <a:pt x="2888" y="157"/>
                    <a:pt x="2893" y="155"/>
                    <a:pt x="2899" y="155"/>
                  </a:cubicBezTo>
                  <a:cubicBezTo>
                    <a:pt x="2901" y="155"/>
                    <a:pt x="2903" y="156"/>
                    <a:pt x="2906" y="156"/>
                  </a:cubicBezTo>
                  <a:cubicBezTo>
                    <a:pt x="2919" y="154"/>
                    <a:pt x="2919" y="126"/>
                    <a:pt x="2907" y="126"/>
                  </a:cubicBezTo>
                  <a:moveTo>
                    <a:pt x="2786" y="124"/>
                  </a:moveTo>
                  <a:cubicBezTo>
                    <a:pt x="2782" y="124"/>
                    <a:pt x="2778" y="126"/>
                    <a:pt x="2777" y="131"/>
                  </a:cubicBezTo>
                  <a:cubicBezTo>
                    <a:pt x="2777" y="139"/>
                    <a:pt x="2791" y="139"/>
                    <a:pt x="2790" y="149"/>
                  </a:cubicBezTo>
                  <a:cubicBezTo>
                    <a:pt x="2775" y="146"/>
                    <a:pt x="2757" y="137"/>
                    <a:pt x="2738" y="133"/>
                  </a:cubicBezTo>
                  <a:cubicBezTo>
                    <a:pt x="2733" y="141"/>
                    <a:pt x="2727" y="148"/>
                    <a:pt x="2718" y="153"/>
                  </a:cubicBezTo>
                  <a:cubicBezTo>
                    <a:pt x="2722" y="157"/>
                    <a:pt x="2727" y="158"/>
                    <a:pt x="2732" y="158"/>
                  </a:cubicBezTo>
                  <a:cubicBezTo>
                    <a:pt x="2738" y="158"/>
                    <a:pt x="2745" y="157"/>
                    <a:pt x="2751" y="155"/>
                  </a:cubicBezTo>
                  <a:cubicBezTo>
                    <a:pt x="2757" y="154"/>
                    <a:pt x="2763" y="153"/>
                    <a:pt x="2767" y="153"/>
                  </a:cubicBezTo>
                  <a:cubicBezTo>
                    <a:pt x="2768" y="153"/>
                    <a:pt x="2769" y="153"/>
                    <a:pt x="2769" y="153"/>
                  </a:cubicBezTo>
                  <a:cubicBezTo>
                    <a:pt x="2766" y="162"/>
                    <a:pt x="2748" y="158"/>
                    <a:pt x="2746" y="167"/>
                  </a:cubicBezTo>
                  <a:cubicBezTo>
                    <a:pt x="2751" y="169"/>
                    <a:pt x="2755" y="170"/>
                    <a:pt x="2759" y="170"/>
                  </a:cubicBezTo>
                  <a:cubicBezTo>
                    <a:pt x="2774" y="170"/>
                    <a:pt x="2785" y="159"/>
                    <a:pt x="2802" y="157"/>
                  </a:cubicBezTo>
                  <a:cubicBezTo>
                    <a:pt x="2802" y="157"/>
                    <a:pt x="2803" y="157"/>
                    <a:pt x="2803" y="157"/>
                  </a:cubicBezTo>
                  <a:cubicBezTo>
                    <a:pt x="2804" y="157"/>
                    <a:pt x="2805" y="157"/>
                    <a:pt x="2807" y="157"/>
                  </a:cubicBezTo>
                  <a:cubicBezTo>
                    <a:pt x="2808" y="157"/>
                    <a:pt x="2809" y="157"/>
                    <a:pt x="2810" y="157"/>
                  </a:cubicBezTo>
                  <a:cubicBezTo>
                    <a:pt x="2811" y="157"/>
                    <a:pt x="2812" y="157"/>
                    <a:pt x="2813" y="157"/>
                  </a:cubicBezTo>
                  <a:cubicBezTo>
                    <a:pt x="2823" y="154"/>
                    <a:pt x="2834" y="140"/>
                    <a:pt x="2820" y="138"/>
                  </a:cubicBezTo>
                  <a:cubicBezTo>
                    <a:pt x="2820" y="138"/>
                    <a:pt x="2820" y="138"/>
                    <a:pt x="2819" y="138"/>
                  </a:cubicBezTo>
                  <a:cubicBezTo>
                    <a:pt x="2817" y="138"/>
                    <a:pt x="2816" y="139"/>
                    <a:pt x="2815" y="140"/>
                  </a:cubicBezTo>
                  <a:cubicBezTo>
                    <a:pt x="2813" y="141"/>
                    <a:pt x="2812" y="142"/>
                    <a:pt x="2810" y="142"/>
                  </a:cubicBezTo>
                  <a:cubicBezTo>
                    <a:pt x="2810" y="142"/>
                    <a:pt x="2810" y="142"/>
                    <a:pt x="2809" y="142"/>
                  </a:cubicBezTo>
                  <a:cubicBezTo>
                    <a:pt x="2800" y="142"/>
                    <a:pt x="2800" y="128"/>
                    <a:pt x="2793" y="125"/>
                  </a:cubicBezTo>
                  <a:cubicBezTo>
                    <a:pt x="2791" y="125"/>
                    <a:pt x="2788" y="124"/>
                    <a:pt x="2786" y="124"/>
                  </a:cubicBezTo>
                  <a:moveTo>
                    <a:pt x="2752" y="123"/>
                  </a:moveTo>
                  <a:cubicBezTo>
                    <a:pt x="2749" y="123"/>
                    <a:pt x="2745" y="125"/>
                    <a:pt x="2745" y="127"/>
                  </a:cubicBezTo>
                  <a:cubicBezTo>
                    <a:pt x="2746" y="130"/>
                    <a:pt x="2748" y="131"/>
                    <a:pt x="2751" y="131"/>
                  </a:cubicBezTo>
                  <a:cubicBezTo>
                    <a:pt x="2754" y="131"/>
                    <a:pt x="2757" y="129"/>
                    <a:pt x="2757" y="126"/>
                  </a:cubicBezTo>
                  <a:cubicBezTo>
                    <a:pt x="2757" y="124"/>
                    <a:pt x="2755" y="123"/>
                    <a:pt x="2752" y="123"/>
                  </a:cubicBezTo>
                  <a:moveTo>
                    <a:pt x="2931" y="120"/>
                  </a:moveTo>
                  <a:cubicBezTo>
                    <a:pt x="2926" y="120"/>
                    <a:pt x="2921" y="122"/>
                    <a:pt x="2919" y="127"/>
                  </a:cubicBezTo>
                  <a:cubicBezTo>
                    <a:pt x="2924" y="133"/>
                    <a:pt x="2935" y="138"/>
                    <a:pt x="2946" y="138"/>
                  </a:cubicBezTo>
                  <a:cubicBezTo>
                    <a:pt x="2949" y="138"/>
                    <a:pt x="2952" y="138"/>
                    <a:pt x="2956" y="137"/>
                  </a:cubicBezTo>
                  <a:cubicBezTo>
                    <a:pt x="2961" y="142"/>
                    <a:pt x="2968" y="148"/>
                    <a:pt x="2968" y="159"/>
                  </a:cubicBezTo>
                  <a:cubicBezTo>
                    <a:pt x="2976" y="161"/>
                    <a:pt x="2983" y="166"/>
                    <a:pt x="2991" y="166"/>
                  </a:cubicBezTo>
                  <a:cubicBezTo>
                    <a:pt x="2993" y="166"/>
                    <a:pt x="2996" y="166"/>
                    <a:pt x="2999" y="164"/>
                  </a:cubicBezTo>
                  <a:cubicBezTo>
                    <a:pt x="3004" y="164"/>
                    <a:pt x="3003" y="169"/>
                    <a:pt x="3008" y="169"/>
                  </a:cubicBezTo>
                  <a:cubicBezTo>
                    <a:pt x="3023" y="165"/>
                    <a:pt x="3046" y="168"/>
                    <a:pt x="3055" y="159"/>
                  </a:cubicBezTo>
                  <a:cubicBezTo>
                    <a:pt x="3060" y="160"/>
                    <a:pt x="3058" y="167"/>
                    <a:pt x="3064" y="167"/>
                  </a:cubicBezTo>
                  <a:cubicBezTo>
                    <a:pt x="3075" y="166"/>
                    <a:pt x="3083" y="161"/>
                    <a:pt x="3093" y="161"/>
                  </a:cubicBezTo>
                  <a:cubicBezTo>
                    <a:pt x="3093" y="161"/>
                    <a:pt x="3094" y="161"/>
                    <a:pt x="3094" y="161"/>
                  </a:cubicBezTo>
                  <a:cubicBezTo>
                    <a:pt x="3098" y="153"/>
                    <a:pt x="3089" y="151"/>
                    <a:pt x="3086" y="146"/>
                  </a:cubicBezTo>
                  <a:cubicBezTo>
                    <a:pt x="3079" y="144"/>
                    <a:pt x="3071" y="143"/>
                    <a:pt x="3064" y="143"/>
                  </a:cubicBezTo>
                  <a:cubicBezTo>
                    <a:pt x="3055" y="143"/>
                    <a:pt x="3046" y="144"/>
                    <a:pt x="3036" y="145"/>
                  </a:cubicBezTo>
                  <a:cubicBezTo>
                    <a:pt x="3027" y="147"/>
                    <a:pt x="3017" y="148"/>
                    <a:pt x="3007" y="148"/>
                  </a:cubicBezTo>
                  <a:cubicBezTo>
                    <a:pt x="3005" y="148"/>
                    <a:pt x="3003" y="148"/>
                    <a:pt x="3001" y="148"/>
                  </a:cubicBezTo>
                  <a:cubicBezTo>
                    <a:pt x="2996" y="142"/>
                    <a:pt x="2985" y="144"/>
                    <a:pt x="2982" y="139"/>
                  </a:cubicBezTo>
                  <a:cubicBezTo>
                    <a:pt x="2982" y="136"/>
                    <a:pt x="2989" y="139"/>
                    <a:pt x="2991" y="137"/>
                  </a:cubicBezTo>
                  <a:cubicBezTo>
                    <a:pt x="2989" y="126"/>
                    <a:pt x="2975" y="128"/>
                    <a:pt x="2963" y="126"/>
                  </a:cubicBezTo>
                  <a:cubicBezTo>
                    <a:pt x="2953" y="125"/>
                    <a:pt x="2941" y="120"/>
                    <a:pt x="2931" y="120"/>
                  </a:cubicBezTo>
                  <a:moveTo>
                    <a:pt x="2726" y="114"/>
                  </a:moveTo>
                  <a:cubicBezTo>
                    <a:pt x="2720" y="114"/>
                    <a:pt x="2714" y="116"/>
                    <a:pt x="2707" y="117"/>
                  </a:cubicBezTo>
                  <a:cubicBezTo>
                    <a:pt x="2696" y="119"/>
                    <a:pt x="2691" y="124"/>
                    <a:pt x="2682" y="128"/>
                  </a:cubicBezTo>
                  <a:cubicBezTo>
                    <a:pt x="2668" y="134"/>
                    <a:pt x="2660" y="133"/>
                    <a:pt x="2666" y="144"/>
                  </a:cubicBezTo>
                  <a:cubicBezTo>
                    <a:pt x="2667" y="144"/>
                    <a:pt x="2668" y="144"/>
                    <a:pt x="2669" y="144"/>
                  </a:cubicBezTo>
                  <a:cubicBezTo>
                    <a:pt x="2674" y="144"/>
                    <a:pt x="2676" y="141"/>
                    <a:pt x="2681" y="141"/>
                  </a:cubicBezTo>
                  <a:cubicBezTo>
                    <a:pt x="2686" y="142"/>
                    <a:pt x="2686" y="147"/>
                    <a:pt x="2692" y="147"/>
                  </a:cubicBezTo>
                  <a:cubicBezTo>
                    <a:pt x="2692" y="147"/>
                    <a:pt x="2692" y="147"/>
                    <a:pt x="2693" y="147"/>
                  </a:cubicBezTo>
                  <a:cubicBezTo>
                    <a:pt x="2697" y="146"/>
                    <a:pt x="2696" y="141"/>
                    <a:pt x="2697" y="138"/>
                  </a:cubicBezTo>
                  <a:cubicBezTo>
                    <a:pt x="2705" y="138"/>
                    <a:pt x="2705" y="138"/>
                    <a:pt x="2705" y="138"/>
                  </a:cubicBezTo>
                  <a:cubicBezTo>
                    <a:pt x="2707" y="135"/>
                    <a:pt x="2706" y="130"/>
                    <a:pt x="2711" y="130"/>
                  </a:cubicBezTo>
                  <a:cubicBezTo>
                    <a:pt x="2715" y="131"/>
                    <a:pt x="2713" y="137"/>
                    <a:pt x="2718" y="137"/>
                  </a:cubicBezTo>
                  <a:cubicBezTo>
                    <a:pt x="2727" y="133"/>
                    <a:pt x="2733" y="128"/>
                    <a:pt x="2733" y="116"/>
                  </a:cubicBezTo>
                  <a:cubicBezTo>
                    <a:pt x="2731" y="115"/>
                    <a:pt x="2728" y="114"/>
                    <a:pt x="2726" y="114"/>
                  </a:cubicBezTo>
                  <a:moveTo>
                    <a:pt x="397" y="107"/>
                  </a:moveTo>
                  <a:cubicBezTo>
                    <a:pt x="395" y="107"/>
                    <a:pt x="393" y="108"/>
                    <a:pt x="392" y="111"/>
                  </a:cubicBezTo>
                  <a:cubicBezTo>
                    <a:pt x="391" y="115"/>
                    <a:pt x="402" y="121"/>
                    <a:pt x="409" y="122"/>
                  </a:cubicBezTo>
                  <a:cubicBezTo>
                    <a:pt x="413" y="115"/>
                    <a:pt x="403" y="107"/>
                    <a:pt x="397" y="107"/>
                  </a:cubicBezTo>
                  <a:moveTo>
                    <a:pt x="3692" y="107"/>
                  </a:moveTo>
                  <a:cubicBezTo>
                    <a:pt x="3699" y="115"/>
                    <a:pt x="3714" y="122"/>
                    <a:pt x="3727" y="123"/>
                  </a:cubicBezTo>
                  <a:cubicBezTo>
                    <a:pt x="3719" y="115"/>
                    <a:pt x="3705" y="107"/>
                    <a:pt x="3692" y="107"/>
                  </a:cubicBezTo>
                  <a:moveTo>
                    <a:pt x="2777" y="102"/>
                  </a:moveTo>
                  <a:cubicBezTo>
                    <a:pt x="2769" y="102"/>
                    <a:pt x="2760" y="105"/>
                    <a:pt x="2756" y="109"/>
                  </a:cubicBezTo>
                  <a:cubicBezTo>
                    <a:pt x="2754" y="106"/>
                    <a:pt x="2750" y="104"/>
                    <a:pt x="2745" y="104"/>
                  </a:cubicBezTo>
                  <a:cubicBezTo>
                    <a:pt x="2742" y="104"/>
                    <a:pt x="2738" y="106"/>
                    <a:pt x="2738" y="111"/>
                  </a:cubicBezTo>
                  <a:cubicBezTo>
                    <a:pt x="2740" y="112"/>
                    <a:pt x="2743" y="113"/>
                    <a:pt x="2747" y="113"/>
                  </a:cubicBezTo>
                  <a:cubicBezTo>
                    <a:pt x="2750" y="113"/>
                    <a:pt x="2754" y="112"/>
                    <a:pt x="2756" y="111"/>
                  </a:cubicBezTo>
                  <a:cubicBezTo>
                    <a:pt x="2759" y="115"/>
                    <a:pt x="2767" y="117"/>
                    <a:pt x="2775" y="117"/>
                  </a:cubicBezTo>
                  <a:cubicBezTo>
                    <a:pt x="2782" y="117"/>
                    <a:pt x="2789" y="114"/>
                    <a:pt x="2788" y="109"/>
                  </a:cubicBezTo>
                  <a:cubicBezTo>
                    <a:pt x="2788" y="104"/>
                    <a:pt x="2783" y="102"/>
                    <a:pt x="2777" y="102"/>
                  </a:cubicBezTo>
                  <a:moveTo>
                    <a:pt x="2781" y="88"/>
                  </a:moveTo>
                  <a:cubicBezTo>
                    <a:pt x="2772" y="88"/>
                    <a:pt x="2763" y="91"/>
                    <a:pt x="2760" y="97"/>
                  </a:cubicBezTo>
                  <a:cubicBezTo>
                    <a:pt x="2761" y="98"/>
                    <a:pt x="2763" y="99"/>
                    <a:pt x="2766" y="99"/>
                  </a:cubicBezTo>
                  <a:cubicBezTo>
                    <a:pt x="2768" y="99"/>
                    <a:pt x="2770" y="99"/>
                    <a:pt x="2771" y="98"/>
                  </a:cubicBezTo>
                  <a:cubicBezTo>
                    <a:pt x="2773" y="98"/>
                    <a:pt x="2775" y="98"/>
                    <a:pt x="2777" y="98"/>
                  </a:cubicBezTo>
                  <a:cubicBezTo>
                    <a:pt x="2781" y="98"/>
                    <a:pt x="2784" y="99"/>
                    <a:pt x="2786" y="102"/>
                  </a:cubicBezTo>
                  <a:cubicBezTo>
                    <a:pt x="2786" y="102"/>
                    <a:pt x="2787" y="102"/>
                    <a:pt x="2787" y="102"/>
                  </a:cubicBezTo>
                  <a:cubicBezTo>
                    <a:pt x="2794" y="102"/>
                    <a:pt x="2798" y="100"/>
                    <a:pt x="2797" y="94"/>
                  </a:cubicBezTo>
                  <a:cubicBezTo>
                    <a:pt x="2794" y="90"/>
                    <a:pt x="2788" y="88"/>
                    <a:pt x="2781" y="88"/>
                  </a:cubicBezTo>
                  <a:moveTo>
                    <a:pt x="2910" y="87"/>
                  </a:moveTo>
                  <a:cubicBezTo>
                    <a:pt x="2906" y="87"/>
                    <a:pt x="2904" y="89"/>
                    <a:pt x="2903" y="96"/>
                  </a:cubicBezTo>
                  <a:cubicBezTo>
                    <a:pt x="2906" y="98"/>
                    <a:pt x="2912" y="98"/>
                    <a:pt x="2916" y="99"/>
                  </a:cubicBezTo>
                  <a:cubicBezTo>
                    <a:pt x="2914" y="102"/>
                    <a:pt x="2908" y="101"/>
                    <a:pt x="2908" y="105"/>
                  </a:cubicBezTo>
                  <a:cubicBezTo>
                    <a:pt x="2910" y="110"/>
                    <a:pt x="2915" y="111"/>
                    <a:pt x="2921" y="111"/>
                  </a:cubicBezTo>
                  <a:cubicBezTo>
                    <a:pt x="2930" y="111"/>
                    <a:pt x="2940" y="108"/>
                    <a:pt x="2946" y="106"/>
                  </a:cubicBezTo>
                  <a:cubicBezTo>
                    <a:pt x="2943" y="100"/>
                    <a:pt x="2935" y="98"/>
                    <a:pt x="2937" y="90"/>
                  </a:cubicBezTo>
                  <a:cubicBezTo>
                    <a:pt x="2935" y="91"/>
                    <a:pt x="2933" y="91"/>
                    <a:pt x="2931" y="91"/>
                  </a:cubicBezTo>
                  <a:cubicBezTo>
                    <a:pt x="2927" y="91"/>
                    <a:pt x="2923" y="90"/>
                    <a:pt x="2920" y="89"/>
                  </a:cubicBezTo>
                  <a:cubicBezTo>
                    <a:pt x="2916" y="88"/>
                    <a:pt x="2913" y="87"/>
                    <a:pt x="2910" y="87"/>
                  </a:cubicBezTo>
                  <a:moveTo>
                    <a:pt x="436" y="116"/>
                  </a:moveTo>
                  <a:cubicBezTo>
                    <a:pt x="436" y="111"/>
                    <a:pt x="442" y="109"/>
                    <a:pt x="448" y="109"/>
                  </a:cubicBezTo>
                  <a:cubicBezTo>
                    <a:pt x="452" y="109"/>
                    <a:pt x="457" y="110"/>
                    <a:pt x="459" y="112"/>
                  </a:cubicBezTo>
                  <a:cubicBezTo>
                    <a:pt x="458" y="116"/>
                    <a:pt x="454" y="116"/>
                    <a:pt x="450" y="116"/>
                  </a:cubicBezTo>
                  <a:cubicBezTo>
                    <a:pt x="448" y="116"/>
                    <a:pt x="446" y="116"/>
                    <a:pt x="444" y="116"/>
                  </a:cubicBezTo>
                  <a:cubicBezTo>
                    <a:pt x="443" y="116"/>
                    <a:pt x="441" y="116"/>
                    <a:pt x="439" y="116"/>
                  </a:cubicBezTo>
                  <a:cubicBezTo>
                    <a:pt x="438" y="116"/>
                    <a:pt x="437" y="116"/>
                    <a:pt x="436" y="116"/>
                  </a:cubicBezTo>
                  <a:moveTo>
                    <a:pt x="455" y="85"/>
                  </a:moveTo>
                  <a:cubicBezTo>
                    <a:pt x="455" y="85"/>
                    <a:pt x="454" y="85"/>
                    <a:pt x="454" y="85"/>
                  </a:cubicBezTo>
                  <a:cubicBezTo>
                    <a:pt x="445" y="85"/>
                    <a:pt x="445" y="93"/>
                    <a:pt x="450" y="101"/>
                  </a:cubicBezTo>
                  <a:cubicBezTo>
                    <a:pt x="443" y="101"/>
                    <a:pt x="443" y="101"/>
                    <a:pt x="443" y="101"/>
                  </a:cubicBezTo>
                  <a:cubicBezTo>
                    <a:pt x="441" y="99"/>
                    <a:pt x="441" y="94"/>
                    <a:pt x="439" y="91"/>
                  </a:cubicBezTo>
                  <a:cubicBezTo>
                    <a:pt x="438" y="91"/>
                    <a:pt x="438" y="91"/>
                    <a:pt x="437" y="91"/>
                  </a:cubicBezTo>
                  <a:cubicBezTo>
                    <a:pt x="436" y="91"/>
                    <a:pt x="435" y="91"/>
                    <a:pt x="434" y="91"/>
                  </a:cubicBezTo>
                  <a:cubicBezTo>
                    <a:pt x="433" y="92"/>
                    <a:pt x="432" y="92"/>
                    <a:pt x="430" y="92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4"/>
                    <a:pt x="430" y="99"/>
                    <a:pt x="427" y="99"/>
                  </a:cubicBezTo>
                  <a:cubicBezTo>
                    <a:pt x="423" y="99"/>
                    <a:pt x="420" y="99"/>
                    <a:pt x="420" y="96"/>
                  </a:cubicBezTo>
                  <a:cubicBezTo>
                    <a:pt x="421" y="93"/>
                    <a:pt x="427" y="93"/>
                    <a:pt x="428" y="90"/>
                  </a:cubicBezTo>
                  <a:cubicBezTo>
                    <a:pt x="425" y="89"/>
                    <a:pt x="420" y="88"/>
                    <a:pt x="416" y="88"/>
                  </a:cubicBezTo>
                  <a:cubicBezTo>
                    <a:pt x="406" y="88"/>
                    <a:pt x="396" y="92"/>
                    <a:pt x="398" y="100"/>
                  </a:cubicBezTo>
                  <a:cubicBezTo>
                    <a:pt x="400" y="103"/>
                    <a:pt x="406" y="102"/>
                    <a:pt x="408" y="105"/>
                  </a:cubicBezTo>
                  <a:cubicBezTo>
                    <a:pt x="409" y="114"/>
                    <a:pt x="416" y="118"/>
                    <a:pt x="426" y="118"/>
                  </a:cubicBezTo>
                  <a:cubicBezTo>
                    <a:pt x="428" y="118"/>
                    <a:pt x="430" y="118"/>
                    <a:pt x="432" y="118"/>
                  </a:cubicBezTo>
                  <a:cubicBezTo>
                    <a:pt x="428" y="120"/>
                    <a:pt x="429" y="125"/>
                    <a:pt x="432" y="127"/>
                  </a:cubicBezTo>
                  <a:cubicBezTo>
                    <a:pt x="433" y="127"/>
                    <a:pt x="433" y="127"/>
                    <a:pt x="433" y="127"/>
                  </a:cubicBezTo>
                  <a:cubicBezTo>
                    <a:pt x="434" y="127"/>
                    <a:pt x="435" y="127"/>
                    <a:pt x="436" y="127"/>
                  </a:cubicBezTo>
                  <a:cubicBezTo>
                    <a:pt x="437" y="126"/>
                    <a:pt x="437" y="126"/>
                    <a:pt x="438" y="126"/>
                  </a:cubicBezTo>
                  <a:cubicBezTo>
                    <a:pt x="439" y="126"/>
                    <a:pt x="439" y="126"/>
                    <a:pt x="440" y="126"/>
                  </a:cubicBezTo>
                  <a:cubicBezTo>
                    <a:pt x="440" y="129"/>
                    <a:pt x="436" y="130"/>
                    <a:pt x="439" y="132"/>
                  </a:cubicBezTo>
                  <a:cubicBezTo>
                    <a:pt x="446" y="136"/>
                    <a:pt x="446" y="149"/>
                    <a:pt x="455" y="149"/>
                  </a:cubicBezTo>
                  <a:cubicBezTo>
                    <a:pt x="455" y="149"/>
                    <a:pt x="455" y="149"/>
                    <a:pt x="455" y="149"/>
                  </a:cubicBezTo>
                  <a:cubicBezTo>
                    <a:pt x="465" y="148"/>
                    <a:pt x="465" y="132"/>
                    <a:pt x="477" y="130"/>
                  </a:cubicBezTo>
                  <a:cubicBezTo>
                    <a:pt x="476" y="119"/>
                    <a:pt x="483" y="115"/>
                    <a:pt x="491" y="111"/>
                  </a:cubicBezTo>
                  <a:cubicBezTo>
                    <a:pt x="498" y="114"/>
                    <a:pt x="499" y="121"/>
                    <a:pt x="503" y="126"/>
                  </a:cubicBezTo>
                  <a:cubicBezTo>
                    <a:pt x="503" y="130"/>
                    <a:pt x="497" y="129"/>
                    <a:pt x="499" y="135"/>
                  </a:cubicBezTo>
                  <a:cubicBezTo>
                    <a:pt x="500" y="135"/>
                    <a:pt x="501" y="136"/>
                    <a:pt x="502" y="136"/>
                  </a:cubicBezTo>
                  <a:cubicBezTo>
                    <a:pt x="506" y="136"/>
                    <a:pt x="509" y="133"/>
                    <a:pt x="512" y="133"/>
                  </a:cubicBezTo>
                  <a:cubicBezTo>
                    <a:pt x="516" y="133"/>
                    <a:pt x="514" y="138"/>
                    <a:pt x="518" y="138"/>
                  </a:cubicBezTo>
                  <a:cubicBezTo>
                    <a:pt x="518" y="138"/>
                    <a:pt x="518" y="138"/>
                    <a:pt x="519" y="138"/>
                  </a:cubicBezTo>
                  <a:cubicBezTo>
                    <a:pt x="525" y="134"/>
                    <a:pt x="535" y="132"/>
                    <a:pt x="540" y="125"/>
                  </a:cubicBezTo>
                  <a:cubicBezTo>
                    <a:pt x="524" y="120"/>
                    <a:pt x="517" y="108"/>
                    <a:pt x="496" y="107"/>
                  </a:cubicBezTo>
                  <a:cubicBezTo>
                    <a:pt x="495" y="106"/>
                    <a:pt x="493" y="105"/>
                    <a:pt x="492" y="102"/>
                  </a:cubicBezTo>
                  <a:cubicBezTo>
                    <a:pt x="491" y="102"/>
                    <a:pt x="490" y="102"/>
                    <a:pt x="489" y="102"/>
                  </a:cubicBezTo>
                  <a:cubicBezTo>
                    <a:pt x="482" y="102"/>
                    <a:pt x="475" y="98"/>
                    <a:pt x="470" y="94"/>
                  </a:cubicBezTo>
                  <a:cubicBezTo>
                    <a:pt x="464" y="89"/>
                    <a:pt x="459" y="85"/>
                    <a:pt x="455" y="85"/>
                  </a:cubicBezTo>
                  <a:moveTo>
                    <a:pt x="804" y="81"/>
                  </a:moveTo>
                  <a:cubicBezTo>
                    <a:pt x="800" y="81"/>
                    <a:pt x="796" y="83"/>
                    <a:pt x="796" y="87"/>
                  </a:cubicBezTo>
                  <a:cubicBezTo>
                    <a:pt x="797" y="89"/>
                    <a:pt x="801" y="90"/>
                    <a:pt x="805" y="90"/>
                  </a:cubicBezTo>
                  <a:cubicBezTo>
                    <a:pt x="809" y="90"/>
                    <a:pt x="812" y="89"/>
                    <a:pt x="812" y="86"/>
                  </a:cubicBezTo>
                  <a:cubicBezTo>
                    <a:pt x="812" y="83"/>
                    <a:pt x="808" y="81"/>
                    <a:pt x="804" y="81"/>
                  </a:cubicBezTo>
                  <a:moveTo>
                    <a:pt x="888" y="80"/>
                  </a:moveTo>
                  <a:cubicBezTo>
                    <a:pt x="882" y="80"/>
                    <a:pt x="876" y="82"/>
                    <a:pt x="875" y="87"/>
                  </a:cubicBezTo>
                  <a:cubicBezTo>
                    <a:pt x="877" y="89"/>
                    <a:pt x="880" y="89"/>
                    <a:pt x="883" y="89"/>
                  </a:cubicBezTo>
                  <a:cubicBezTo>
                    <a:pt x="888" y="89"/>
                    <a:pt x="894" y="88"/>
                    <a:pt x="896" y="86"/>
                  </a:cubicBezTo>
                  <a:cubicBezTo>
                    <a:pt x="896" y="81"/>
                    <a:pt x="896" y="81"/>
                    <a:pt x="896" y="81"/>
                  </a:cubicBezTo>
                  <a:cubicBezTo>
                    <a:pt x="894" y="80"/>
                    <a:pt x="891" y="80"/>
                    <a:pt x="888" y="80"/>
                  </a:cubicBezTo>
                  <a:moveTo>
                    <a:pt x="1219" y="79"/>
                  </a:moveTo>
                  <a:cubicBezTo>
                    <a:pt x="1215" y="79"/>
                    <a:pt x="1212" y="80"/>
                    <a:pt x="1210" y="81"/>
                  </a:cubicBezTo>
                  <a:cubicBezTo>
                    <a:pt x="1211" y="89"/>
                    <a:pt x="1224" y="92"/>
                    <a:pt x="1235" y="92"/>
                  </a:cubicBezTo>
                  <a:cubicBezTo>
                    <a:pt x="1236" y="92"/>
                    <a:pt x="1236" y="92"/>
                    <a:pt x="1237" y="92"/>
                  </a:cubicBezTo>
                  <a:cubicBezTo>
                    <a:pt x="1237" y="84"/>
                    <a:pt x="1237" y="84"/>
                    <a:pt x="1237" y="84"/>
                  </a:cubicBezTo>
                  <a:cubicBezTo>
                    <a:pt x="1233" y="81"/>
                    <a:pt x="1225" y="79"/>
                    <a:pt x="1219" y="79"/>
                  </a:cubicBezTo>
                  <a:moveTo>
                    <a:pt x="2851" y="77"/>
                  </a:moveTo>
                  <a:cubicBezTo>
                    <a:pt x="2844" y="77"/>
                    <a:pt x="2837" y="79"/>
                    <a:pt x="2833" y="82"/>
                  </a:cubicBezTo>
                  <a:cubicBezTo>
                    <a:pt x="2832" y="90"/>
                    <a:pt x="2844" y="88"/>
                    <a:pt x="2849" y="91"/>
                  </a:cubicBezTo>
                  <a:cubicBezTo>
                    <a:pt x="2848" y="94"/>
                    <a:pt x="2841" y="93"/>
                    <a:pt x="2840" y="98"/>
                  </a:cubicBezTo>
                  <a:cubicBezTo>
                    <a:pt x="2842" y="100"/>
                    <a:pt x="2844" y="101"/>
                    <a:pt x="2846" y="101"/>
                  </a:cubicBezTo>
                  <a:cubicBezTo>
                    <a:pt x="2850" y="101"/>
                    <a:pt x="2855" y="99"/>
                    <a:pt x="2858" y="98"/>
                  </a:cubicBezTo>
                  <a:cubicBezTo>
                    <a:pt x="2860" y="97"/>
                    <a:pt x="2862" y="97"/>
                    <a:pt x="2864" y="97"/>
                  </a:cubicBezTo>
                  <a:cubicBezTo>
                    <a:pt x="2875" y="97"/>
                    <a:pt x="2880" y="101"/>
                    <a:pt x="2886" y="108"/>
                  </a:cubicBezTo>
                  <a:cubicBezTo>
                    <a:pt x="2886" y="108"/>
                    <a:pt x="2887" y="108"/>
                    <a:pt x="2887" y="108"/>
                  </a:cubicBezTo>
                  <a:cubicBezTo>
                    <a:pt x="2893" y="108"/>
                    <a:pt x="2897" y="107"/>
                    <a:pt x="2901" y="106"/>
                  </a:cubicBezTo>
                  <a:cubicBezTo>
                    <a:pt x="2896" y="95"/>
                    <a:pt x="2886" y="84"/>
                    <a:pt x="2871" y="84"/>
                  </a:cubicBezTo>
                  <a:cubicBezTo>
                    <a:pt x="2869" y="84"/>
                    <a:pt x="2868" y="85"/>
                    <a:pt x="2867" y="85"/>
                  </a:cubicBezTo>
                  <a:cubicBezTo>
                    <a:pt x="2865" y="79"/>
                    <a:pt x="2858" y="77"/>
                    <a:pt x="2851" y="77"/>
                  </a:cubicBezTo>
                  <a:moveTo>
                    <a:pt x="825" y="76"/>
                  </a:moveTo>
                  <a:cubicBezTo>
                    <a:pt x="820" y="76"/>
                    <a:pt x="815" y="79"/>
                    <a:pt x="818" y="84"/>
                  </a:cubicBezTo>
                  <a:cubicBezTo>
                    <a:pt x="818" y="85"/>
                    <a:pt x="821" y="86"/>
                    <a:pt x="823" y="86"/>
                  </a:cubicBezTo>
                  <a:cubicBezTo>
                    <a:pt x="825" y="86"/>
                    <a:pt x="827" y="85"/>
                    <a:pt x="829" y="85"/>
                  </a:cubicBezTo>
                  <a:cubicBezTo>
                    <a:pt x="832" y="79"/>
                    <a:pt x="829" y="76"/>
                    <a:pt x="825" y="76"/>
                  </a:cubicBezTo>
                  <a:moveTo>
                    <a:pt x="490" y="68"/>
                  </a:moveTo>
                  <a:cubicBezTo>
                    <a:pt x="483" y="73"/>
                    <a:pt x="475" y="78"/>
                    <a:pt x="472" y="86"/>
                  </a:cubicBezTo>
                  <a:cubicBezTo>
                    <a:pt x="476" y="89"/>
                    <a:pt x="482" y="90"/>
                    <a:pt x="487" y="90"/>
                  </a:cubicBezTo>
                  <a:cubicBezTo>
                    <a:pt x="488" y="90"/>
                    <a:pt x="489" y="90"/>
                    <a:pt x="489" y="90"/>
                  </a:cubicBezTo>
                  <a:cubicBezTo>
                    <a:pt x="490" y="90"/>
                    <a:pt x="491" y="90"/>
                    <a:pt x="492" y="90"/>
                  </a:cubicBezTo>
                  <a:cubicBezTo>
                    <a:pt x="495" y="90"/>
                    <a:pt x="499" y="90"/>
                    <a:pt x="502" y="91"/>
                  </a:cubicBezTo>
                  <a:cubicBezTo>
                    <a:pt x="502" y="95"/>
                    <a:pt x="496" y="93"/>
                    <a:pt x="493" y="95"/>
                  </a:cubicBezTo>
                  <a:cubicBezTo>
                    <a:pt x="496" y="101"/>
                    <a:pt x="511" y="102"/>
                    <a:pt x="522" y="102"/>
                  </a:cubicBezTo>
                  <a:cubicBezTo>
                    <a:pt x="529" y="102"/>
                    <a:pt x="539" y="103"/>
                    <a:pt x="546" y="103"/>
                  </a:cubicBezTo>
                  <a:cubicBezTo>
                    <a:pt x="547" y="103"/>
                    <a:pt x="549" y="103"/>
                    <a:pt x="550" y="103"/>
                  </a:cubicBezTo>
                  <a:cubicBezTo>
                    <a:pt x="561" y="102"/>
                    <a:pt x="567" y="91"/>
                    <a:pt x="567" y="82"/>
                  </a:cubicBezTo>
                  <a:cubicBezTo>
                    <a:pt x="557" y="81"/>
                    <a:pt x="547" y="76"/>
                    <a:pt x="538" y="76"/>
                  </a:cubicBezTo>
                  <a:cubicBezTo>
                    <a:pt x="534" y="76"/>
                    <a:pt x="530" y="77"/>
                    <a:pt x="527" y="80"/>
                  </a:cubicBezTo>
                  <a:cubicBezTo>
                    <a:pt x="524" y="79"/>
                    <a:pt x="526" y="73"/>
                    <a:pt x="524" y="71"/>
                  </a:cubicBezTo>
                  <a:cubicBezTo>
                    <a:pt x="523" y="71"/>
                    <a:pt x="522" y="70"/>
                    <a:pt x="522" y="70"/>
                  </a:cubicBezTo>
                  <a:cubicBezTo>
                    <a:pt x="515" y="70"/>
                    <a:pt x="515" y="76"/>
                    <a:pt x="512" y="79"/>
                  </a:cubicBezTo>
                  <a:cubicBezTo>
                    <a:pt x="501" y="78"/>
                    <a:pt x="497" y="71"/>
                    <a:pt x="490" y="68"/>
                  </a:cubicBezTo>
                  <a:moveTo>
                    <a:pt x="752" y="66"/>
                  </a:moveTo>
                  <a:cubicBezTo>
                    <a:pt x="743" y="66"/>
                    <a:pt x="735" y="70"/>
                    <a:pt x="732" y="77"/>
                  </a:cubicBezTo>
                  <a:cubicBezTo>
                    <a:pt x="735" y="80"/>
                    <a:pt x="739" y="81"/>
                    <a:pt x="743" y="81"/>
                  </a:cubicBezTo>
                  <a:cubicBezTo>
                    <a:pt x="752" y="81"/>
                    <a:pt x="761" y="76"/>
                    <a:pt x="761" y="68"/>
                  </a:cubicBezTo>
                  <a:cubicBezTo>
                    <a:pt x="758" y="67"/>
                    <a:pt x="755" y="66"/>
                    <a:pt x="752" y="66"/>
                  </a:cubicBezTo>
                  <a:moveTo>
                    <a:pt x="796" y="65"/>
                  </a:moveTo>
                  <a:cubicBezTo>
                    <a:pt x="792" y="65"/>
                    <a:pt x="787" y="67"/>
                    <a:pt x="783" y="68"/>
                  </a:cubicBezTo>
                  <a:cubicBezTo>
                    <a:pt x="778" y="70"/>
                    <a:pt x="773" y="72"/>
                    <a:pt x="768" y="72"/>
                  </a:cubicBezTo>
                  <a:cubicBezTo>
                    <a:pt x="767" y="72"/>
                    <a:pt x="766" y="72"/>
                    <a:pt x="766" y="72"/>
                  </a:cubicBezTo>
                  <a:cubicBezTo>
                    <a:pt x="764" y="75"/>
                    <a:pt x="762" y="76"/>
                    <a:pt x="762" y="81"/>
                  </a:cubicBezTo>
                  <a:cubicBezTo>
                    <a:pt x="765" y="84"/>
                    <a:pt x="768" y="86"/>
                    <a:pt x="771" y="86"/>
                  </a:cubicBezTo>
                  <a:cubicBezTo>
                    <a:pt x="776" y="86"/>
                    <a:pt x="780" y="82"/>
                    <a:pt x="786" y="81"/>
                  </a:cubicBezTo>
                  <a:cubicBezTo>
                    <a:pt x="789" y="80"/>
                    <a:pt x="794" y="81"/>
                    <a:pt x="796" y="80"/>
                  </a:cubicBezTo>
                  <a:cubicBezTo>
                    <a:pt x="801" y="78"/>
                    <a:pt x="804" y="71"/>
                    <a:pt x="803" y="68"/>
                  </a:cubicBezTo>
                  <a:cubicBezTo>
                    <a:pt x="801" y="66"/>
                    <a:pt x="798" y="65"/>
                    <a:pt x="796" y="65"/>
                  </a:cubicBezTo>
                  <a:moveTo>
                    <a:pt x="1237" y="62"/>
                  </a:moveTo>
                  <a:cubicBezTo>
                    <a:pt x="1228" y="64"/>
                    <a:pt x="1220" y="66"/>
                    <a:pt x="1218" y="73"/>
                  </a:cubicBezTo>
                  <a:cubicBezTo>
                    <a:pt x="1225" y="75"/>
                    <a:pt x="1230" y="79"/>
                    <a:pt x="1237" y="80"/>
                  </a:cubicBezTo>
                  <a:cubicBezTo>
                    <a:pt x="1237" y="62"/>
                    <a:pt x="1237" y="62"/>
                    <a:pt x="1237" y="62"/>
                  </a:cubicBezTo>
                  <a:moveTo>
                    <a:pt x="850" y="61"/>
                  </a:moveTo>
                  <a:cubicBezTo>
                    <a:pt x="848" y="61"/>
                    <a:pt x="845" y="62"/>
                    <a:pt x="843" y="62"/>
                  </a:cubicBezTo>
                  <a:cubicBezTo>
                    <a:pt x="843" y="68"/>
                    <a:pt x="850" y="72"/>
                    <a:pt x="856" y="72"/>
                  </a:cubicBezTo>
                  <a:cubicBezTo>
                    <a:pt x="859" y="72"/>
                    <a:pt x="862" y="71"/>
                    <a:pt x="863" y="68"/>
                  </a:cubicBezTo>
                  <a:cubicBezTo>
                    <a:pt x="861" y="64"/>
                    <a:pt x="856" y="61"/>
                    <a:pt x="850" y="61"/>
                  </a:cubicBezTo>
                  <a:moveTo>
                    <a:pt x="1205" y="54"/>
                  </a:moveTo>
                  <a:cubicBezTo>
                    <a:pt x="1200" y="54"/>
                    <a:pt x="1195" y="58"/>
                    <a:pt x="1199" y="63"/>
                  </a:cubicBezTo>
                  <a:cubicBezTo>
                    <a:pt x="1201" y="63"/>
                    <a:pt x="1203" y="64"/>
                    <a:pt x="1205" y="64"/>
                  </a:cubicBezTo>
                  <a:cubicBezTo>
                    <a:pt x="1209" y="64"/>
                    <a:pt x="1212" y="63"/>
                    <a:pt x="1213" y="60"/>
                  </a:cubicBezTo>
                  <a:cubicBezTo>
                    <a:pt x="1213" y="56"/>
                    <a:pt x="1209" y="54"/>
                    <a:pt x="1205" y="54"/>
                  </a:cubicBezTo>
                  <a:moveTo>
                    <a:pt x="941" y="54"/>
                  </a:moveTo>
                  <a:cubicBezTo>
                    <a:pt x="935" y="54"/>
                    <a:pt x="926" y="57"/>
                    <a:pt x="921" y="59"/>
                  </a:cubicBezTo>
                  <a:cubicBezTo>
                    <a:pt x="919" y="61"/>
                    <a:pt x="922" y="63"/>
                    <a:pt x="920" y="65"/>
                  </a:cubicBezTo>
                  <a:cubicBezTo>
                    <a:pt x="916" y="67"/>
                    <a:pt x="913" y="67"/>
                    <a:pt x="910" y="67"/>
                  </a:cubicBezTo>
                  <a:cubicBezTo>
                    <a:pt x="908" y="67"/>
                    <a:pt x="907" y="67"/>
                    <a:pt x="905" y="67"/>
                  </a:cubicBezTo>
                  <a:cubicBezTo>
                    <a:pt x="903" y="67"/>
                    <a:pt x="901" y="66"/>
                    <a:pt x="899" y="66"/>
                  </a:cubicBezTo>
                  <a:cubicBezTo>
                    <a:pt x="896" y="66"/>
                    <a:pt x="894" y="67"/>
                    <a:pt x="891" y="68"/>
                  </a:cubicBezTo>
                  <a:cubicBezTo>
                    <a:pt x="891" y="76"/>
                    <a:pt x="895" y="79"/>
                    <a:pt x="901" y="79"/>
                  </a:cubicBezTo>
                  <a:cubicBezTo>
                    <a:pt x="909" y="79"/>
                    <a:pt x="920" y="73"/>
                    <a:pt x="925" y="70"/>
                  </a:cubicBezTo>
                  <a:cubicBezTo>
                    <a:pt x="927" y="71"/>
                    <a:pt x="930" y="71"/>
                    <a:pt x="932" y="71"/>
                  </a:cubicBezTo>
                  <a:cubicBezTo>
                    <a:pt x="938" y="71"/>
                    <a:pt x="944" y="67"/>
                    <a:pt x="952" y="66"/>
                  </a:cubicBezTo>
                  <a:cubicBezTo>
                    <a:pt x="953" y="57"/>
                    <a:pt x="948" y="54"/>
                    <a:pt x="941" y="54"/>
                  </a:cubicBezTo>
                  <a:moveTo>
                    <a:pt x="882" y="47"/>
                  </a:moveTo>
                  <a:cubicBezTo>
                    <a:pt x="872" y="47"/>
                    <a:pt x="860" y="52"/>
                    <a:pt x="860" y="61"/>
                  </a:cubicBezTo>
                  <a:cubicBezTo>
                    <a:pt x="864" y="67"/>
                    <a:pt x="872" y="68"/>
                    <a:pt x="875" y="74"/>
                  </a:cubicBezTo>
                  <a:cubicBezTo>
                    <a:pt x="864" y="76"/>
                    <a:pt x="852" y="76"/>
                    <a:pt x="848" y="84"/>
                  </a:cubicBezTo>
                  <a:cubicBezTo>
                    <a:pt x="850" y="86"/>
                    <a:pt x="852" y="86"/>
                    <a:pt x="854" y="86"/>
                  </a:cubicBezTo>
                  <a:cubicBezTo>
                    <a:pt x="856" y="86"/>
                    <a:pt x="859" y="85"/>
                    <a:pt x="861" y="84"/>
                  </a:cubicBezTo>
                  <a:cubicBezTo>
                    <a:pt x="864" y="83"/>
                    <a:pt x="867" y="82"/>
                    <a:pt x="870" y="82"/>
                  </a:cubicBezTo>
                  <a:cubicBezTo>
                    <a:pt x="872" y="82"/>
                    <a:pt x="873" y="82"/>
                    <a:pt x="875" y="83"/>
                  </a:cubicBezTo>
                  <a:cubicBezTo>
                    <a:pt x="879" y="77"/>
                    <a:pt x="884" y="73"/>
                    <a:pt x="887" y="68"/>
                  </a:cubicBezTo>
                  <a:cubicBezTo>
                    <a:pt x="882" y="64"/>
                    <a:pt x="872" y="64"/>
                    <a:pt x="868" y="60"/>
                  </a:cubicBezTo>
                  <a:cubicBezTo>
                    <a:pt x="872" y="54"/>
                    <a:pt x="889" y="58"/>
                    <a:pt x="887" y="48"/>
                  </a:cubicBezTo>
                  <a:cubicBezTo>
                    <a:pt x="886" y="47"/>
                    <a:pt x="884" y="47"/>
                    <a:pt x="882" y="47"/>
                  </a:cubicBezTo>
                  <a:moveTo>
                    <a:pt x="929" y="45"/>
                  </a:moveTo>
                  <a:cubicBezTo>
                    <a:pt x="926" y="45"/>
                    <a:pt x="923" y="47"/>
                    <a:pt x="924" y="52"/>
                  </a:cubicBezTo>
                  <a:cubicBezTo>
                    <a:pt x="925" y="53"/>
                    <a:pt x="927" y="53"/>
                    <a:pt x="929" y="53"/>
                  </a:cubicBezTo>
                  <a:cubicBezTo>
                    <a:pt x="929" y="53"/>
                    <a:pt x="930" y="53"/>
                    <a:pt x="930" y="53"/>
                  </a:cubicBezTo>
                  <a:cubicBezTo>
                    <a:pt x="931" y="53"/>
                    <a:pt x="931" y="53"/>
                    <a:pt x="932" y="53"/>
                  </a:cubicBezTo>
                  <a:cubicBezTo>
                    <a:pt x="932" y="53"/>
                    <a:pt x="933" y="53"/>
                    <a:pt x="933" y="53"/>
                  </a:cubicBezTo>
                  <a:cubicBezTo>
                    <a:pt x="936" y="48"/>
                    <a:pt x="933" y="45"/>
                    <a:pt x="929" y="45"/>
                  </a:cubicBezTo>
                  <a:moveTo>
                    <a:pt x="2955" y="34"/>
                  </a:moveTo>
                  <a:cubicBezTo>
                    <a:pt x="2951" y="34"/>
                    <a:pt x="2948" y="35"/>
                    <a:pt x="2947" y="38"/>
                  </a:cubicBezTo>
                  <a:cubicBezTo>
                    <a:pt x="2947" y="42"/>
                    <a:pt x="2956" y="39"/>
                    <a:pt x="2956" y="44"/>
                  </a:cubicBezTo>
                  <a:cubicBezTo>
                    <a:pt x="2955" y="45"/>
                    <a:pt x="2954" y="45"/>
                    <a:pt x="2953" y="45"/>
                  </a:cubicBezTo>
                  <a:cubicBezTo>
                    <a:pt x="2952" y="45"/>
                    <a:pt x="2951" y="45"/>
                    <a:pt x="2950" y="44"/>
                  </a:cubicBezTo>
                  <a:cubicBezTo>
                    <a:pt x="2949" y="44"/>
                    <a:pt x="2949" y="44"/>
                    <a:pt x="2948" y="44"/>
                  </a:cubicBezTo>
                  <a:cubicBezTo>
                    <a:pt x="2947" y="44"/>
                    <a:pt x="2946" y="44"/>
                    <a:pt x="2946" y="45"/>
                  </a:cubicBezTo>
                  <a:cubicBezTo>
                    <a:pt x="2943" y="47"/>
                    <a:pt x="2948" y="51"/>
                    <a:pt x="2944" y="53"/>
                  </a:cubicBezTo>
                  <a:cubicBezTo>
                    <a:pt x="2943" y="53"/>
                    <a:pt x="2942" y="53"/>
                    <a:pt x="2940" y="53"/>
                  </a:cubicBezTo>
                  <a:cubicBezTo>
                    <a:pt x="2934" y="53"/>
                    <a:pt x="2930" y="54"/>
                    <a:pt x="2928" y="58"/>
                  </a:cubicBezTo>
                  <a:cubicBezTo>
                    <a:pt x="2927" y="62"/>
                    <a:pt x="2930" y="61"/>
                    <a:pt x="2930" y="64"/>
                  </a:cubicBezTo>
                  <a:cubicBezTo>
                    <a:pt x="2929" y="67"/>
                    <a:pt x="2924" y="66"/>
                    <a:pt x="2925" y="70"/>
                  </a:cubicBezTo>
                  <a:cubicBezTo>
                    <a:pt x="2927" y="76"/>
                    <a:pt x="2932" y="77"/>
                    <a:pt x="2938" y="77"/>
                  </a:cubicBezTo>
                  <a:cubicBezTo>
                    <a:pt x="2942" y="77"/>
                    <a:pt x="2945" y="77"/>
                    <a:pt x="2949" y="76"/>
                  </a:cubicBezTo>
                  <a:cubicBezTo>
                    <a:pt x="2953" y="76"/>
                    <a:pt x="2957" y="75"/>
                    <a:pt x="2960" y="75"/>
                  </a:cubicBezTo>
                  <a:cubicBezTo>
                    <a:pt x="2964" y="75"/>
                    <a:pt x="2968" y="76"/>
                    <a:pt x="2971" y="79"/>
                  </a:cubicBezTo>
                  <a:cubicBezTo>
                    <a:pt x="2970" y="82"/>
                    <a:pt x="2968" y="83"/>
                    <a:pt x="2965" y="83"/>
                  </a:cubicBezTo>
                  <a:cubicBezTo>
                    <a:pt x="2961" y="83"/>
                    <a:pt x="2956" y="81"/>
                    <a:pt x="2952" y="80"/>
                  </a:cubicBezTo>
                  <a:cubicBezTo>
                    <a:pt x="2951" y="81"/>
                    <a:pt x="2951" y="84"/>
                    <a:pt x="2949" y="85"/>
                  </a:cubicBezTo>
                  <a:cubicBezTo>
                    <a:pt x="2951" y="93"/>
                    <a:pt x="2964" y="99"/>
                    <a:pt x="2976" y="99"/>
                  </a:cubicBezTo>
                  <a:cubicBezTo>
                    <a:pt x="2981" y="99"/>
                    <a:pt x="2987" y="98"/>
                    <a:pt x="2991" y="96"/>
                  </a:cubicBezTo>
                  <a:cubicBezTo>
                    <a:pt x="2995" y="97"/>
                    <a:pt x="2996" y="101"/>
                    <a:pt x="3002" y="101"/>
                  </a:cubicBezTo>
                  <a:cubicBezTo>
                    <a:pt x="3010" y="98"/>
                    <a:pt x="2998" y="88"/>
                    <a:pt x="3007" y="85"/>
                  </a:cubicBezTo>
                  <a:cubicBezTo>
                    <a:pt x="3010" y="86"/>
                    <a:pt x="3009" y="90"/>
                    <a:pt x="3014" y="90"/>
                  </a:cubicBezTo>
                  <a:cubicBezTo>
                    <a:pt x="3021" y="87"/>
                    <a:pt x="3028" y="84"/>
                    <a:pt x="3029" y="76"/>
                  </a:cubicBezTo>
                  <a:cubicBezTo>
                    <a:pt x="3016" y="76"/>
                    <a:pt x="3019" y="63"/>
                    <a:pt x="3006" y="63"/>
                  </a:cubicBezTo>
                  <a:cubicBezTo>
                    <a:pt x="3004" y="63"/>
                    <a:pt x="3003" y="63"/>
                    <a:pt x="3001" y="63"/>
                  </a:cubicBezTo>
                  <a:cubicBezTo>
                    <a:pt x="2993" y="55"/>
                    <a:pt x="2978" y="53"/>
                    <a:pt x="2976" y="41"/>
                  </a:cubicBezTo>
                  <a:cubicBezTo>
                    <a:pt x="2971" y="39"/>
                    <a:pt x="2962" y="34"/>
                    <a:pt x="2955" y="34"/>
                  </a:cubicBezTo>
                  <a:moveTo>
                    <a:pt x="3075" y="120"/>
                  </a:moveTo>
                  <a:cubicBezTo>
                    <a:pt x="3073" y="120"/>
                    <a:pt x="3070" y="120"/>
                    <a:pt x="3069" y="119"/>
                  </a:cubicBezTo>
                  <a:cubicBezTo>
                    <a:pt x="3065" y="113"/>
                    <a:pt x="3071" y="111"/>
                    <a:pt x="3077" y="111"/>
                  </a:cubicBezTo>
                  <a:cubicBezTo>
                    <a:pt x="3082" y="111"/>
                    <a:pt x="3088" y="113"/>
                    <a:pt x="3087" y="118"/>
                  </a:cubicBezTo>
                  <a:cubicBezTo>
                    <a:pt x="3085" y="119"/>
                    <a:pt x="3080" y="120"/>
                    <a:pt x="3075" y="120"/>
                  </a:cubicBezTo>
                  <a:moveTo>
                    <a:pt x="3192" y="43"/>
                  </a:moveTo>
                  <a:cubicBezTo>
                    <a:pt x="3189" y="43"/>
                    <a:pt x="3186" y="42"/>
                    <a:pt x="3184" y="41"/>
                  </a:cubicBezTo>
                  <a:cubicBezTo>
                    <a:pt x="3191" y="36"/>
                    <a:pt x="3198" y="31"/>
                    <a:pt x="3208" y="31"/>
                  </a:cubicBezTo>
                  <a:cubicBezTo>
                    <a:pt x="3211" y="31"/>
                    <a:pt x="3215" y="32"/>
                    <a:pt x="3218" y="33"/>
                  </a:cubicBezTo>
                  <a:cubicBezTo>
                    <a:pt x="3213" y="37"/>
                    <a:pt x="3201" y="43"/>
                    <a:pt x="3192" y="43"/>
                  </a:cubicBezTo>
                  <a:moveTo>
                    <a:pt x="3137" y="10"/>
                  </a:moveTo>
                  <a:cubicBezTo>
                    <a:pt x="3133" y="12"/>
                    <a:pt x="3131" y="16"/>
                    <a:pt x="3126" y="17"/>
                  </a:cubicBezTo>
                  <a:cubicBezTo>
                    <a:pt x="3122" y="15"/>
                    <a:pt x="3118" y="14"/>
                    <a:pt x="3114" y="14"/>
                  </a:cubicBezTo>
                  <a:cubicBezTo>
                    <a:pt x="3104" y="14"/>
                    <a:pt x="3092" y="19"/>
                    <a:pt x="3081" y="19"/>
                  </a:cubicBezTo>
                  <a:cubicBezTo>
                    <a:pt x="3079" y="20"/>
                    <a:pt x="3080" y="25"/>
                    <a:pt x="3077" y="25"/>
                  </a:cubicBezTo>
                  <a:cubicBezTo>
                    <a:pt x="3071" y="23"/>
                    <a:pt x="3065" y="19"/>
                    <a:pt x="3058" y="19"/>
                  </a:cubicBezTo>
                  <a:cubicBezTo>
                    <a:pt x="3055" y="19"/>
                    <a:pt x="3053" y="20"/>
                    <a:pt x="3050" y="22"/>
                  </a:cubicBezTo>
                  <a:cubicBezTo>
                    <a:pt x="3045" y="19"/>
                    <a:pt x="3041" y="16"/>
                    <a:pt x="3033" y="16"/>
                  </a:cubicBezTo>
                  <a:cubicBezTo>
                    <a:pt x="3033" y="16"/>
                    <a:pt x="3032" y="16"/>
                    <a:pt x="3031" y="16"/>
                  </a:cubicBezTo>
                  <a:cubicBezTo>
                    <a:pt x="3028" y="21"/>
                    <a:pt x="3024" y="23"/>
                    <a:pt x="3020" y="23"/>
                  </a:cubicBezTo>
                  <a:cubicBezTo>
                    <a:pt x="3017" y="23"/>
                    <a:pt x="3015" y="22"/>
                    <a:pt x="3012" y="22"/>
                  </a:cubicBezTo>
                  <a:cubicBezTo>
                    <a:pt x="3010" y="22"/>
                    <a:pt x="3007" y="21"/>
                    <a:pt x="3004" y="21"/>
                  </a:cubicBezTo>
                  <a:cubicBezTo>
                    <a:pt x="3003" y="21"/>
                    <a:pt x="3001" y="21"/>
                    <a:pt x="3000" y="22"/>
                  </a:cubicBezTo>
                  <a:cubicBezTo>
                    <a:pt x="2996" y="22"/>
                    <a:pt x="2992" y="26"/>
                    <a:pt x="2989" y="26"/>
                  </a:cubicBezTo>
                  <a:cubicBezTo>
                    <a:pt x="2988" y="26"/>
                    <a:pt x="2987" y="26"/>
                    <a:pt x="2986" y="26"/>
                  </a:cubicBezTo>
                  <a:cubicBezTo>
                    <a:pt x="2985" y="26"/>
                    <a:pt x="2984" y="26"/>
                    <a:pt x="2983" y="26"/>
                  </a:cubicBezTo>
                  <a:cubicBezTo>
                    <a:pt x="2982" y="26"/>
                    <a:pt x="2980" y="26"/>
                    <a:pt x="2979" y="26"/>
                  </a:cubicBezTo>
                  <a:cubicBezTo>
                    <a:pt x="2977" y="26"/>
                    <a:pt x="2975" y="26"/>
                    <a:pt x="2974" y="29"/>
                  </a:cubicBezTo>
                  <a:cubicBezTo>
                    <a:pt x="2975" y="33"/>
                    <a:pt x="2979" y="34"/>
                    <a:pt x="2983" y="34"/>
                  </a:cubicBezTo>
                  <a:cubicBezTo>
                    <a:pt x="2985" y="34"/>
                    <a:pt x="2986" y="34"/>
                    <a:pt x="2987" y="34"/>
                  </a:cubicBezTo>
                  <a:cubicBezTo>
                    <a:pt x="2988" y="34"/>
                    <a:pt x="2989" y="34"/>
                    <a:pt x="2991" y="34"/>
                  </a:cubicBezTo>
                  <a:cubicBezTo>
                    <a:pt x="2993" y="34"/>
                    <a:pt x="2995" y="34"/>
                    <a:pt x="2997" y="35"/>
                  </a:cubicBezTo>
                  <a:cubicBezTo>
                    <a:pt x="2993" y="41"/>
                    <a:pt x="2998" y="47"/>
                    <a:pt x="3000" y="52"/>
                  </a:cubicBezTo>
                  <a:cubicBezTo>
                    <a:pt x="3003" y="55"/>
                    <a:pt x="3007" y="55"/>
                    <a:pt x="3010" y="55"/>
                  </a:cubicBezTo>
                  <a:cubicBezTo>
                    <a:pt x="3015" y="55"/>
                    <a:pt x="3020" y="53"/>
                    <a:pt x="3025" y="51"/>
                  </a:cubicBezTo>
                  <a:cubicBezTo>
                    <a:pt x="3029" y="48"/>
                    <a:pt x="3034" y="46"/>
                    <a:pt x="3038" y="46"/>
                  </a:cubicBezTo>
                  <a:cubicBezTo>
                    <a:pt x="3039" y="46"/>
                    <a:pt x="3041" y="46"/>
                    <a:pt x="3042" y="47"/>
                  </a:cubicBezTo>
                  <a:cubicBezTo>
                    <a:pt x="3035" y="49"/>
                    <a:pt x="3026" y="50"/>
                    <a:pt x="3026" y="60"/>
                  </a:cubicBezTo>
                  <a:cubicBezTo>
                    <a:pt x="3037" y="59"/>
                    <a:pt x="3046" y="54"/>
                    <a:pt x="3056" y="54"/>
                  </a:cubicBezTo>
                  <a:cubicBezTo>
                    <a:pt x="3059" y="54"/>
                    <a:pt x="3062" y="55"/>
                    <a:pt x="3065" y="56"/>
                  </a:cubicBezTo>
                  <a:cubicBezTo>
                    <a:pt x="3076" y="53"/>
                    <a:pt x="3090" y="52"/>
                    <a:pt x="3088" y="38"/>
                  </a:cubicBezTo>
                  <a:cubicBezTo>
                    <a:pt x="3090" y="37"/>
                    <a:pt x="3093" y="35"/>
                    <a:pt x="3095" y="35"/>
                  </a:cubicBezTo>
                  <a:cubicBezTo>
                    <a:pt x="3096" y="35"/>
                    <a:pt x="3097" y="36"/>
                    <a:pt x="3098" y="36"/>
                  </a:cubicBezTo>
                  <a:cubicBezTo>
                    <a:pt x="3099" y="40"/>
                    <a:pt x="3093" y="39"/>
                    <a:pt x="3094" y="44"/>
                  </a:cubicBezTo>
                  <a:cubicBezTo>
                    <a:pt x="3095" y="47"/>
                    <a:pt x="3102" y="46"/>
                    <a:pt x="3101" y="51"/>
                  </a:cubicBezTo>
                  <a:cubicBezTo>
                    <a:pt x="3091" y="57"/>
                    <a:pt x="3076" y="59"/>
                    <a:pt x="3066" y="64"/>
                  </a:cubicBezTo>
                  <a:cubicBezTo>
                    <a:pt x="3068" y="70"/>
                    <a:pt x="3077" y="70"/>
                    <a:pt x="3079" y="75"/>
                  </a:cubicBezTo>
                  <a:cubicBezTo>
                    <a:pt x="3067" y="75"/>
                    <a:pt x="3057" y="62"/>
                    <a:pt x="3042" y="62"/>
                  </a:cubicBezTo>
                  <a:cubicBezTo>
                    <a:pt x="3041" y="62"/>
                    <a:pt x="3039" y="62"/>
                    <a:pt x="3037" y="62"/>
                  </a:cubicBezTo>
                  <a:cubicBezTo>
                    <a:pt x="3034" y="63"/>
                    <a:pt x="3028" y="67"/>
                    <a:pt x="3028" y="70"/>
                  </a:cubicBezTo>
                  <a:cubicBezTo>
                    <a:pt x="3027" y="79"/>
                    <a:pt x="3051" y="79"/>
                    <a:pt x="3055" y="87"/>
                  </a:cubicBezTo>
                  <a:cubicBezTo>
                    <a:pt x="3044" y="92"/>
                    <a:pt x="3026" y="89"/>
                    <a:pt x="3015" y="96"/>
                  </a:cubicBezTo>
                  <a:cubicBezTo>
                    <a:pt x="3015" y="99"/>
                    <a:pt x="3014" y="100"/>
                    <a:pt x="3015" y="103"/>
                  </a:cubicBezTo>
                  <a:cubicBezTo>
                    <a:pt x="3022" y="102"/>
                    <a:pt x="3031" y="99"/>
                    <a:pt x="3037" y="99"/>
                  </a:cubicBezTo>
                  <a:cubicBezTo>
                    <a:pt x="3038" y="99"/>
                    <a:pt x="3040" y="99"/>
                    <a:pt x="3041" y="99"/>
                  </a:cubicBezTo>
                  <a:cubicBezTo>
                    <a:pt x="3041" y="105"/>
                    <a:pt x="3034" y="104"/>
                    <a:pt x="3035" y="110"/>
                  </a:cubicBezTo>
                  <a:cubicBezTo>
                    <a:pt x="3037" y="114"/>
                    <a:pt x="3039" y="115"/>
                    <a:pt x="3041" y="115"/>
                  </a:cubicBezTo>
                  <a:cubicBezTo>
                    <a:pt x="3044" y="115"/>
                    <a:pt x="3047" y="114"/>
                    <a:pt x="3050" y="112"/>
                  </a:cubicBezTo>
                  <a:cubicBezTo>
                    <a:pt x="3052" y="111"/>
                    <a:pt x="3055" y="110"/>
                    <a:pt x="3057" y="110"/>
                  </a:cubicBezTo>
                  <a:cubicBezTo>
                    <a:pt x="3058" y="110"/>
                    <a:pt x="3058" y="110"/>
                    <a:pt x="3059" y="110"/>
                  </a:cubicBezTo>
                  <a:cubicBezTo>
                    <a:pt x="3058" y="117"/>
                    <a:pt x="3048" y="118"/>
                    <a:pt x="3041" y="121"/>
                  </a:cubicBezTo>
                  <a:cubicBezTo>
                    <a:pt x="3031" y="117"/>
                    <a:pt x="3026" y="105"/>
                    <a:pt x="3013" y="105"/>
                  </a:cubicBezTo>
                  <a:cubicBezTo>
                    <a:pt x="3010" y="105"/>
                    <a:pt x="3008" y="106"/>
                    <a:pt x="3004" y="107"/>
                  </a:cubicBezTo>
                  <a:cubicBezTo>
                    <a:pt x="3003" y="114"/>
                    <a:pt x="3013" y="112"/>
                    <a:pt x="3013" y="118"/>
                  </a:cubicBezTo>
                  <a:cubicBezTo>
                    <a:pt x="3007" y="121"/>
                    <a:pt x="2996" y="122"/>
                    <a:pt x="2994" y="129"/>
                  </a:cubicBezTo>
                  <a:cubicBezTo>
                    <a:pt x="2996" y="133"/>
                    <a:pt x="3000" y="134"/>
                    <a:pt x="3005" y="134"/>
                  </a:cubicBezTo>
                  <a:cubicBezTo>
                    <a:pt x="3009" y="134"/>
                    <a:pt x="3014" y="133"/>
                    <a:pt x="3018" y="132"/>
                  </a:cubicBezTo>
                  <a:cubicBezTo>
                    <a:pt x="3024" y="134"/>
                    <a:pt x="3029" y="137"/>
                    <a:pt x="3036" y="138"/>
                  </a:cubicBezTo>
                  <a:cubicBezTo>
                    <a:pt x="3043" y="133"/>
                    <a:pt x="3051" y="132"/>
                    <a:pt x="3060" y="132"/>
                  </a:cubicBezTo>
                  <a:cubicBezTo>
                    <a:pt x="3064" y="132"/>
                    <a:pt x="3069" y="133"/>
                    <a:pt x="3074" y="133"/>
                  </a:cubicBezTo>
                  <a:cubicBezTo>
                    <a:pt x="3079" y="133"/>
                    <a:pt x="3084" y="134"/>
                    <a:pt x="3089" y="134"/>
                  </a:cubicBezTo>
                  <a:cubicBezTo>
                    <a:pt x="3098" y="134"/>
                    <a:pt x="3107" y="132"/>
                    <a:pt x="3115" y="127"/>
                  </a:cubicBezTo>
                  <a:cubicBezTo>
                    <a:pt x="3114" y="118"/>
                    <a:pt x="3093" y="125"/>
                    <a:pt x="3094" y="113"/>
                  </a:cubicBezTo>
                  <a:cubicBezTo>
                    <a:pt x="3095" y="114"/>
                    <a:pt x="3097" y="114"/>
                    <a:pt x="3098" y="114"/>
                  </a:cubicBezTo>
                  <a:cubicBezTo>
                    <a:pt x="3105" y="114"/>
                    <a:pt x="3108" y="107"/>
                    <a:pt x="3114" y="105"/>
                  </a:cubicBezTo>
                  <a:cubicBezTo>
                    <a:pt x="3115" y="105"/>
                    <a:pt x="3117" y="104"/>
                    <a:pt x="3118" y="104"/>
                  </a:cubicBezTo>
                  <a:cubicBezTo>
                    <a:pt x="3119" y="104"/>
                    <a:pt x="3120" y="104"/>
                    <a:pt x="3120" y="105"/>
                  </a:cubicBezTo>
                  <a:cubicBezTo>
                    <a:pt x="3121" y="105"/>
                    <a:pt x="3122" y="105"/>
                    <a:pt x="3122" y="105"/>
                  </a:cubicBezTo>
                  <a:cubicBezTo>
                    <a:pt x="3125" y="105"/>
                    <a:pt x="3128" y="104"/>
                    <a:pt x="3131" y="101"/>
                  </a:cubicBezTo>
                  <a:cubicBezTo>
                    <a:pt x="3131" y="98"/>
                    <a:pt x="3127" y="98"/>
                    <a:pt x="3127" y="95"/>
                  </a:cubicBezTo>
                  <a:cubicBezTo>
                    <a:pt x="3132" y="93"/>
                    <a:pt x="3139" y="94"/>
                    <a:pt x="3139" y="89"/>
                  </a:cubicBezTo>
                  <a:cubicBezTo>
                    <a:pt x="3137" y="83"/>
                    <a:pt x="3123" y="87"/>
                    <a:pt x="3122" y="80"/>
                  </a:cubicBezTo>
                  <a:cubicBezTo>
                    <a:pt x="3123" y="78"/>
                    <a:pt x="3124" y="76"/>
                    <a:pt x="3127" y="75"/>
                  </a:cubicBezTo>
                  <a:cubicBezTo>
                    <a:pt x="3132" y="76"/>
                    <a:pt x="3133" y="79"/>
                    <a:pt x="3139" y="79"/>
                  </a:cubicBezTo>
                  <a:cubicBezTo>
                    <a:pt x="3139" y="79"/>
                    <a:pt x="3140" y="79"/>
                    <a:pt x="3141" y="79"/>
                  </a:cubicBezTo>
                  <a:cubicBezTo>
                    <a:pt x="3141" y="75"/>
                    <a:pt x="3135" y="75"/>
                    <a:pt x="3137" y="70"/>
                  </a:cubicBezTo>
                  <a:cubicBezTo>
                    <a:pt x="3139" y="69"/>
                    <a:pt x="3141" y="69"/>
                    <a:pt x="3142" y="69"/>
                  </a:cubicBezTo>
                  <a:cubicBezTo>
                    <a:pt x="3147" y="69"/>
                    <a:pt x="3151" y="70"/>
                    <a:pt x="3155" y="71"/>
                  </a:cubicBezTo>
                  <a:cubicBezTo>
                    <a:pt x="3159" y="73"/>
                    <a:pt x="3163" y="74"/>
                    <a:pt x="3167" y="74"/>
                  </a:cubicBezTo>
                  <a:cubicBezTo>
                    <a:pt x="3168" y="74"/>
                    <a:pt x="3169" y="74"/>
                    <a:pt x="3170" y="73"/>
                  </a:cubicBezTo>
                  <a:cubicBezTo>
                    <a:pt x="3173" y="71"/>
                    <a:pt x="3171" y="67"/>
                    <a:pt x="3170" y="64"/>
                  </a:cubicBezTo>
                  <a:cubicBezTo>
                    <a:pt x="3173" y="63"/>
                    <a:pt x="3177" y="63"/>
                    <a:pt x="3178" y="61"/>
                  </a:cubicBezTo>
                  <a:cubicBezTo>
                    <a:pt x="3180" y="59"/>
                    <a:pt x="3176" y="55"/>
                    <a:pt x="3182" y="54"/>
                  </a:cubicBezTo>
                  <a:cubicBezTo>
                    <a:pt x="3182" y="54"/>
                    <a:pt x="3183" y="53"/>
                    <a:pt x="3184" y="53"/>
                  </a:cubicBezTo>
                  <a:cubicBezTo>
                    <a:pt x="3187" y="53"/>
                    <a:pt x="3191" y="55"/>
                    <a:pt x="3194" y="55"/>
                  </a:cubicBezTo>
                  <a:cubicBezTo>
                    <a:pt x="3203" y="43"/>
                    <a:pt x="3227" y="44"/>
                    <a:pt x="3235" y="32"/>
                  </a:cubicBezTo>
                  <a:cubicBezTo>
                    <a:pt x="3234" y="32"/>
                    <a:pt x="3233" y="31"/>
                    <a:pt x="3232" y="31"/>
                  </a:cubicBezTo>
                  <a:cubicBezTo>
                    <a:pt x="3230" y="31"/>
                    <a:pt x="3229" y="32"/>
                    <a:pt x="3227" y="33"/>
                  </a:cubicBezTo>
                  <a:cubicBezTo>
                    <a:pt x="3226" y="33"/>
                    <a:pt x="3224" y="34"/>
                    <a:pt x="3223" y="34"/>
                  </a:cubicBezTo>
                  <a:cubicBezTo>
                    <a:pt x="3222" y="34"/>
                    <a:pt x="3221" y="33"/>
                    <a:pt x="3220" y="33"/>
                  </a:cubicBezTo>
                  <a:cubicBezTo>
                    <a:pt x="3228" y="22"/>
                    <a:pt x="3260" y="34"/>
                    <a:pt x="3266" y="20"/>
                  </a:cubicBezTo>
                  <a:cubicBezTo>
                    <a:pt x="3253" y="15"/>
                    <a:pt x="3238" y="13"/>
                    <a:pt x="3222" y="13"/>
                  </a:cubicBezTo>
                  <a:cubicBezTo>
                    <a:pt x="3214" y="13"/>
                    <a:pt x="3206" y="14"/>
                    <a:pt x="3198" y="14"/>
                  </a:cubicBezTo>
                  <a:cubicBezTo>
                    <a:pt x="3190" y="14"/>
                    <a:pt x="3182" y="15"/>
                    <a:pt x="3175" y="15"/>
                  </a:cubicBezTo>
                  <a:cubicBezTo>
                    <a:pt x="3161" y="15"/>
                    <a:pt x="3148" y="14"/>
                    <a:pt x="3137" y="10"/>
                  </a:cubicBezTo>
                  <a:moveTo>
                    <a:pt x="3537" y="345"/>
                  </a:moveTo>
                  <a:cubicBezTo>
                    <a:pt x="3513" y="345"/>
                    <a:pt x="3486" y="343"/>
                    <a:pt x="3468" y="336"/>
                  </a:cubicBezTo>
                  <a:cubicBezTo>
                    <a:pt x="3467" y="329"/>
                    <a:pt x="3475" y="329"/>
                    <a:pt x="3476" y="324"/>
                  </a:cubicBezTo>
                  <a:cubicBezTo>
                    <a:pt x="3476" y="318"/>
                    <a:pt x="3472" y="312"/>
                    <a:pt x="3473" y="309"/>
                  </a:cubicBezTo>
                  <a:cubicBezTo>
                    <a:pt x="3473" y="308"/>
                    <a:pt x="3473" y="307"/>
                    <a:pt x="3474" y="307"/>
                  </a:cubicBezTo>
                  <a:cubicBezTo>
                    <a:pt x="3482" y="307"/>
                    <a:pt x="3509" y="311"/>
                    <a:pt x="3523" y="315"/>
                  </a:cubicBezTo>
                  <a:cubicBezTo>
                    <a:pt x="3537" y="318"/>
                    <a:pt x="3549" y="324"/>
                    <a:pt x="3554" y="334"/>
                  </a:cubicBezTo>
                  <a:cubicBezTo>
                    <a:pt x="3552" y="338"/>
                    <a:pt x="3549" y="342"/>
                    <a:pt x="3546" y="345"/>
                  </a:cubicBezTo>
                  <a:cubicBezTo>
                    <a:pt x="3543" y="345"/>
                    <a:pt x="3540" y="345"/>
                    <a:pt x="3537" y="345"/>
                  </a:cubicBezTo>
                  <a:moveTo>
                    <a:pt x="3376" y="0"/>
                  </a:moveTo>
                  <a:cubicBezTo>
                    <a:pt x="3372" y="0"/>
                    <a:pt x="3370" y="2"/>
                    <a:pt x="3368" y="4"/>
                  </a:cubicBezTo>
                  <a:cubicBezTo>
                    <a:pt x="3366" y="15"/>
                    <a:pt x="3373" y="19"/>
                    <a:pt x="3376" y="25"/>
                  </a:cubicBezTo>
                  <a:cubicBezTo>
                    <a:pt x="3375" y="26"/>
                    <a:pt x="3372" y="27"/>
                    <a:pt x="3370" y="27"/>
                  </a:cubicBezTo>
                  <a:cubicBezTo>
                    <a:pt x="3367" y="27"/>
                    <a:pt x="3364" y="26"/>
                    <a:pt x="3361" y="25"/>
                  </a:cubicBezTo>
                  <a:cubicBezTo>
                    <a:pt x="3358" y="24"/>
                    <a:pt x="3354" y="23"/>
                    <a:pt x="3351" y="23"/>
                  </a:cubicBezTo>
                  <a:cubicBezTo>
                    <a:pt x="3350" y="23"/>
                    <a:pt x="3350" y="23"/>
                    <a:pt x="3350" y="23"/>
                  </a:cubicBezTo>
                  <a:cubicBezTo>
                    <a:pt x="3348" y="27"/>
                    <a:pt x="3348" y="32"/>
                    <a:pt x="3343" y="33"/>
                  </a:cubicBezTo>
                  <a:cubicBezTo>
                    <a:pt x="3341" y="30"/>
                    <a:pt x="3343" y="24"/>
                    <a:pt x="3342" y="20"/>
                  </a:cubicBezTo>
                  <a:cubicBezTo>
                    <a:pt x="3339" y="14"/>
                    <a:pt x="3333" y="13"/>
                    <a:pt x="3326" y="13"/>
                  </a:cubicBezTo>
                  <a:cubicBezTo>
                    <a:pt x="3324" y="13"/>
                    <a:pt x="3323" y="13"/>
                    <a:pt x="3321" y="13"/>
                  </a:cubicBezTo>
                  <a:cubicBezTo>
                    <a:pt x="3319" y="13"/>
                    <a:pt x="3318" y="14"/>
                    <a:pt x="3316" y="14"/>
                  </a:cubicBezTo>
                  <a:cubicBezTo>
                    <a:pt x="3314" y="14"/>
                    <a:pt x="3312" y="13"/>
                    <a:pt x="3310" y="13"/>
                  </a:cubicBezTo>
                  <a:cubicBezTo>
                    <a:pt x="3303" y="12"/>
                    <a:pt x="3296" y="7"/>
                    <a:pt x="3289" y="7"/>
                  </a:cubicBezTo>
                  <a:cubicBezTo>
                    <a:pt x="3287" y="7"/>
                    <a:pt x="3284" y="8"/>
                    <a:pt x="3282" y="10"/>
                  </a:cubicBezTo>
                  <a:cubicBezTo>
                    <a:pt x="3282" y="10"/>
                    <a:pt x="3282" y="11"/>
                    <a:pt x="3281" y="11"/>
                  </a:cubicBezTo>
                  <a:cubicBezTo>
                    <a:pt x="3283" y="16"/>
                    <a:pt x="3283" y="20"/>
                    <a:pt x="3286" y="23"/>
                  </a:cubicBezTo>
                  <a:cubicBezTo>
                    <a:pt x="3290" y="29"/>
                    <a:pt x="3302" y="29"/>
                    <a:pt x="3305" y="36"/>
                  </a:cubicBezTo>
                  <a:cubicBezTo>
                    <a:pt x="3304" y="37"/>
                    <a:pt x="3303" y="37"/>
                    <a:pt x="3303" y="38"/>
                  </a:cubicBezTo>
                  <a:cubicBezTo>
                    <a:pt x="3303" y="38"/>
                    <a:pt x="3302" y="38"/>
                    <a:pt x="3302" y="38"/>
                  </a:cubicBezTo>
                  <a:cubicBezTo>
                    <a:pt x="3296" y="38"/>
                    <a:pt x="3292" y="36"/>
                    <a:pt x="3289" y="34"/>
                  </a:cubicBezTo>
                  <a:cubicBezTo>
                    <a:pt x="3285" y="32"/>
                    <a:pt x="3282" y="30"/>
                    <a:pt x="3278" y="30"/>
                  </a:cubicBezTo>
                  <a:cubicBezTo>
                    <a:pt x="3275" y="30"/>
                    <a:pt x="3272" y="30"/>
                    <a:pt x="3269" y="33"/>
                  </a:cubicBezTo>
                  <a:cubicBezTo>
                    <a:pt x="3267" y="36"/>
                    <a:pt x="3270" y="38"/>
                    <a:pt x="3267" y="41"/>
                  </a:cubicBezTo>
                  <a:cubicBezTo>
                    <a:pt x="3265" y="41"/>
                    <a:pt x="3264" y="41"/>
                    <a:pt x="3263" y="41"/>
                  </a:cubicBezTo>
                  <a:cubicBezTo>
                    <a:pt x="3256" y="41"/>
                    <a:pt x="3255" y="45"/>
                    <a:pt x="3249" y="46"/>
                  </a:cubicBezTo>
                  <a:cubicBezTo>
                    <a:pt x="3246" y="43"/>
                    <a:pt x="3243" y="42"/>
                    <a:pt x="3241" y="42"/>
                  </a:cubicBezTo>
                  <a:cubicBezTo>
                    <a:pt x="3236" y="42"/>
                    <a:pt x="3233" y="45"/>
                    <a:pt x="3229" y="48"/>
                  </a:cubicBezTo>
                  <a:cubicBezTo>
                    <a:pt x="3224" y="52"/>
                    <a:pt x="3220" y="55"/>
                    <a:pt x="3213" y="55"/>
                  </a:cubicBezTo>
                  <a:cubicBezTo>
                    <a:pt x="3212" y="55"/>
                    <a:pt x="3211" y="55"/>
                    <a:pt x="3209" y="55"/>
                  </a:cubicBezTo>
                  <a:cubicBezTo>
                    <a:pt x="3209" y="61"/>
                    <a:pt x="3209" y="61"/>
                    <a:pt x="3209" y="61"/>
                  </a:cubicBezTo>
                  <a:cubicBezTo>
                    <a:pt x="3220" y="65"/>
                    <a:pt x="3239" y="59"/>
                    <a:pt x="3240" y="71"/>
                  </a:cubicBezTo>
                  <a:cubicBezTo>
                    <a:pt x="3241" y="74"/>
                    <a:pt x="3235" y="82"/>
                    <a:pt x="3229" y="84"/>
                  </a:cubicBezTo>
                  <a:cubicBezTo>
                    <a:pt x="3228" y="84"/>
                    <a:pt x="3227" y="84"/>
                    <a:pt x="3226" y="84"/>
                  </a:cubicBezTo>
                  <a:cubicBezTo>
                    <a:pt x="3224" y="84"/>
                    <a:pt x="3221" y="83"/>
                    <a:pt x="3218" y="83"/>
                  </a:cubicBezTo>
                  <a:cubicBezTo>
                    <a:pt x="3215" y="82"/>
                    <a:pt x="3211" y="82"/>
                    <a:pt x="3208" y="82"/>
                  </a:cubicBezTo>
                  <a:cubicBezTo>
                    <a:pt x="3207" y="82"/>
                    <a:pt x="3206" y="82"/>
                    <a:pt x="3205" y="82"/>
                  </a:cubicBezTo>
                  <a:cubicBezTo>
                    <a:pt x="3193" y="83"/>
                    <a:pt x="3183" y="92"/>
                    <a:pt x="3175" y="93"/>
                  </a:cubicBezTo>
                  <a:cubicBezTo>
                    <a:pt x="3174" y="93"/>
                    <a:pt x="3174" y="93"/>
                    <a:pt x="3173" y="93"/>
                  </a:cubicBezTo>
                  <a:cubicBezTo>
                    <a:pt x="3170" y="93"/>
                    <a:pt x="3168" y="93"/>
                    <a:pt x="3166" y="92"/>
                  </a:cubicBezTo>
                  <a:cubicBezTo>
                    <a:pt x="3164" y="92"/>
                    <a:pt x="3162" y="91"/>
                    <a:pt x="3160" y="91"/>
                  </a:cubicBezTo>
                  <a:cubicBezTo>
                    <a:pt x="3158" y="91"/>
                    <a:pt x="3156" y="92"/>
                    <a:pt x="3155" y="93"/>
                  </a:cubicBezTo>
                  <a:cubicBezTo>
                    <a:pt x="3154" y="98"/>
                    <a:pt x="3158" y="106"/>
                    <a:pt x="3165" y="108"/>
                  </a:cubicBezTo>
                  <a:cubicBezTo>
                    <a:pt x="3170" y="108"/>
                    <a:pt x="3171" y="103"/>
                    <a:pt x="3176" y="103"/>
                  </a:cubicBezTo>
                  <a:cubicBezTo>
                    <a:pt x="3184" y="107"/>
                    <a:pt x="3185" y="114"/>
                    <a:pt x="3195" y="114"/>
                  </a:cubicBezTo>
                  <a:cubicBezTo>
                    <a:pt x="3195" y="114"/>
                    <a:pt x="3196" y="114"/>
                    <a:pt x="3196" y="114"/>
                  </a:cubicBezTo>
                  <a:cubicBezTo>
                    <a:pt x="3202" y="114"/>
                    <a:pt x="3210" y="108"/>
                    <a:pt x="3217" y="108"/>
                  </a:cubicBezTo>
                  <a:cubicBezTo>
                    <a:pt x="3220" y="108"/>
                    <a:pt x="3222" y="109"/>
                    <a:pt x="3224" y="114"/>
                  </a:cubicBezTo>
                  <a:cubicBezTo>
                    <a:pt x="3216" y="118"/>
                    <a:pt x="3200" y="114"/>
                    <a:pt x="3196" y="121"/>
                  </a:cubicBezTo>
                  <a:cubicBezTo>
                    <a:pt x="3191" y="119"/>
                    <a:pt x="3186" y="116"/>
                    <a:pt x="3180" y="116"/>
                  </a:cubicBezTo>
                  <a:cubicBezTo>
                    <a:pt x="3178" y="116"/>
                    <a:pt x="3176" y="116"/>
                    <a:pt x="3174" y="117"/>
                  </a:cubicBezTo>
                  <a:cubicBezTo>
                    <a:pt x="3174" y="129"/>
                    <a:pt x="3190" y="127"/>
                    <a:pt x="3201" y="129"/>
                  </a:cubicBezTo>
                  <a:cubicBezTo>
                    <a:pt x="3206" y="135"/>
                    <a:pt x="3211" y="145"/>
                    <a:pt x="3221" y="145"/>
                  </a:cubicBezTo>
                  <a:cubicBezTo>
                    <a:pt x="3222" y="145"/>
                    <a:pt x="3223" y="145"/>
                    <a:pt x="3224" y="145"/>
                  </a:cubicBezTo>
                  <a:cubicBezTo>
                    <a:pt x="3224" y="139"/>
                    <a:pt x="3218" y="139"/>
                    <a:pt x="3219" y="134"/>
                  </a:cubicBezTo>
                  <a:cubicBezTo>
                    <a:pt x="3222" y="134"/>
                    <a:pt x="3224" y="134"/>
                    <a:pt x="3227" y="134"/>
                  </a:cubicBezTo>
                  <a:cubicBezTo>
                    <a:pt x="3232" y="134"/>
                    <a:pt x="3238" y="134"/>
                    <a:pt x="3244" y="133"/>
                  </a:cubicBezTo>
                  <a:cubicBezTo>
                    <a:pt x="3250" y="133"/>
                    <a:pt x="3256" y="132"/>
                    <a:pt x="3262" y="132"/>
                  </a:cubicBezTo>
                  <a:cubicBezTo>
                    <a:pt x="3267" y="132"/>
                    <a:pt x="3272" y="132"/>
                    <a:pt x="3277" y="134"/>
                  </a:cubicBezTo>
                  <a:cubicBezTo>
                    <a:pt x="3283" y="135"/>
                    <a:pt x="3283" y="140"/>
                    <a:pt x="3288" y="145"/>
                  </a:cubicBezTo>
                  <a:cubicBezTo>
                    <a:pt x="3298" y="154"/>
                    <a:pt x="3317" y="162"/>
                    <a:pt x="3323" y="172"/>
                  </a:cubicBezTo>
                  <a:cubicBezTo>
                    <a:pt x="3323" y="176"/>
                    <a:pt x="3325" y="178"/>
                    <a:pt x="3326" y="181"/>
                  </a:cubicBezTo>
                  <a:cubicBezTo>
                    <a:pt x="3335" y="184"/>
                    <a:pt x="3348" y="196"/>
                    <a:pt x="3330" y="199"/>
                  </a:cubicBezTo>
                  <a:cubicBezTo>
                    <a:pt x="3331" y="204"/>
                    <a:pt x="3330" y="209"/>
                    <a:pt x="3331" y="213"/>
                  </a:cubicBezTo>
                  <a:cubicBezTo>
                    <a:pt x="3333" y="214"/>
                    <a:pt x="3335" y="214"/>
                    <a:pt x="3336" y="214"/>
                  </a:cubicBezTo>
                  <a:cubicBezTo>
                    <a:pt x="3343" y="214"/>
                    <a:pt x="3346" y="207"/>
                    <a:pt x="3353" y="206"/>
                  </a:cubicBezTo>
                  <a:cubicBezTo>
                    <a:pt x="3354" y="206"/>
                    <a:pt x="3355" y="206"/>
                    <a:pt x="3356" y="206"/>
                  </a:cubicBezTo>
                  <a:cubicBezTo>
                    <a:pt x="3370" y="206"/>
                    <a:pt x="3381" y="218"/>
                    <a:pt x="3378" y="229"/>
                  </a:cubicBezTo>
                  <a:cubicBezTo>
                    <a:pt x="3366" y="228"/>
                    <a:pt x="3358" y="218"/>
                    <a:pt x="3347" y="218"/>
                  </a:cubicBezTo>
                  <a:cubicBezTo>
                    <a:pt x="3345" y="218"/>
                    <a:pt x="3343" y="218"/>
                    <a:pt x="3341" y="219"/>
                  </a:cubicBezTo>
                  <a:cubicBezTo>
                    <a:pt x="3348" y="230"/>
                    <a:pt x="3371" y="228"/>
                    <a:pt x="3380" y="239"/>
                  </a:cubicBezTo>
                  <a:cubicBezTo>
                    <a:pt x="3377" y="243"/>
                    <a:pt x="3376" y="249"/>
                    <a:pt x="3372" y="252"/>
                  </a:cubicBezTo>
                  <a:cubicBezTo>
                    <a:pt x="3371" y="252"/>
                    <a:pt x="3369" y="251"/>
                    <a:pt x="3367" y="251"/>
                  </a:cubicBezTo>
                  <a:cubicBezTo>
                    <a:pt x="3364" y="251"/>
                    <a:pt x="3360" y="253"/>
                    <a:pt x="3359" y="254"/>
                  </a:cubicBezTo>
                  <a:cubicBezTo>
                    <a:pt x="3358" y="258"/>
                    <a:pt x="3364" y="257"/>
                    <a:pt x="3364" y="261"/>
                  </a:cubicBezTo>
                  <a:cubicBezTo>
                    <a:pt x="3362" y="264"/>
                    <a:pt x="3353" y="261"/>
                    <a:pt x="3354" y="266"/>
                  </a:cubicBezTo>
                  <a:cubicBezTo>
                    <a:pt x="3354" y="268"/>
                    <a:pt x="3355" y="268"/>
                    <a:pt x="3357" y="268"/>
                  </a:cubicBezTo>
                  <a:cubicBezTo>
                    <a:pt x="3358" y="268"/>
                    <a:pt x="3359" y="268"/>
                    <a:pt x="3360" y="267"/>
                  </a:cubicBezTo>
                  <a:cubicBezTo>
                    <a:pt x="3361" y="267"/>
                    <a:pt x="3362" y="267"/>
                    <a:pt x="3363" y="267"/>
                  </a:cubicBezTo>
                  <a:cubicBezTo>
                    <a:pt x="3365" y="267"/>
                    <a:pt x="3366" y="268"/>
                    <a:pt x="3367" y="269"/>
                  </a:cubicBezTo>
                  <a:cubicBezTo>
                    <a:pt x="3360" y="272"/>
                    <a:pt x="3352" y="274"/>
                    <a:pt x="3352" y="282"/>
                  </a:cubicBezTo>
                  <a:cubicBezTo>
                    <a:pt x="3354" y="285"/>
                    <a:pt x="3358" y="286"/>
                    <a:pt x="3362" y="288"/>
                  </a:cubicBezTo>
                  <a:cubicBezTo>
                    <a:pt x="3365" y="294"/>
                    <a:pt x="3359" y="308"/>
                    <a:pt x="3369" y="311"/>
                  </a:cubicBezTo>
                  <a:cubicBezTo>
                    <a:pt x="3373" y="310"/>
                    <a:pt x="3374" y="305"/>
                    <a:pt x="3379" y="305"/>
                  </a:cubicBezTo>
                  <a:cubicBezTo>
                    <a:pt x="3380" y="305"/>
                    <a:pt x="3380" y="305"/>
                    <a:pt x="3381" y="305"/>
                  </a:cubicBezTo>
                  <a:cubicBezTo>
                    <a:pt x="3381" y="307"/>
                    <a:pt x="3385" y="306"/>
                    <a:pt x="3384" y="308"/>
                  </a:cubicBezTo>
                  <a:cubicBezTo>
                    <a:pt x="3381" y="315"/>
                    <a:pt x="3371" y="316"/>
                    <a:pt x="3371" y="323"/>
                  </a:cubicBezTo>
                  <a:cubicBezTo>
                    <a:pt x="3370" y="335"/>
                    <a:pt x="3395" y="345"/>
                    <a:pt x="3401" y="353"/>
                  </a:cubicBezTo>
                  <a:cubicBezTo>
                    <a:pt x="3401" y="356"/>
                    <a:pt x="3399" y="356"/>
                    <a:pt x="3400" y="359"/>
                  </a:cubicBezTo>
                  <a:cubicBezTo>
                    <a:pt x="3402" y="361"/>
                    <a:pt x="3405" y="362"/>
                    <a:pt x="3408" y="362"/>
                  </a:cubicBezTo>
                  <a:cubicBezTo>
                    <a:pt x="3410" y="362"/>
                    <a:pt x="3412" y="361"/>
                    <a:pt x="3414" y="361"/>
                  </a:cubicBezTo>
                  <a:cubicBezTo>
                    <a:pt x="3417" y="361"/>
                    <a:pt x="3419" y="361"/>
                    <a:pt x="3422" y="361"/>
                  </a:cubicBezTo>
                  <a:cubicBezTo>
                    <a:pt x="3422" y="361"/>
                    <a:pt x="3423" y="361"/>
                    <a:pt x="3424" y="361"/>
                  </a:cubicBezTo>
                  <a:cubicBezTo>
                    <a:pt x="3429" y="367"/>
                    <a:pt x="3435" y="373"/>
                    <a:pt x="3447" y="373"/>
                  </a:cubicBezTo>
                  <a:cubicBezTo>
                    <a:pt x="3448" y="373"/>
                    <a:pt x="3449" y="373"/>
                    <a:pt x="3450" y="373"/>
                  </a:cubicBezTo>
                  <a:cubicBezTo>
                    <a:pt x="3456" y="370"/>
                    <a:pt x="3454" y="361"/>
                    <a:pt x="3462" y="359"/>
                  </a:cubicBezTo>
                  <a:cubicBezTo>
                    <a:pt x="3481" y="361"/>
                    <a:pt x="3512" y="369"/>
                    <a:pt x="3536" y="369"/>
                  </a:cubicBezTo>
                  <a:cubicBezTo>
                    <a:pt x="3546" y="369"/>
                    <a:pt x="3556" y="368"/>
                    <a:pt x="3563" y="364"/>
                  </a:cubicBezTo>
                  <a:cubicBezTo>
                    <a:pt x="3572" y="358"/>
                    <a:pt x="3583" y="341"/>
                    <a:pt x="3583" y="334"/>
                  </a:cubicBezTo>
                  <a:cubicBezTo>
                    <a:pt x="3582" y="330"/>
                    <a:pt x="3579" y="322"/>
                    <a:pt x="3577" y="319"/>
                  </a:cubicBezTo>
                  <a:cubicBezTo>
                    <a:pt x="3569" y="306"/>
                    <a:pt x="3547" y="299"/>
                    <a:pt x="3529" y="293"/>
                  </a:cubicBezTo>
                  <a:cubicBezTo>
                    <a:pt x="3540" y="283"/>
                    <a:pt x="3549" y="272"/>
                    <a:pt x="3564" y="265"/>
                  </a:cubicBezTo>
                  <a:cubicBezTo>
                    <a:pt x="3563" y="262"/>
                    <a:pt x="3561" y="255"/>
                    <a:pt x="3566" y="254"/>
                  </a:cubicBezTo>
                  <a:cubicBezTo>
                    <a:pt x="3570" y="257"/>
                    <a:pt x="3574" y="258"/>
                    <a:pt x="3578" y="258"/>
                  </a:cubicBezTo>
                  <a:cubicBezTo>
                    <a:pt x="3585" y="258"/>
                    <a:pt x="3591" y="255"/>
                    <a:pt x="3600" y="253"/>
                  </a:cubicBezTo>
                  <a:cubicBezTo>
                    <a:pt x="3609" y="251"/>
                    <a:pt x="3618" y="251"/>
                    <a:pt x="3625" y="249"/>
                  </a:cubicBezTo>
                  <a:cubicBezTo>
                    <a:pt x="3630" y="247"/>
                    <a:pt x="3633" y="242"/>
                    <a:pt x="3638" y="240"/>
                  </a:cubicBezTo>
                  <a:cubicBezTo>
                    <a:pt x="3649" y="236"/>
                    <a:pt x="3666" y="237"/>
                    <a:pt x="3667" y="227"/>
                  </a:cubicBezTo>
                  <a:cubicBezTo>
                    <a:pt x="3660" y="228"/>
                    <a:pt x="3652" y="230"/>
                    <a:pt x="3644" y="230"/>
                  </a:cubicBezTo>
                  <a:cubicBezTo>
                    <a:pt x="3639" y="230"/>
                    <a:pt x="3634" y="229"/>
                    <a:pt x="3629" y="226"/>
                  </a:cubicBezTo>
                  <a:cubicBezTo>
                    <a:pt x="3627" y="223"/>
                    <a:pt x="3628" y="219"/>
                    <a:pt x="3626" y="218"/>
                  </a:cubicBezTo>
                  <a:cubicBezTo>
                    <a:pt x="3625" y="218"/>
                    <a:pt x="3625" y="218"/>
                    <a:pt x="3624" y="218"/>
                  </a:cubicBezTo>
                  <a:cubicBezTo>
                    <a:pt x="3624" y="218"/>
                    <a:pt x="3623" y="218"/>
                    <a:pt x="3622" y="218"/>
                  </a:cubicBezTo>
                  <a:cubicBezTo>
                    <a:pt x="3622" y="218"/>
                    <a:pt x="3621" y="218"/>
                    <a:pt x="3620" y="218"/>
                  </a:cubicBezTo>
                  <a:cubicBezTo>
                    <a:pt x="3618" y="218"/>
                    <a:pt x="3617" y="218"/>
                    <a:pt x="3616" y="219"/>
                  </a:cubicBezTo>
                  <a:cubicBezTo>
                    <a:pt x="3613" y="222"/>
                    <a:pt x="3617" y="224"/>
                    <a:pt x="3615" y="227"/>
                  </a:cubicBezTo>
                  <a:cubicBezTo>
                    <a:pt x="3613" y="229"/>
                    <a:pt x="3610" y="229"/>
                    <a:pt x="3608" y="229"/>
                  </a:cubicBezTo>
                  <a:cubicBezTo>
                    <a:pt x="3602" y="229"/>
                    <a:pt x="3596" y="226"/>
                    <a:pt x="3596" y="221"/>
                  </a:cubicBezTo>
                  <a:cubicBezTo>
                    <a:pt x="3599" y="215"/>
                    <a:pt x="3607" y="213"/>
                    <a:pt x="3616" y="213"/>
                  </a:cubicBezTo>
                  <a:cubicBezTo>
                    <a:pt x="3613" y="207"/>
                    <a:pt x="3602" y="208"/>
                    <a:pt x="3601" y="201"/>
                  </a:cubicBezTo>
                  <a:cubicBezTo>
                    <a:pt x="3604" y="200"/>
                    <a:pt x="3602" y="197"/>
                    <a:pt x="3604" y="197"/>
                  </a:cubicBezTo>
                  <a:cubicBezTo>
                    <a:pt x="3604" y="197"/>
                    <a:pt x="3605" y="197"/>
                    <a:pt x="3605" y="197"/>
                  </a:cubicBezTo>
                  <a:cubicBezTo>
                    <a:pt x="3605" y="197"/>
                    <a:pt x="3606" y="197"/>
                    <a:pt x="3606" y="197"/>
                  </a:cubicBezTo>
                  <a:cubicBezTo>
                    <a:pt x="3610" y="197"/>
                    <a:pt x="3612" y="202"/>
                    <a:pt x="3616" y="204"/>
                  </a:cubicBezTo>
                  <a:cubicBezTo>
                    <a:pt x="3617" y="205"/>
                    <a:pt x="3620" y="204"/>
                    <a:pt x="3621" y="205"/>
                  </a:cubicBezTo>
                  <a:cubicBezTo>
                    <a:pt x="3623" y="206"/>
                    <a:pt x="3623" y="209"/>
                    <a:pt x="3623" y="209"/>
                  </a:cubicBezTo>
                  <a:cubicBezTo>
                    <a:pt x="3629" y="211"/>
                    <a:pt x="3635" y="209"/>
                    <a:pt x="3639" y="212"/>
                  </a:cubicBezTo>
                  <a:cubicBezTo>
                    <a:pt x="3645" y="216"/>
                    <a:pt x="3645" y="225"/>
                    <a:pt x="3653" y="226"/>
                  </a:cubicBezTo>
                  <a:cubicBezTo>
                    <a:pt x="3654" y="226"/>
                    <a:pt x="3654" y="226"/>
                    <a:pt x="3654" y="226"/>
                  </a:cubicBezTo>
                  <a:cubicBezTo>
                    <a:pt x="3659" y="226"/>
                    <a:pt x="3664" y="222"/>
                    <a:pt x="3669" y="221"/>
                  </a:cubicBezTo>
                  <a:cubicBezTo>
                    <a:pt x="3666" y="200"/>
                    <a:pt x="3636" y="201"/>
                    <a:pt x="3626" y="187"/>
                  </a:cubicBezTo>
                  <a:cubicBezTo>
                    <a:pt x="3620" y="185"/>
                    <a:pt x="3613" y="185"/>
                    <a:pt x="3612" y="179"/>
                  </a:cubicBezTo>
                  <a:cubicBezTo>
                    <a:pt x="3615" y="178"/>
                    <a:pt x="3618" y="177"/>
                    <a:pt x="3621" y="177"/>
                  </a:cubicBezTo>
                  <a:cubicBezTo>
                    <a:pt x="3632" y="177"/>
                    <a:pt x="3644" y="186"/>
                    <a:pt x="3647" y="194"/>
                  </a:cubicBezTo>
                  <a:cubicBezTo>
                    <a:pt x="3653" y="196"/>
                    <a:pt x="3658" y="202"/>
                    <a:pt x="3664" y="202"/>
                  </a:cubicBezTo>
                  <a:cubicBezTo>
                    <a:pt x="3665" y="202"/>
                    <a:pt x="3666" y="202"/>
                    <a:pt x="3667" y="201"/>
                  </a:cubicBezTo>
                  <a:cubicBezTo>
                    <a:pt x="3668" y="194"/>
                    <a:pt x="3656" y="195"/>
                    <a:pt x="3662" y="188"/>
                  </a:cubicBezTo>
                  <a:cubicBezTo>
                    <a:pt x="3656" y="182"/>
                    <a:pt x="3641" y="182"/>
                    <a:pt x="3635" y="175"/>
                  </a:cubicBezTo>
                  <a:cubicBezTo>
                    <a:pt x="3637" y="172"/>
                    <a:pt x="3640" y="171"/>
                    <a:pt x="3643" y="171"/>
                  </a:cubicBezTo>
                  <a:cubicBezTo>
                    <a:pt x="3650" y="171"/>
                    <a:pt x="3656" y="182"/>
                    <a:pt x="3662" y="183"/>
                  </a:cubicBezTo>
                  <a:cubicBezTo>
                    <a:pt x="3663" y="183"/>
                    <a:pt x="3663" y="183"/>
                    <a:pt x="3664" y="183"/>
                  </a:cubicBezTo>
                  <a:cubicBezTo>
                    <a:pt x="3669" y="183"/>
                    <a:pt x="3676" y="179"/>
                    <a:pt x="3680" y="175"/>
                  </a:cubicBezTo>
                  <a:cubicBezTo>
                    <a:pt x="3677" y="171"/>
                    <a:pt x="3664" y="174"/>
                    <a:pt x="3663" y="167"/>
                  </a:cubicBezTo>
                  <a:cubicBezTo>
                    <a:pt x="3664" y="164"/>
                    <a:pt x="3666" y="163"/>
                    <a:pt x="3669" y="163"/>
                  </a:cubicBezTo>
                  <a:cubicBezTo>
                    <a:pt x="3671" y="163"/>
                    <a:pt x="3672" y="163"/>
                    <a:pt x="3674" y="164"/>
                  </a:cubicBezTo>
                  <a:cubicBezTo>
                    <a:pt x="3677" y="164"/>
                    <a:pt x="3679" y="164"/>
                    <a:pt x="3681" y="164"/>
                  </a:cubicBezTo>
                  <a:cubicBezTo>
                    <a:pt x="3682" y="164"/>
                    <a:pt x="3684" y="164"/>
                    <a:pt x="3686" y="163"/>
                  </a:cubicBezTo>
                  <a:cubicBezTo>
                    <a:pt x="3682" y="155"/>
                    <a:pt x="3667" y="155"/>
                    <a:pt x="3668" y="143"/>
                  </a:cubicBezTo>
                  <a:cubicBezTo>
                    <a:pt x="3671" y="141"/>
                    <a:pt x="3679" y="142"/>
                    <a:pt x="3679" y="137"/>
                  </a:cubicBezTo>
                  <a:cubicBezTo>
                    <a:pt x="3675" y="132"/>
                    <a:pt x="3664" y="133"/>
                    <a:pt x="3662" y="126"/>
                  </a:cubicBezTo>
                  <a:cubicBezTo>
                    <a:pt x="3670" y="120"/>
                    <a:pt x="3694" y="126"/>
                    <a:pt x="3694" y="117"/>
                  </a:cubicBezTo>
                  <a:cubicBezTo>
                    <a:pt x="3695" y="106"/>
                    <a:pt x="3665" y="118"/>
                    <a:pt x="3666" y="103"/>
                  </a:cubicBezTo>
                  <a:cubicBezTo>
                    <a:pt x="3671" y="93"/>
                    <a:pt x="3680" y="86"/>
                    <a:pt x="3680" y="72"/>
                  </a:cubicBezTo>
                  <a:cubicBezTo>
                    <a:pt x="3683" y="66"/>
                    <a:pt x="3693" y="62"/>
                    <a:pt x="3688" y="56"/>
                  </a:cubicBezTo>
                  <a:cubicBezTo>
                    <a:pt x="3688" y="56"/>
                    <a:pt x="3687" y="56"/>
                    <a:pt x="3687" y="56"/>
                  </a:cubicBezTo>
                  <a:cubicBezTo>
                    <a:pt x="3684" y="56"/>
                    <a:pt x="3682" y="57"/>
                    <a:pt x="3680" y="59"/>
                  </a:cubicBezTo>
                  <a:cubicBezTo>
                    <a:pt x="3678" y="61"/>
                    <a:pt x="3676" y="62"/>
                    <a:pt x="3673" y="62"/>
                  </a:cubicBezTo>
                  <a:cubicBezTo>
                    <a:pt x="3672" y="62"/>
                    <a:pt x="3671" y="62"/>
                    <a:pt x="3670" y="61"/>
                  </a:cubicBezTo>
                  <a:cubicBezTo>
                    <a:pt x="3673" y="55"/>
                    <a:pt x="3675" y="51"/>
                    <a:pt x="3673" y="45"/>
                  </a:cubicBezTo>
                  <a:cubicBezTo>
                    <a:pt x="3696" y="45"/>
                    <a:pt x="3716" y="43"/>
                    <a:pt x="3725" y="32"/>
                  </a:cubicBezTo>
                  <a:cubicBezTo>
                    <a:pt x="3726" y="32"/>
                    <a:pt x="3727" y="32"/>
                    <a:pt x="3727" y="32"/>
                  </a:cubicBezTo>
                  <a:cubicBezTo>
                    <a:pt x="3730" y="32"/>
                    <a:pt x="3732" y="31"/>
                    <a:pt x="3734" y="31"/>
                  </a:cubicBezTo>
                  <a:cubicBezTo>
                    <a:pt x="3734" y="29"/>
                    <a:pt x="3735" y="28"/>
                    <a:pt x="3736" y="27"/>
                  </a:cubicBezTo>
                  <a:cubicBezTo>
                    <a:pt x="3736" y="22"/>
                    <a:pt x="3726" y="20"/>
                    <a:pt x="3716" y="20"/>
                  </a:cubicBezTo>
                  <a:cubicBezTo>
                    <a:pt x="3710" y="20"/>
                    <a:pt x="3704" y="21"/>
                    <a:pt x="3700" y="22"/>
                  </a:cubicBezTo>
                  <a:cubicBezTo>
                    <a:pt x="3692" y="23"/>
                    <a:pt x="3678" y="31"/>
                    <a:pt x="3670" y="36"/>
                  </a:cubicBezTo>
                  <a:cubicBezTo>
                    <a:pt x="3660" y="42"/>
                    <a:pt x="3653" y="51"/>
                    <a:pt x="3645" y="53"/>
                  </a:cubicBezTo>
                  <a:cubicBezTo>
                    <a:pt x="3642" y="42"/>
                    <a:pt x="3666" y="34"/>
                    <a:pt x="3654" y="22"/>
                  </a:cubicBezTo>
                  <a:cubicBezTo>
                    <a:pt x="3654" y="22"/>
                    <a:pt x="3654" y="22"/>
                    <a:pt x="3653" y="22"/>
                  </a:cubicBezTo>
                  <a:cubicBezTo>
                    <a:pt x="3646" y="22"/>
                    <a:pt x="3640" y="25"/>
                    <a:pt x="3634" y="29"/>
                  </a:cubicBezTo>
                  <a:cubicBezTo>
                    <a:pt x="3628" y="33"/>
                    <a:pt x="3622" y="37"/>
                    <a:pt x="3616" y="37"/>
                  </a:cubicBezTo>
                  <a:cubicBezTo>
                    <a:pt x="3614" y="37"/>
                    <a:pt x="3611" y="36"/>
                    <a:pt x="3608" y="34"/>
                  </a:cubicBezTo>
                  <a:cubicBezTo>
                    <a:pt x="3611" y="30"/>
                    <a:pt x="3621" y="32"/>
                    <a:pt x="3621" y="25"/>
                  </a:cubicBezTo>
                  <a:cubicBezTo>
                    <a:pt x="3617" y="24"/>
                    <a:pt x="3610" y="23"/>
                    <a:pt x="3604" y="23"/>
                  </a:cubicBezTo>
                  <a:cubicBezTo>
                    <a:pt x="3598" y="23"/>
                    <a:pt x="3591" y="24"/>
                    <a:pt x="3585" y="24"/>
                  </a:cubicBezTo>
                  <a:cubicBezTo>
                    <a:pt x="3575" y="25"/>
                    <a:pt x="3567" y="31"/>
                    <a:pt x="3560" y="31"/>
                  </a:cubicBezTo>
                  <a:cubicBezTo>
                    <a:pt x="3558" y="31"/>
                    <a:pt x="3556" y="31"/>
                    <a:pt x="3554" y="29"/>
                  </a:cubicBezTo>
                  <a:cubicBezTo>
                    <a:pt x="3555" y="27"/>
                    <a:pt x="3558" y="26"/>
                    <a:pt x="3562" y="26"/>
                  </a:cubicBezTo>
                  <a:cubicBezTo>
                    <a:pt x="3563" y="26"/>
                    <a:pt x="3564" y="26"/>
                    <a:pt x="3565" y="26"/>
                  </a:cubicBezTo>
                  <a:cubicBezTo>
                    <a:pt x="3565" y="20"/>
                    <a:pt x="3565" y="20"/>
                    <a:pt x="3565" y="20"/>
                  </a:cubicBezTo>
                  <a:cubicBezTo>
                    <a:pt x="3543" y="14"/>
                    <a:pt x="3516" y="12"/>
                    <a:pt x="3489" y="12"/>
                  </a:cubicBezTo>
                  <a:cubicBezTo>
                    <a:pt x="3482" y="12"/>
                    <a:pt x="3474" y="12"/>
                    <a:pt x="3466" y="12"/>
                  </a:cubicBezTo>
                  <a:cubicBezTo>
                    <a:pt x="3460" y="14"/>
                    <a:pt x="3462" y="22"/>
                    <a:pt x="3456" y="23"/>
                  </a:cubicBezTo>
                  <a:cubicBezTo>
                    <a:pt x="3441" y="20"/>
                    <a:pt x="3431" y="13"/>
                    <a:pt x="3416" y="10"/>
                  </a:cubicBezTo>
                  <a:cubicBezTo>
                    <a:pt x="3416" y="20"/>
                    <a:pt x="3430" y="17"/>
                    <a:pt x="3431" y="25"/>
                  </a:cubicBezTo>
                  <a:cubicBezTo>
                    <a:pt x="3429" y="28"/>
                    <a:pt x="3427" y="28"/>
                    <a:pt x="3425" y="28"/>
                  </a:cubicBezTo>
                  <a:cubicBezTo>
                    <a:pt x="3420" y="28"/>
                    <a:pt x="3417" y="22"/>
                    <a:pt x="3413" y="20"/>
                  </a:cubicBezTo>
                  <a:cubicBezTo>
                    <a:pt x="3405" y="14"/>
                    <a:pt x="3390" y="12"/>
                    <a:pt x="3384" y="8"/>
                  </a:cubicBezTo>
                  <a:cubicBezTo>
                    <a:pt x="3384" y="5"/>
                    <a:pt x="3381" y="4"/>
                    <a:pt x="3380" y="1"/>
                  </a:cubicBezTo>
                  <a:cubicBezTo>
                    <a:pt x="3378" y="1"/>
                    <a:pt x="3377" y="0"/>
                    <a:pt x="33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0">
              <a:extLst>
                <a:ext uri="{FF2B5EF4-FFF2-40B4-BE49-F238E27FC236}">
                  <a16:creationId xmlns:a16="http://schemas.microsoft.com/office/drawing/2014/main" id="{3433D75C-833F-8C4F-B8D1-E1ED44BFC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27" y="1568"/>
              <a:ext cx="8343" cy="2197"/>
            </a:xfrm>
            <a:custGeom>
              <a:avLst/>
              <a:gdLst>
                <a:gd name="T0" fmla="*/ 1802 w 3529"/>
                <a:gd name="T1" fmla="*/ 846 h 928"/>
                <a:gd name="T2" fmla="*/ 1998 w 3529"/>
                <a:gd name="T3" fmla="*/ 895 h 928"/>
                <a:gd name="T4" fmla="*/ 1797 w 3529"/>
                <a:gd name="T5" fmla="*/ 812 h 928"/>
                <a:gd name="T6" fmla="*/ 2083 w 3529"/>
                <a:gd name="T7" fmla="*/ 797 h 928"/>
                <a:gd name="T8" fmla="*/ 1966 w 3529"/>
                <a:gd name="T9" fmla="*/ 639 h 928"/>
                <a:gd name="T10" fmla="*/ 1675 w 3529"/>
                <a:gd name="T11" fmla="*/ 566 h 928"/>
                <a:gd name="T12" fmla="*/ 1539 w 3529"/>
                <a:gd name="T13" fmla="*/ 619 h 928"/>
                <a:gd name="T14" fmla="*/ 1487 w 3529"/>
                <a:gd name="T15" fmla="*/ 772 h 928"/>
                <a:gd name="T16" fmla="*/ 1694 w 3529"/>
                <a:gd name="T17" fmla="*/ 758 h 928"/>
                <a:gd name="T18" fmla="*/ 1852 w 3529"/>
                <a:gd name="T19" fmla="*/ 675 h 928"/>
                <a:gd name="T20" fmla="*/ 1525 w 3529"/>
                <a:gd name="T21" fmla="*/ 555 h 928"/>
                <a:gd name="T22" fmla="*/ 1536 w 3529"/>
                <a:gd name="T23" fmla="*/ 541 h 928"/>
                <a:gd name="T24" fmla="*/ 1437 w 3529"/>
                <a:gd name="T25" fmla="*/ 538 h 928"/>
                <a:gd name="T26" fmla="*/ 1422 w 3529"/>
                <a:gd name="T27" fmla="*/ 518 h 928"/>
                <a:gd name="T28" fmla="*/ 1545 w 3529"/>
                <a:gd name="T29" fmla="*/ 499 h 928"/>
                <a:gd name="T30" fmla="*/ 1704 w 3529"/>
                <a:gd name="T31" fmla="*/ 523 h 928"/>
                <a:gd name="T32" fmla="*/ 1819 w 3529"/>
                <a:gd name="T33" fmla="*/ 552 h 928"/>
                <a:gd name="T34" fmla="*/ 1844 w 3529"/>
                <a:gd name="T35" fmla="*/ 504 h 928"/>
                <a:gd name="T36" fmla="*/ 833 w 3529"/>
                <a:gd name="T37" fmla="*/ 369 h 928"/>
                <a:gd name="T38" fmla="*/ 3244 w 3529"/>
                <a:gd name="T39" fmla="*/ 300 h 928"/>
                <a:gd name="T40" fmla="*/ 3189 w 3529"/>
                <a:gd name="T41" fmla="*/ 313 h 928"/>
                <a:gd name="T42" fmla="*/ 3153 w 3529"/>
                <a:gd name="T43" fmla="*/ 293 h 928"/>
                <a:gd name="T44" fmla="*/ 118 w 3529"/>
                <a:gd name="T45" fmla="*/ 223 h 928"/>
                <a:gd name="T46" fmla="*/ 166 w 3529"/>
                <a:gd name="T47" fmla="*/ 210 h 928"/>
                <a:gd name="T48" fmla="*/ 142 w 3529"/>
                <a:gd name="T49" fmla="*/ 181 h 928"/>
                <a:gd name="T50" fmla="*/ 449 w 3529"/>
                <a:gd name="T51" fmla="*/ 128 h 928"/>
                <a:gd name="T52" fmla="*/ 340 w 3529"/>
                <a:gd name="T53" fmla="*/ 111 h 928"/>
                <a:gd name="T54" fmla="*/ 3276 w 3529"/>
                <a:gd name="T55" fmla="*/ 35 h 928"/>
                <a:gd name="T56" fmla="*/ 330 w 3529"/>
                <a:gd name="T57" fmla="*/ 0 h 928"/>
                <a:gd name="T58" fmla="*/ 246 w 3529"/>
                <a:gd name="T59" fmla="*/ 77 h 928"/>
                <a:gd name="T60" fmla="*/ 250 w 3529"/>
                <a:gd name="T61" fmla="*/ 150 h 928"/>
                <a:gd name="T62" fmla="*/ 345 w 3529"/>
                <a:gd name="T63" fmla="*/ 81 h 928"/>
                <a:gd name="T64" fmla="*/ 484 w 3529"/>
                <a:gd name="T65" fmla="*/ 123 h 928"/>
                <a:gd name="T66" fmla="*/ 501 w 3529"/>
                <a:gd name="T67" fmla="*/ 100 h 928"/>
                <a:gd name="T68" fmla="*/ 623 w 3529"/>
                <a:gd name="T69" fmla="*/ 47 h 928"/>
                <a:gd name="T70" fmla="*/ 684 w 3529"/>
                <a:gd name="T71" fmla="*/ 61 h 928"/>
                <a:gd name="T72" fmla="*/ 588 w 3529"/>
                <a:gd name="T73" fmla="*/ 146 h 928"/>
                <a:gd name="T74" fmla="*/ 603 w 3529"/>
                <a:gd name="T75" fmla="*/ 198 h 928"/>
                <a:gd name="T76" fmla="*/ 399 w 3529"/>
                <a:gd name="T77" fmla="*/ 140 h 928"/>
                <a:gd name="T78" fmla="*/ 263 w 3529"/>
                <a:gd name="T79" fmla="*/ 160 h 928"/>
                <a:gd name="T80" fmla="*/ 176 w 3529"/>
                <a:gd name="T81" fmla="*/ 411 h 928"/>
                <a:gd name="T82" fmla="*/ 316 w 3529"/>
                <a:gd name="T83" fmla="*/ 415 h 928"/>
                <a:gd name="T84" fmla="*/ 750 w 3529"/>
                <a:gd name="T85" fmla="*/ 460 h 928"/>
                <a:gd name="T86" fmla="*/ 681 w 3529"/>
                <a:gd name="T87" fmla="*/ 283 h 928"/>
                <a:gd name="T88" fmla="*/ 716 w 3529"/>
                <a:gd name="T89" fmla="*/ 301 h 928"/>
                <a:gd name="T90" fmla="*/ 815 w 3529"/>
                <a:gd name="T91" fmla="*/ 342 h 928"/>
                <a:gd name="T92" fmla="*/ 830 w 3529"/>
                <a:gd name="T93" fmla="*/ 259 h 928"/>
                <a:gd name="T94" fmla="*/ 1005 w 3529"/>
                <a:gd name="T95" fmla="*/ 278 h 928"/>
                <a:gd name="T96" fmla="*/ 1119 w 3529"/>
                <a:gd name="T97" fmla="*/ 339 h 928"/>
                <a:gd name="T98" fmla="*/ 3257 w 3529"/>
                <a:gd name="T99" fmla="*/ 43 h 928"/>
                <a:gd name="T100" fmla="*/ 2707 w 3529"/>
                <a:gd name="T101" fmla="*/ 160 h 928"/>
                <a:gd name="T102" fmla="*/ 2820 w 3529"/>
                <a:gd name="T103" fmla="*/ 239 h 928"/>
                <a:gd name="T104" fmla="*/ 3036 w 3529"/>
                <a:gd name="T105" fmla="*/ 354 h 928"/>
                <a:gd name="T106" fmla="*/ 3529 w 3529"/>
                <a:gd name="T107" fmla="*/ 499 h 928"/>
                <a:gd name="T108" fmla="*/ 3363 w 3529"/>
                <a:gd name="T109" fmla="*/ 410 h 928"/>
                <a:gd name="T110" fmla="*/ 3197 w 3529"/>
                <a:gd name="T111" fmla="*/ 371 h 928"/>
                <a:gd name="T112" fmla="*/ 3034 w 3529"/>
                <a:gd name="T113" fmla="*/ 329 h 928"/>
                <a:gd name="T114" fmla="*/ 2936 w 3529"/>
                <a:gd name="T115" fmla="*/ 266 h 928"/>
                <a:gd name="T116" fmla="*/ 3039 w 3529"/>
                <a:gd name="T117" fmla="*/ 198 h 928"/>
                <a:gd name="T118" fmla="*/ 3097 w 3529"/>
                <a:gd name="T119" fmla="*/ 191 h 928"/>
                <a:gd name="T120" fmla="*/ 3202 w 3529"/>
                <a:gd name="T121" fmla="*/ 88 h 928"/>
                <a:gd name="T122" fmla="*/ 3272 w 3529"/>
                <a:gd name="T123" fmla="*/ 54 h 928"/>
                <a:gd name="T124" fmla="*/ 3267 w 3529"/>
                <a:gd name="T125" fmla="*/ 7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29" h="928">
                  <a:moveTo>
                    <a:pt x="1978" y="918"/>
                  </a:moveTo>
                  <a:cubicBezTo>
                    <a:pt x="1975" y="918"/>
                    <a:pt x="1971" y="921"/>
                    <a:pt x="1973" y="927"/>
                  </a:cubicBezTo>
                  <a:cubicBezTo>
                    <a:pt x="1974" y="928"/>
                    <a:pt x="1976" y="928"/>
                    <a:pt x="1979" y="928"/>
                  </a:cubicBezTo>
                  <a:cubicBezTo>
                    <a:pt x="1981" y="928"/>
                    <a:pt x="1983" y="928"/>
                    <a:pt x="1984" y="927"/>
                  </a:cubicBezTo>
                  <a:cubicBezTo>
                    <a:pt x="1987" y="922"/>
                    <a:pt x="1983" y="918"/>
                    <a:pt x="1978" y="918"/>
                  </a:cubicBezTo>
                  <a:moveTo>
                    <a:pt x="1798" y="824"/>
                  </a:moveTo>
                  <a:cubicBezTo>
                    <a:pt x="1790" y="824"/>
                    <a:pt x="1787" y="829"/>
                    <a:pt x="1780" y="830"/>
                  </a:cubicBezTo>
                  <a:cubicBezTo>
                    <a:pt x="1776" y="829"/>
                    <a:pt x="1770" y="824"/>
                    <a:pt x="1766" y="824"/>
                  </a:cubicBezTo>
                  <a:cubicBezTo>
                    <a:pt x="1764" y="824"/>
                    <a:pt x="1762" y="825"/>
                    <a:pt x="1761" y="828"/>
                  </a:cubicBezTo>
                  <a:cubicBezTo>
                    <a:pt x="1763" y="833"/>
                    <a:pt x="1769" y="834"/>
                    <a:pt x="1771" y="838"/>
                  </a:cubicBezTo>
                  <a:cubicBezTo>
                    <a:pt x="1766" y="848"/>
                    <a:pt x="1776" y="856"/>
                    <a:pt x="1786" y="859"/>
                  </a:cubicBezTo>
                  <a:cubicBezTo>
                    <a:pt x="1791" y="854"/>
                    <a:pt x="1793" y="848"/>
                    <a:pt x="1802" y="846"/>
                  </a:cubicBezTo>
                  <a:cubicBezTo>
                    <a:pt x="1804" y="841"/>
                    <a:pt x="1806" y="827"/>
                    <a:pt x="1800" y="824"/>
                  </a:cubicBezTo>
                  <a:cubicBezTo>
                    <a:pt x="1800" y="824"/>
                    <a:pt x="1799" y="824"/>
                    <a:pt x="1798" y="824"/>
                  </a:cubicBezTo>
                  <a:moveTo>
                    <a:pt x="2042" y="822"/>
                  </a:moveTo>
                  <a:cubicBezTo>
                    <a:pt x="2038" y="822"/>
                    <a:pt x="2038" y="822"/>
                    <a:pt x="2038" y="822"/>
                  </a:cubicBezTo>
                  <a:cubicBezTo>
                    <a:pt x="2032" y="854"/>
                    <a:pt x="1986" y="851"/>
                    <a:pt x="1979" y="882"/>
                  </a:cubicBezTo>
                  <a:cubicBezTo>
                    <a:pt x="1980" y="883"/>
                    <a:pt x="1983" y="883"/>
                    <a:pt x="1985" y="883"/>
                  </a:cubicBezTo>
                  <a:cubicBezTo>
                    <a:pt x="1986" y="883"/>
                    <a:pt x="1986" y="883"/>
                    <a:pt x="1987" y="883"/>
                  </a:cubicBezTo>
                  <a:cubicBezTo>
                    <a:pt x="1988" y="883"/>
                    <a:pt x="1988" y="883"/>
                    <a:pt x="1989" y="883"/>
                  </a:cubicBezTo>
                  <a:cubicBezTo>
                    <a:pt x="1991" y="883"/>
                    <a:pt x="1994" y="884"/>
                    <a:pt x="1996" y="885"/>
                  </a:cubicBezTo>
                  <a:cubicBezTo>
                    <a:pt x="1995" y="888"/>
                    <a:pt x="1990" y="887"/>
                    <a:pt x="1991" y="891"/>
                  </a:cubicBezTo>
                  <a:cubicBezTo>
                    <a:pt x="1994" y="892"/>
                    <a:pt x="1994" y="895"/>
                    <a:pt x="1997" y="895"/>
                  </a:cubicBezTo>
                  <a:cubicBezTo>
                    <a:pt x="1998" y="895"/>
                    <a:pt x="1998" y="895"/>
                    <a:pt x="1998" y="895"/>
                  </a:cubicBezTo>
                  <a:cubicBezTo>
                    <a:pt x="2001" y="893"/>
                    <a:pt x="2000" y="889"/>
                    <a:pt x="2002" y="887"/>
                  </a:cubicBezTo>
                  <a:cubicBezTo>
                    <a:pt x="2004" y="888"/>
                    <a:pt x="2005" y="888"/>
                    <a:pt x="2007" y="888"/>
                  </a:cubicBezTo>
                  <a:cubicBezTo>
                    <a:pt x="2028" y="888"/>
                    <a:pt x="2025" y="862"/>
                    <a:pt x="2044" y="858"/>
                  </a:cubicBezTo>
                  <a:cubicBezTo>
                    <a:pt x="2045" y="845"/>
                    <a:pt x="2057" y="843"/>
                    <a:pt x="2060" y="833"/>
                  </a:cubicBezTo>
                  <a:cubicBezTo>
                    <a:pt x="2053" y="830"/>
                    <a:pt x="2047" y="827"/>
                    <a:pt x="2042" y="822"/>
                  </a:cubicBezTo>
                  <a:moveTo>
                    <a:pt x="1759" y="814"/>
                  </a:moveTo>
                  <a:cubicBezTo>
                    <a:pt x="1755" y="814"/>
                    <a:pt x="1753" y="816"/>
                    <a:pt x="1753" y="820"/>
                  </a:cubicBezTo>
                  <a:cubicBezTo>
                    <a:pt x="1754" y="821"/>
                    <a:pt x="1756" y="822"/>
                    <a:pt x="1758" y="822"/>
                  </a:cubicBezTo>
                  <a:cubicBezTo>
                    <a:pt x="1759" y="822"/>
                    <a:pt x="1760" y="822"/>
                    <a:pt x="1760" y="821"/>
                  </a:cubicBezTo>
                  <a:cubicBezTo>
                    <a:pt x="1762" y="820"/>
                    <a:pt x="1761" y="816"/>
                    <a:pt x="1760" y="814"/>
                  </a:cubicBezTo>
                  <a:cubicBezTo>
                    <a:pt x="1760" y="814"/>
                    <a:pt x="1760" y="814"/>
                    <a:pt x="1759" y="814"/>
                  </a:cubicBezTo>
                  <a:moveTo>
                    <a:pt x="1797" y="812"/>
                  </a:moveTo>
                  <a:cubicBezTo>
                    <a:pt x="1793" y="812"/>
                    <a:pt x="1790" y="818"/>
                    <a:pt x="1797" y="820"/>
                  </a:cubicBezTo>
                  <a:cubicBezTo>
                    <a:pt x="1799" y="818"/>
                    <a:pt x="1801" y="817"/>
                    <a:pt x="1801" y="814"/>
                  </a:cubicBezTo>
                  <a:cubicBezTo>
                    <a:pt x="1800" y="813"/>
                    <a:pt x="1798" y="812"/>
                    <a:pt x="1797" y="812"/>
                  </a:cubicBezTo>
                  <a:moveTo>
                    <a:pt x="2043" y="759"/>
                  </a:moveTo>
                  <a:cubicBezTo>
                    <a:pt x="2040" y="759"/>
                    <a:pt x="2039" y="761"/>
                    <a:pt x="2038" y="763"/>
                  </a:cubicBezTo>
                  <a:cubicBezTo>
                    <a:pt x="2035" y="775"/>
                    <a:pt x="2070" y="782"/>
                    <a:pt x="2064" y="800"/>
                  </a:cubicBezTo>
                  <a:cubicBezTo>
                    <a:pt x="2063" y="804"/>
                    <a:pt x="2057" y="804"/>
                    <a:pt x="2057" y="809"/>
                  </a:cubicBezTo>
                  <a:cubicBezTo>
                    <a:pt x="2064" y="814"/>
                    <a:pt x="2068" y="822"/>
                    <a:pt x="2073" y="828"/>
                  </a:cubicBezTo>
                  <a:cubicBezTo>
                    <a:pt x="2082" y="828"/>
                    <a:pt x="2082" y="819"/>
                    <a:pt x="2087" y="814"/>
                  </a:cubicBezTo>
                  <a:cubicBezTo>
                    <a:pt x="2093" y="809"/>
                    <a:pt x="2105" y="806"/>
                    <a:pt x="2103" y="795"/>
                  </a:cubicBezTo>
                  <a:cubicBezTo>
                    <a:pt x="2101" y="793"/>
                    <a:pt x="2099" y="792"/>
                    <a:pt x="2097" y="792"/>
                  </a:cubicBezTo>
                  <a:cubicBezTo>
                    <a:pt x="2092" y="792"/>
                    <a:pt x="2088" y="797"/>
                    <a:pt x="2083" y="797"/>
                  </a:cubicBezTo>
                  <a:cubicBezTo>
                    <a:pt x="2078" y="796"/>
                    <a:pt x="2079" y="791"/>
                    <a:pt x="2079" y="786"/>
                  </a:cubicBezTo>
                  <a:cubicBezTo>
                    <a:pt x="2078" y="785"/>
                    <a:pt x="2077" y="785"/>
                    <a:pt x="2075" y="785"/>
                  </a:cubicBezTo>
                  <a:cubicBezTo>
                    <a:pt x="2074" y="785"/>
                    <a:pt x="2074" y="785"/>
                    <a:pt x="2073" y="785"/>
                  </a:cubicBezTo>
                  <a:cubicBezTo>
                    <a:pt x="2072" y="785"/>
                    <a:pt x="2072" y="785"/>
                    <a:pt x="2071" y="785"/>
                  </a:cubicBezTo>
                  <a:cubicBezTo>
                    <a:pt x="2071" y="785"/>
                    <a:pt x="2071" y="785"/>
                    <a:pt x="2070" y="785"/>
                  </a:cubicBezTo>
                  <a:cubicBezTo>
                    <a:pt x="2064" y="775"/>
                    <a:pt x="2053" y="768"/>
                    <a:pt x="2045" y="759"/>
                  </a:cubicBezTo>
                  <a:cubicBezTo>
                    <a:pt x="2044" y="759"/>
                    <a:pt x="2044" y="759"/>
                    <a:pt x="2043" y="759"/>
                  </a:cubicBezTo>
                  <a:moveTo>
                    <a:pt x="1966" y="639"/>
                  </a:moveTo>
                  <a:cubicBezTo>
                    <a:pt x="1963" y="639"/>
                    <a:pt x="1961" y="641"/>
                    <a:pt x="1962" y="645"/>
                  </a:cubicBezTo>
                  <a:cubicBezTo>
                    <a:pt x="1962" y="649"/>
                    <a:pt x="1972" y="655"/>
                    <a:pt x="1980" y="655"/>
                  </a:cubicBezTo>
                  <a:cubicBezTo>
                    <a:pt x="1983" y="655"/>
                    <a:pt x="1987" y="654"/>
                    <a:pt x="1988" y="650"/>
                  </a:cubicBezTo>
                  <a:cubicBezTo>
                    <a:pt x="1985" y="647"/>
                    <a:pt x="1973" y="639"/>
                    <a:pt x="1966" y="639"/>
                  </a:cubicBezTo>
                  <a:moveTo>
                    <a:pt x="1745" y="556"/>
                  </a:moveTo>
                  <a:cubicBezTo>
                    <a:pt x="1720" y="564"/>
                    <a:pt x="1746" y="613"/>
                    <a:pt x="1717" y="613"/>
                  </a:cubicBezTo>
                  <a:cubicBezTo>
                    <a:pt x="1716" y="613"/>
                    <a:pt x="1716" y="613"/>
                    <a:pt x="1715" y="613"/>
                  </a:cubicBezTo>
                  <a:cubicBezTo>
                    <a:pt x="1709" y="612"/>
                    <a:pt x="1706" y="607"/>
                    <a:pt x="1702" y="605"/>
                  </a:cubicBezTo>
                  <a:cubicBezTo>
                    <a:pt x="1701" y="604"/>
                    <a:pt x="1700" y="604"/>
                    <a:pt x="1698" y="604"/>
                  </a:cubicBezTo>
                  <a:cubicBezTo>
                    <a:pt x="1698" y="604"/>
                    <a:pt x="1698" y="604"/>
                    <a:pt x="1698" y="604"/>
                  </a:cubicBezTo>
                  <a:cubicBezTo>
                    <a:pt x="1697" y="604"/>
                    <a:pt x="1697" y="604"/>
                    <a:pt x="1697" y="604"/>
                  </a:cubicBezTo>
                  <a:cubicBezTo>
                    <a:pt x="1696" y="604"/>
                    <a:pt x="1695" y="604"/>
                    <a:pt x="1694" y="604"/>
                  </a:cubicBezTo>
                  <a:cubicBezTo>
                    <a:pt x="1685" y="600"/>
                    <a:pt x="1678" y="592"/>
                    <a:pt x="1673" y="587"/>
                  </a:cubicBezTo>
                  <a:cubicBezTo>
                    <a:pt x="1677" y="580"/>
                    <a:pt x="1686" y="577"/>
                    <a:pt x="1688" y="568"/>
                  </a:cubicBezTo>
                  <a:cubicBezTo>
                    <a:pt x="1686" y="566"/>
                    <a:pt x="1684" y="565"/>
                    <a:pt x="1682" y="565"/>
                  </a:cubicBezTo>
                  <a:cubicBezTo>
                    <a:pt x="1680" y="565"/>
                    <a:pt x="1677" y="566"/>
                    <a:pt x="1675" y="566"/>
                  </a:cubicBezTo>
                  <a:cubicBezTo>
                    <a:pt x="1672" y="567"/>
                    <a:pt x="1670" y="568"/>
                    <a:pt x="1667" y="568"/>
                  </a:cubicBezTo>
                  <a:cubicBezTo>
                    <a:pt x="1666" y="568"/>
                    <a:pt x="1666" y="568"/>
                    <a:pt x="1665" y="567"/>
                  </a:cubicBezTo>
                  <a:cubicBezTo>
                    <a:pt x="1658" y="566"/>
                    <a:pt x="1651" y="556"/>
                    <a:pt x="1643" y="556"/>
                  </a:cubicBezTo>
                  <a:cubicBezTo>
                    <a:pt x="1641" y="556"/>
                    <a:pt x="1638" y="558"/>
                    <a:pt x="1635" y="561"/>
                  </a:cubicBezTo>
                  <a:cubicBezTo>
                    <a:pt x="1637" y="564"/>
                    <a:pt x="1645" y="564"/>
                    <a:pt x="1642" y="568"/>
                  </a:cubicBezTo>
                  <a:cubicBezTo>
                    <a:pt x="1639" y="568"/>
                    <a:pt x="1637" y="568"/>
                    <a:pt x="1635" y="568"/>
                  </a:cubicBezTo>
                  <a:cubicBezTo>
                    <a:pt x="1619" y="568"/>
                    <a:pt x="1618" y="585"/>
                    <a:pt x="1607" y="592"/>
                  </a:cubicBezTo>
                  <a:cubicBezTo>
                    <a:pt x="1596" y="589"/>
                    <a:pt x="1595" y="580"/>
                    <a:pt x="1585" y="580"/>
                  </a:cubicBezTo>
                  <a:cubicBezTo>
                    <a:pt x="1584" y="580"/>
                    <a:pt x="1583" y="580"/>
                    <a:pt x="1582" y="580"/>
                  </a:cubicBezTo>
                  <a:cubicBezTo>
                    <a:pt x="1569" y="582"/>
                    <a:pt x="1566" y="599"/>
                    <a:pt x="1555" y="605"/>
                  </a:cubicBezTo>
                  <a:cubicBezTo>
                    <a:pt x="1546" y="605"/>
                    <a:pt x="1546" y="605"/>
                    <a:pt x="1546" y="605"/>
                  </a:cubicBezTo>
                  <a:cubicBezTo>
                    <a:pt x="1539" y="608"/>
                    <a:pt x="1541" y="615"/>
                    <a:pt x="1539" y="619"/>
                  </a:cubicBezTo>
                  <a:cubicBezTo>
                    <a:pt x="1534" y="629"/>
                    <a:pt x="1513" y="638"/>
                    <a:pt x="1497" y="640"/>
                  </a:cubicBezTo>
                  <a:cubicBezTo>
                    <a:pt x="1496" y="640"/>
                    <a:pt x="1496" y="640"/>
                    <a:pt x="1495" y="640"/>
                  </a:cubicBezTo>
                  <a:cubicBezTo>
                    <a:pt x="1494" y="640"/>
                    <a:pt x="1493" y="640"/>
                    <a:pt x="1491" y="640"/>
                  </a:cubicBezTo>
                  <a:cubicBezTo>
                    <a:pt x="1490" y="639"/>
                    <a:pt x="1488" y="639"/>
                    <a:pt x="1487" y="639"/>
                  </a:cubicBezTo>
                  <a:cubicBezTo>
                    <a:pt x="1486" y="639"/>
                    <a:pt x="1485" y="639"/>
                    <a:pt x="1483" y="640"/>
                  </a:cubicBezTo>
                  <a:cubicBezTo>
                    <a:pt x="1474" y="642"/>
                    <a:pt x="1468" y="653"/>
                    <a:pt x="1457" y="653"/>
                  </a:cubicBezTo>
                  <a:cubicBezTo>
                    <a:pt x="1456" y="653"/>
                    <a:pt x="1455" y="653"/>
                    <a:pt x="1453" y="653"/>
                  </a:cubicBezTo>
                  <a:cubicBezTo>
                    <a:pt x="1449" y="664"/>
                    <a:pt x="1446" y="676"/>
                    <a:pt x="1457" y="686"/>
                  </a:cubicBezTo>
                  <a:cubicBezTo>
                    <a:pt x="1447" y="694"/>
                    <a:pt x="1456" y="700"/>
                    <a:pt x="1459" y="707"/>
                  </a:cubicBezTo>
                  <a:cubicBezTo>
                    <a:pt x="1464" y="719"/>
                    <a:pt x="1473" y="738"/>
                    <a:pt x="1470" y="750"/>
                  </a:cubicBezTo>
                  <a:cubicBezTo>
                    <a:pt x="1469" y="756"/>
                    <a:pt x="1462" y="759"/>
                    <a:pt x="1465" y="767"/>
                  </a:cubicBezTo>
                  <a:cubicBezTo>
                    <a:pt x="1470" y="771"/>
                    <a:pt x="1478" y="772"/>
                    <a:pt x="1487" y="772"/>
                  </a:cubicBezTo>
                  <a:cubicBezTo>
                    <a:pt x="1489" y="772"/>
                    <a:pt x="1491" y="772"/>
                    <a:pt x="1492" y="772"/>
                  </a:cubicBezTo>
                  <a:cubicBezTo>
                    <a:pt x="1505" y="765"/>
                    <a:pt x="1514" y="756"/>
                    <a:pt x="1530" y="756"/>
                  </a:cubicBezTo>
                  <a:cubicBezTo>
                    <a:pt x="1531" y="756"/>
                    <a:pt x="1532" y="756"/>
                    <a:pt x="1533" y="757"/>
                  </a:cubicBezTo>
                  <a:cubicBezTo>
                    <a:pt x="1537" y="757"/>
                    <a:pt x="1541" y="759"/>
                    <a:pt x="1545" y="759"/>
                  </a:cubicBezTo>
                  <a:cubicBezTo>
                    <a:pt x="1545" y="759"/>
                    <a:pt x="1546" y="759"/>
                    <a:pt x="1546" y="759"/>
                  </a:cubicBezTo>
                  <a:cubicBezTo>
                    <a:pt x="1557" y="759"/>
                    <a:pt x="1560" y="751"/>
                    <a:pt x="1570" y="748"/>
                  </a:cubicBezTo>
                  <a:cubicBezTo>
                    <a:pt x="1575" y="747"/>
                    <a:pt x="1583" y="747"/>
                    <a:pt x="1589" y="745"/>
                  </a:cubicBezTo>
                  <a:cubicBezTo>
                    <a:pt x="1599" y="742"/>
                    <a:pt x="1611" y="739"/>
                    <a:pt x="1625" y="737"/>
                  </a:cubicBezTo>
                  <a:cubicBezTo>
                    <a:pt x="1634" y="742"/>
                    <a:pt x="1644" y="741"/>
                    <a:pt x="1652" y="745"/>
                  </a:cubicBezTo>
                  <a:cubicBezTo>
                    <a:pt x="1662" y="752"/>
                    <a:pt x="1663" y="764"/>
                    <a:pt x="1674" y="770"/>
                  </a:cubicBezTo>
                  <a:cubicBezTo>
                    <a:pt x="1682" y="768"/>
                    <a:pt x="1682" y="758"/>
                    <a:pt x="1690" y="758"/>
                  </a:cubicBezTo>
                  <a:cubicBezTo>
                    <a:pt x="1691" y="758"/>
                    <a:pt x="1692" y="758"/>
                    <a:pt x="1694" y="758"/>
                  </a:cubicBezTo>
                  <a:cubicBezTo>
                    <a:pt x="1697" y="764"/>
                    <a:pt x="1686" y="765"/>
                    <a:pt x="1686" y="771"/>
                  </a:cubicBezTo>
                  <a:cubicBezTo>
                    <a:pt x="1695" y="773"/>
                    <a:pt x="1698" y="779"/>
                    <a:pt x="1707" y="780"/>
                  </a:cubicBezTo>
                  <a:cubicBezTo>
                    <a:pt x="1712" y="785"/>
                    <a:pt x="1717" y="798"/>
                    <a:pt x="1727" y="803"/>
                  </a:cubicBezTo>
                  <a:cubicBezTo>
                    <a:pt x="1729" y="804"/>
                    <a:pt x="1734" y="803"/>
                    <a:pt x="1737" y="805"/>
                  </a:cubicBezTo>
                  <a:cubicBezTo>
                    <a:pt x="1742" y="807"/>
                    <a:pt x="1741" y="810"/>
                    <a:pt x="1746" y="810"/>
                  </a:cubicBezTo>
                  <a:cubicBezTo>
                    <a:pt x="1746" y="810"/>
                    <a:pt x="1746" y="810"/>
                    <a:pt x="1747" y="810"/>
                  </a:cubicBezTo>
                  <a:cubicBezTo>
                    <a:pt x="1754" y="810"/>
                    <a:pt x="1757" y="805"/>
                    <a:pt x="1764" y="802"/>
                  </a:cubicBezTo>
                  <a:cubicBezTo>
                    <a:pt x="1768" y="805"/>
                    <a:pt x="1772" y="809"/>
                    <a:pt x="1779" y="809"/>
                  </a:cubicBezTo>
                  <a:cubicBezTo>
                    <a:pt x="1787" y="801"/>
                    <a:pt x="1793" y="801"/>
                    <a:pt x="1806" y="798"/>
                  </a:cubicBezTo>
                  <a:cubicBezTo>
                    <a:pt x="1819" y="795"/>
                    <a:pt x="1817" y="785"/>
                    <a:pt x="1820" y="775"/>
                  </a:cubicBezTo>
                  <a:cubicBezTo>
                    <a:pt x="1824" y="760"/>
                    <a:pt x="1841" y="751"/>
                    <a:pt x="1846" y="739"/>
                  </a:cubicBezTo>
                  <a:cubicBezTo>
                    <a:pt x="1853" y="718"/>
                    <a:pt x="1844" y="693"/>
                    <a:pt x="1852" y="675"/>
                  </a:cubicBezTo>
                  <a:cubicBezTo>
                    <a:pt x="1851" y="674"/>
                    <a:pt x="1851" y="674"/>
                    <a:pt x="1850" y="674"/>
                  </a:cubicBezTo>
                  <a:cubicBezTo>
                    <a:pt x="1849" y="674"/>
                    <a:pt x="1848" y="675"/>
                    <a:pt x="1847" y="676"/>
                  </a:cubicBezTo>
                  <a:cubicBezTo>
                    <a:pt x="1846" y="678"/>
                    <a:pt x="1845" y="679"/>
                    <a:pt x="1843" y="679"/>
                  </a:cubicBezTo>
                  <a:cubicBezTo>
                    <a:pt x="1843" y="679"/>
                    <a:pt x="1843" y="679"/>
                    <a:pt x="1842" y="679"/>
                  </a:cubicBezTo>
                  <a:cubicBezTo>
                    <a:pt x="1836" y="672"/>
                    <a:pt x="1822" y="669"/>
                    <a:pt x="1825" y="657"/>
                  </a:cubicBezTo>
                  <a:cubicBezTo>
                    <a:pt x="1817" y="655"/>
                    <a:pt x="1811" y="651"/>
                    <a:pt x="1813" y="641"/>
                  </a:cubicBezTo>
                  <a:cubicBezTo>
                    <a:pt x="1794" y="631"/>
                    <a:pt x="1772" y="620"/>
                    <a:pt x="1775" y="595"/>
                  </a:cubicBezTo>
                  <a:cubicBezTo>
                    <a:pt x="1772" y="588"/>
                    <a:pt x="1761" y="588"/>
                    <a:pt x="1755" y="583"/>
                  </a:cubicBezTo>
                  <a:cubicBezTo>
                    <a:pt x="1759" y="571"/>
                    <a:pt x="1752" y="562"/>
                    <a:pt x="1745" y="556"/>
                  </a:cubicBezTo>
                  <a:moveTo>
                    <a:pt x="1512" y="541"/>
                  </a:moveTo>
                  <a:cubicBezTo>
                    <a:pt x="1508" y="541"/>
                    <a:pt x="1505" y="543"/>
                    <a:pt x="1506" y="549"/>
                  </a:cubicBezTo>
                  <a:cubicBezTo>
                    <a:pt x="1513" y="550"/>
                    <a:pt x="1517" y="555"/>
                    <a:pt x="1525" y="555"/>
                  </a:cubicBezTo>
                  <a:cubicBezTo>
                    <a:pt x="1526" y="555"/>
                    <a:pt x="1526" y="554"/>
                    <a:pt x="1527" y="554"/>
                  </a:cubicBezTo>
                  <a:cubicBezTo>
                    <a:pt x="1527" y="554"/>
                    <a:pt x="1527" y="554"/>
                    <a:pt x="1528" y="554"/>
                  </a:cubicBezTo>
                  <a:cubicBezTo>
                    <a:pt x="1529" y="553"/>
                    <a:pt x="1529" y="550"/>
                    <a:pt x="1529" y="547"/>
                  </a:cubicBezTo>
                  <a:cubicBezTo>
                    <a:pt x="1525" y="545"/>
                    <a:pt x="1518" y="541"/>
                    <a:pt x="1512" y="541"/>
                  </a:cubicBezTo>
                  <a:moveTo>
                    <a:pt x="1577" y="534"/>
                  </a:moveTo>
                  <a:cubicBezTo>
                    <a:pt x="1566" y="534"/>
                    <a:pt x="1553" y="541"/>
                    <a:pt x="1553" y="550"/>
                  </a:cubicBezTo>
                  <a:cubicBezTo>
                    <a:pt x="1555" y="550"/>
                    <a:pt x="1556" y="551"/>
                    <a:pt x="1556" y="553"/>
                  </a:cubicBezTo>
                  <a:cubicBezTo>
                    <a:pt x="1571" y="551"/>
                    <a:pt x="1581" y="547"/>
                    <a:pt x="1590" y="541"/>
                  </a:cubicBezTo>
                  <a:cubicBezTo>
                    <a:pt x="1588" y="536"/>
                    <a:pt x="1583" y="534"/>
                    <a:pt x="1577" y="534"/>
                  </a:cubicBezTo>
                  <a:moveTo>
                    <a:pt x="1529" y="531"/>
                  </a:moveTo>
                  <a:cubicBezTo>
                    <a:pt x="1523" y="531"/>
                    <a:pt x="1519" y="532"/>
                    <a:pt x="1517" y="535"/>
                  </a:cubicBezTo>
                  <a:cubicBezTo>
                    <a:pt x="1520" y="539"/>
                    <a:pt x="1528" y="541"/>
                    <a:pt x="1536" y="541"/>
                  </a:cubicBezTo>
                  <a:cubicBezTo>
                    <a:pt x="1542" y="541"/>
                    <a:pt x="1548" y="539"/>
                    <a:pt x="1550" y="534"/>
                  </a:cubicBezTo>
                  <a:cubicBezTo>
                    <a:pt x="1545" y="533"/>
                    <a:pt x="1536" y="531"/>
                    <a:pt x="1529" y="531"/>
                  </a:cubicBezTo>
                  <a:moveTo>
                    <a:pt x="1390" y="516"/>
                  </a:moveTo>
                  <a:cubicBezTo>
                    <a:pt x="1381" y="516"/>
                    <a:pt x="1371" y="518"/>
                    <a:pt x="1366" y="521"/>
                  </a:cubicBezTo>
                  <a:cubicBezTo>
                    <a:pt x="1366" y="527"/>
                    <a:pt x="1374" y="526"/>
                    <a:pt x="1379" y="528"/>
                  </a:cubicBezTo>
                  <a:cubicBezTo>
                    <a:pt x="1384" y="529"/>
                    <a:pt x="1389" y="532"/>
                    <a:pt x="1394" y="533"/>
                  </a:cubicBezTo>
                  <a:cubicBezTo>
                    <a:pt x="1395" y="533"/>
                    <a:pt x="1396" y="533"/>
                    <a:pt x="1397" y="533"/>
                  </a:cubicBezTo>
                  <a:cubicBezTo>
                    <a:pt x="1399" y="533"/>
                    <a:pt x="1401" y="533"/>
                    <a:pt x="1403" y="533"/>
                  </a:cubicBezTo>
                  <a:cubicBezTo>
                    <a:pt x="1405" y="533"/>
                    <a:pt x="1407" y="533"/>
                    <a:pt x="1409" y="533"/>
                  </a:cubicBezTo>
                  <a:cubicBezTo>
                    <a:pt x="1410" y="533"/>
                    <a:pt x="1411" y="533"/>
                    <a:pt x="1412" y="533"/>
                  </a:cubicBezTo>
                  <a:cubicBezTo>
                    <a:pt x="1418" y="534"/>
                    <a:pt x="1424" y="537"/>
                    <a:pt x="1429" y="538"/>
                  </a:cubicBezTo>
                  <a:cubicBezTo>
                    <a:pt x="1432" y="538"/>
                    <a:pt x="1434" y="538"/>
                    <a:pt x="1437" y="538"/>
                  </a:cubicBezTo>
                  <a:cubicBezTo>
                    <a:pt x="1440" y="538"/>
                    <a:pt x="1443" y="538"/>
                    <a:pt x="1446" y="538"/>
                  </a:cubicBezTo>
                  <a:cubicBezTo>
                    <a:pt x="1449" y="538"/>
                    <a:pt x="1452" y="537"/>
                    <a:pt x="1454" y="537"/>
                  </a:cubicBezTo>
                  <a:cubicBezTo>
                    <a:pt x="1459" y="537"/>
                    <a:pt x="1464" y="538"/>
                    <a:pt x="1468" y="541"/>
                  </a:cubicBezTo>
                  <a:cubicBezTo>
                    <a:pt x="1470" y="540"/>
                    <a:pt x="1471" y="538"/>
                    <a:pt x="1474" y="538"/>
                  </a:cubicBezTo>
                  <a:cubicBezTo>
                    <a:pt x="1474" y="538"/>
                    <a:pt x="1474" y="538"/>
                    <a:pt x="1475" y="538"/>
                  </a:cubicBezTo>
                  <a:cubicBezTo>
                    <a:pt x="1477" y="540"/>
                    <a:pt x="1483" y="542"/>
                    <a:pt x="1490" y="542"/>
                  </a:cubicBezTo>
                  <a:cubicBezTo>
                    <a:pt x="1500" y="542"/>
                    <a:pt x="1510" y="539"/>
                    <a:pt x="1512" y="534"/>
                  </a:cubicBezTo>
                  <a:cubicBezTo>
                    <a:pt x="1509" y="532"/>
                    <a:pt x="1503" y="531"/>
                    <a:pt x="1497" y="531"/>
                  </a:cubicBezTo>
                  <a:cubicBezTo>
                    <a:pt x="1489" y="531"/>
                    <a:pt x="1480" y="533"/>
                    <a:pt x="1476" y="537"/>
                  </a:cubicBezTo>
                  <a:cubicBezTo>
                    <a:pt x="1477" y="531"/>
                    <a:pt x="1468" y="534"/>
                    <a:pt x="1466" y="532"/>
                  </a:cubicBezTo>
                  <a:cubicBezTo>
                    <a:pt x="1462" y="530"/>
                    <a:pt x="1463" y="524"/>
                    <a:pt x="1458" y="523"/>
                  </a:cubicBezTo>
                  <a:cubicBezTo>
                    <a:pt x="1447" y="521"/>
                    <a:pt x="1435" y="518"/>
                    <a:pt x="1422" y="518"/>
                  </a:cubicBezTo>
                  <a:cubicBezTo>
                    <a:pt x="1418" y="518"/>
                    <a:pt x="1413" y="518"/>
                    <a:pt x="1409" y="519"/>
                  </a:cubicBezTo>
                  <a:cubicBezTo>
                    <a:pt x="1405" y="517"/>
                    <a:pt x="1398" y="516"/>
                    <a:pt x="1390" y="516"/>
                  </a:cubicBezTo>
                  <a:moveTo>
                    <a:pt x="1375" y="499"/>
                  </a:moveTo>
                  <a:cubicBezTo>
                    <a:pt x="1336" y="499"/>
                    <a:pt x="1336" y="499"/>
                    <a:pt x="1336" y="499"/>
                  </a:cubicBezTo>
                  <a:cubicBezTo>
                    <a:pt x="1346" y="507"/>
                    <a:pt x="1359" y="514"/>
                    <a:pt x="1367" y="514"/>
                  </a:cubicBezTo>
                  <a:cubicBezTo>
                    <a:pt x="1374" y="514"/>
                    <a:pt x="1377" y="510"/>
                    <a:pt x="1375" y="499"/>
                  </a:cubicBezTo>
                  <a:moveTo>
                    <a:pt x="1522" y="499"/>
                  </a:moveTo>
                  <a:cubicBezTo>
                    <a:pt x="1511" y="499"/>
                    <a:pt x="1511" y="499"/>
                    <a:pt x="1511" y="499"/>
                  </a:cubicBezTo>
                  <a:cubicBezTo>
                    <a:pt x="1512" y="500"/>
                    <a:pt x="1512" y="501"/>
                    <a:pt x="1512" y="502"/>
                  </a:cubicBezTo>
                  <a:cubicBezTo>
                    <a:pt x="1509" y="507"/>
                    <a:pt x="1505" y="516"/>
                    <a:pt x="1513" y="519"/>
                  </a:cubicBezTo>
                  <a:cubicBezTo>
                    <a:pt x="1529" y="518"/>
                    <a:pt x="1523" y="507"/>
                    <a:pt x="1522" y="499"/>
                  </a:cubicBezTo>
                  <a:moveTo>
                    <a:pt x="1545" y="499"/>
                  </a:moveTo>
                  <a:cubicBezTo>
                    <a:pt x="1530" y="499"/>
                    <a:pt x="1530" y="499"/>
                    <a:pt x="1530" y="499"/>
                  </a:cubicBezTo>
                  <a:cubicBezTo>
                    <a:pt x="1531" y="502"/>
                    <a:pt x="1532" y="505"/>
                    <a:pt x="1537" y="506"/>
                  </a:cubicBezTo>
                  <a:cubicBezTo>
                    <a:pt x="1542" y="505"/>
                    <a:pt x="1544" y="502"/>
                    <a:pt x="1545" y="499"/>
                  </a:cubicBezTo>
                  <a:moveTo>
                    <a:pt x="1652" y="499"/>
                  </a:moveTo>
                  <a:cubicBezTo>
                    <a:pt x="1642" y="499"/>
                    <a:pt x="1642" y="499"/>
                    <a:pt x="1642" y="499"/>
                  </a:cubicBezTo>
                  <a:cubicBezTo>
                    <a:pt x="1644" y="501"/>
                    <a:pt x="1645" y="502"/>
                    <a:pt x="1647" y="503"/>
                  </a:cubicBezTo>
                  <a:cubicBezTo>
                    <a:pt x="1650" y="502"/>
                    <a:pt x="1651" y="500"/>
                    <a:pt x="1652" y="499"/>
                  </a:cubicBezTo>
                  <a:moveTo>
                    <a:pt x="1767" y="499"/>
                  </a:moveTo>
                  <a:cubicBezTo>
                    <a:pt x="1657" y="499"/>
                    <a:pt x="1657" y="499"/>
                    <a:pt x="1657" y="499"/>
                  </a:cubicBezTo>
                  <a:cubicBezTo>
                    <a:pt x="1663" y="503"/>
                    <a:pt x="1671" y="506"/>
                    <a:pt x="1681" y="506"/>
                  </a:cubicBezTo>
                  <a:cubicBezTo>
                    <a:pt x="1683" y="506"/>
                    <a:pt x="1685" y="506"/>
                    <a:pt x="1687" y="505"/>
                  </a:cubicBezTo>
                  <a:cubicBezTo>
                    <a:pt x="1693" y="511"/>
                    <a:pt x="1700" y="516"/>
                    <a:pt x="1704" y="523"/>
                  </a:cubicBezTo>
                  <a:cubicBezTo>
                    <a:pt x="1701" y="529"/>
                    <a:pt x="1693" y="530"/>
                    <a:pt x="1693" y="539"/>
                  </a:cubicBezTo>
                  <a:cubicBezTo>
                    <a:pt x="1694" y="539"/>
                    <a:pt x="1695" y="539"/>
                    <a:pt x="1697" y="539"/>
                  </a:cubicBezTo>
                  <a:cubicBezTo>
                    <a:pt x="1702" y="539"/>
                    <a:pt x="1703" y="535"/>
                    <a:pt x="1709" y="535"/>
                  </a:cubicBezTo>
                  <a:cubicBezTo>
                    <a:pt x="1710" y="535"/>
                    <a:pt x="1710" y="535"/>
                    <a:pt x="1710" y="535"/>
                  </a:cubicBezTo>
                  <a:cubicBezTo>
                    <a:pt x="1716" y="535"/>
                    <a:pt x="1721" y="538"/>
                    <a:pt x="1725" y="540"/>
                  </a:cubicBezTo>
                  <a:cubicBezTo>
                    <a:pt x="1730" y="543"/>
                    <a:pt x="1734" y="546"/>
                    <a:pt x="1740" y="546"/>
                  </a:cubicBezTo>
                  <a:cubicBezTo>
                    <a:pt x="1742" y="546"/>
                    <a:pt x="1744" y="545"/>
                    <a:pt x="1747" y="544"/>
                  </a:cubicBezTo>
                  <a:cubicBezTo>
                    <a:pt x="1750" y="542"/>
                    <a:pt x="1750" y="537"/>
                    <a:pt x="1751" y="533"/>
                  </a:cubicBezTo>
                  <a:cubicBezTo>
                    <a:pt x="1755" y="531"/>
                    <a:pt x="1759" y="531"/>
                    <a:pt x="1762" y="531"/>
                  </a:cubicBezTo>
                  <a:cubicBezTo>
                    <a:pt x="1772" y="531"/>
                    <a:pt x="1778" y="537"/>
                    <a:pt x="1785" y="542"/>
                  </a:cubicBezTo>
                  <a:cubicBezTo>
                    <a:pt x="1792" y="548"/>
                    <a:pt x="1799" y="554"/>
                    <a:pt x="1808" y="554"/>
                  </a:cubicBezTo>
                  <a:cubicBezTo>
                    <a:pt x="1811" y="554"/>
                    <a:pt x="1815" y="553"/>
                    <a:pt x="1819" y="552"/>
                  </a:cubicBezTo>
                  <a:cubicBezTo>
                    <a:pt x="1819" y="545"/>
                    <a:pt x="1814" y="543"/>
                    <a:pt x="1811" y="539"/>
                  </a:cubicBezTo>
                  <a:cubicBezTo>
                    <a:pt x="1797" y="536"/>
                    <a:pt x="1796" y="525"/>
                    <a:pt x="1790" y="516"/>
                  </a:cubicBezTo>
                  <a:cubicBezTo>
                    <a:pt x="1785" y="508"/>
                    <a:pt x="1776" y="504"/>
                    <a:pt x="1767" y="499"/>
                  </a:cubicBezTo>
                  <a:moveTo>
                    <a:pt x="1850" y="499"/>
                  </a:moveTo>
                  <a:cubicBezTo>
                    <a:pt x="1839" y="499"/>
                    <a:pt x="1839" y="499"/>
                    <a:pt x="1839" y="499"/>
                  </a:cubicBezTo>
                  <a:cubicBezTo>
                    <a:pt x="1840" y="500"/>
                    <a:pt x="1840" y="500"/>
                    <a:pt x="1840" y="501"/>
                  </a:cubicBezTo>
                  <a:cubicBezTo>
                    <a:pt x="1833" y="502"/>
                    <a:pt x="1824" y="508"/>
                    <a:pt x="1814" y="508"/>
                  </a:cubicBezTo>
                  <a:cubicBezTo>
                    <a:pt x="1811" y="508"/>
                    <a:pt x="1808" y="508"/>
                    <a:pt x="1805" y="506"/>
                  </a:cubicBezTo>
                  <a:cubicBezTo>
                    <a:pt x="1803" y="507"/>
                    <a:pt x="1803" y="510"/>
                    <a:pt x="1803" y="513"/>
                  </a:cubicBezTo>
                  <a:cubicBezTo>
                    <a:pt x="1808" y="516"/>
                    <a:pt x="1814" y="518"/>
                    <a:pt x="1819" y="518"/>
                  </a:cubicBezTo>
                  <a:cubicBezTo>
                    <a:pt x="1830" y="518"/>
                    <a:pt x="1840" y="512"/>
                    <a:pt x="1843" y="504"/>
                  </a:cubicBezTo>
                  <a:cubicBezTo>
                    <a:pt x="1844" y="504"/>
                    <a:pt x="1844" y="504"/>
                    <a:pt x="1844" y="504"/>
                  </a:cubicBezTo>
                  <a:cubicBezTo>
                    <a:pt x="1845" y="504"/>
                    <a:pt x="1846" y="505"/>
                    <a:pt x="1847" y="505"/>
                  </a:cubicBezTo>
                  <a:cubicBezTo>
                    <a:pt x="1847" y="505"/>
                    <a:pt x="1848" y="505"/>
                    <a:pt x="1849" y="505"/>
                  </a:cubicBezTo>
                  <a:cubicBezTo>
                    <a:pt x="1850" y="505"/>
                    <a:pt x="1850" y="505"/>
                    <a:pt x="1851" y="504"/>
                  </a:cubicBezTo>
                  <a:cubicBezTo>
                    <a:pt x="1852" y="503"/>
                    <a:pt x="1851" y="501"/>
                    <a:pt x="1850" y="499"/>
                  </a:cubicBezTo>
                  <a:moveTo>
                    <a:pt x="1122" y="382"/>
                  </a:moveTo>
                  <a:cubicBezTo>
                    <a:pt x="1115" y="382"/>
                    <a:pt x="1109" y="391"/>
                    <a:pt x="1108" y="398"/>
                  </a:cubicBezTo>
                  <a:cubicBezTo>
                    <a:pt x="1106" y="407"/>
                    <a:pt x="1112" y="421"/>
                    <a:pt x="1120" y="421"/>
                  </a:cubicBezTo>
                  <a:cubicBezTo>
                    <a:pt x="1120" y="421"/>
                    <a:pt x="1120" y="421"/>
                    <a:pt x="1120" y="421"/>
                  </a:cubicBezTo>
                  <a:cubicBezTo>
                    <a:pt x="1127" y="421"/>
                    <a:pt x="1134" y="412"/>
                    <a:pt x="1134" y="406"/>
                  </a:cubicBezTo>
                  <a:cubicBezTo>
                    <a:pt x="1135" y="397"/>
                    <a:pt x="1122" y="390"/>
                    <a:pt x="1122" y="382"/>
                  </a:cubicBezTo>
                  <a:moveTo>
                    <a:pt x="836" y="361"/>
                  </a:moveTo>
                  <a:cubicBezTo>
                    <a:pt x="833" y="361"/>
                    <a:pt x="830" y="364"/>
                    <a:pt x="833" y="369"/>
                  </a:cubicBezTo>
                  <a:cubicBezTo>
                    <a:pt x="834" y="369"/>
                    <a:pt x="835" y="370"/>
                    <a:pt x="836" y="370"/>
                  </a:cubicBezTo>
                  <a:cubicBezTo>
                    <a:pt x="839" y="370"/>
                    <a:pt x="842" y="368"/>
                    <a:pt x="842" y="365"/>
                  </a:cubicBezTo>
                  <a:cubicBezTo>
                    <a:pt x="841" y="363"/>
                    <a:pt x="839" y="361"/>
                    <a:pt x="836" y="361"/>
                  </a:cubicBezTo>
                  <a:moveTo>
                    <a:pt x="853" y="357"/>
                  </a:moveTo>
                  <a:cubicBezTo>
                    <a:pt x="849" y="357"/>
                    <a:pt x="844" y="359"/>
                    <a:pt x="843" y="363"/>
                  </a:cubicBezTo>
                  <a:cubicBezTo>
                    <a:pt x="845" y="364"/>
                    <a:pt x="849" y="365"/>
                    <a:pt x="853" y="365"/>
                  </a:cubicBezTo>
                  <a:cubicBezTo>
                    <a:pt x="857" y="365"/>
                    <a:pt x="860" y="364"/>
                    <a:pt x="861" y="361"/>
                  </a:cubicBezTo>
                  <a:cubicBezTo>
                    <a:pt x="860" y="358"/>
                    <a:pt x="857" y="357"/>
                    <a:pt x="853" y="357"/>
                  </a:cubicBezTo>
                  <a:moveTo>
                    <a:pt x="1258" y="322"/>
                  </a:moveTo>
                  <a:cubicBezTo>
                    <a:pt x="1258" y="325"/>
                    <a:pt x="1258" y="328"/>
                    <a:pt x="1258" y="330"/>
                  </a:cubicBezTo>
                  <a:cubicBezTo>
                    <a:pt x="1258" y="322"/>
                    <a:pt x="1258" y="322"/>
                    <a:pt x="1258" y="322"/>
                  </a:cubicBezTo>
                  <a:moveTo>
                    <a:pt x="3244" y="300"/>
                  </a:moveTo>
                  <a:cubicBezTo>
                    <a:pt x="3238" y="300"/>
                    <a:pt x="3232" y="302"/>
                    <a:pt x="3230" y="304"/>
                  </a:cubicBezTo>
                  <a:cubicBezTo>
                    <a:pt x="3230" y="311"/>
                    <a:pt x="3237" y="315"/>
                    <a:pt x="3243" y="315"/>
                  </a:cubicBezTo>
                  <a:cubicBezTo>
                    <a:pt x="3249" y="315"/>
                    <a:pt x="3255" y="311"/>
                    <a:pt x="3255" y="303"/>
                  </a:cubicBezTo>
                  <a:cubicBezTo>
                    <a:pt x="3253" y="301"/>
                    <a:pt x="3248" y="300"/>
                    <a:pt x="3244" y="300"/>
                  </a:cubicBezTo>
                  <a:moveTo>
                    <a:pt x="3191" y="290"/>
                  </a:moveTo>
                  <a:cubicBezTo>
                    <a:pt x="3179" y="290"/>
                    <a:pt x="3168" y="294"/>
                    <a:pt x="3166" y="304"/>
                  </a:cubicBezTo>
                  <a:cubicBezTo>
                    <a:pt x="3167" y="306"/>
                    <a:pt x="3168" y="306"/>
                    <a:pt x="3169" y="306"/>
                  </a:cubicBezTo>
                  <a:cubicBezTo>
                    <a:pt x="3170" y="306"/>
                    <a:pt x="3171" y="306"/>
                    <a:pt x="3172" y="306"/>
                  </a:cubicBezTo>
                  <a:cubicBezTo>
                    <a:pt x="3173" y="306"/>
                    <a:pt x="3174" y="306"/>
                    <a:pt x="3175" y="306"/>
                  </a:cubicBezTo>
                  <a:cubicBezTo>
                    <a:pt x="3176" y="306"/>
                    <a:pt x="3177" y="306"/>
                    <a:pt x="3178" y="306"/>
                  </a:cubicBezTo>
                  <a:cubicBezTo>
                    <a:pt x="3184" y="308"/>
                    <a:pt x="3183" y="313"/>
                    <a:pt x="3189" y="313"/>
                  </a:cubicBezTo>
                  <a:cubicBezTo>
                    <a:pt x="3189" y="313"/>
                    <a:pt x="3189" y="313"/>
                    <a:pt x="3189" y="313"/>
                  </a:cubicBezTo>
                  <a:cubicBezTo>
                    <a:pt x="3196" y="312"/>
                    <a:pt x="3196" y="306"/>
                    <a:pt x="3204" y="305"/>
                  </a:cubicBezTo>
                  <a:cubicBezTo>
                    <a:pt x="3207" y="306"/>
                    <a:pt x="3213" y="308"/>
                    <a:pt x="3218" y="308"/>
                  </a:cubicBezTo>
                  <a:cubicBezTo>
                    <a:pt x="3222" y="308"/>
                    <a:pt x="3225" y="307"/>
                    <a:pt x="3226" y="302"/>
                  </a:cubicBezTo>
                  <a:cubicBezTo>
                    <a:pt x="3220" y="296"/>
                    <a:pt x="3205" y="290"/>
                    <a:pt x="3191" y="290"/>
                  </a:cubicBezTo>
                  <a:moveTo>
                    <a:pt x="3091" y="260"/>
                  </a:moveTo>
                  <a:cubicBezTo>
                    <a:pt x="3088" y="260"/>
                    <a:pt x="3085" y="260"/>
                    <a:pt x="3082" y="262"/>
                  </a:cubicBezTo>
                  <a:cubicBezTo>
                    <a:pt x="3082" y="263"/>
                    <a:pt x="3080" y="263"/>
                    <a:pt x="3081" y="264"/>
                  </a:cubicBezTo>
                  <a:cubicBezTo>
                    <a:pt x="3089" y="272"/>
                    <a:pt x="3105" y="273"/>
                    <a:pt x="3116" y="278"/>
                  </a:cubicBezTo>
                  <a:cubicBezTo>
                    <a:pt x="3121" y="283"/>
                    <a:pt x="3131" y="285"/>
                    <a:pt x="3133" y="293"/>
                  </a:cubicBezTo>
                  <a:cubicBezTo>
                    <a:pt x="3134" y="293"/>
                    <a:pt x="3136" y="293"/>
                    <a:pt x="3138" y="293"/>
                  </a:cubicBezTo>
                  <a:cubicBezTo>
                    <a:pt x="3140" y="293"/>
                    <a:pt x="3143" y="293"/>
                    <a:pt x="3145" y="293"/>
                  </a:cubicBezTo>
                  <a:cubicBezTo>
                    <a:pt x="3148" y="293"/>
                    <a:pt x="3151" y="293"/>
                    <a:pt x="3153" y="293"/>
                  </a:cubicBezTo>
                  <a:cubicBezTo>
                    <a:pt x="3160" y="293"/>
                    <a:pt x="3165" y="292"/>
                    <a:pt x="3165" y="287"/>
                  </a:cubicBezTo>
                  <a:cubicBezTo>
                    <a:pt x="3157" y="281"/>
                    <a:pt x="3148" y="277"/>
                    <a:pt x="3138" y="274"/>
                  </a:cubicBezTo>
                  <a:cubicBezTo>
                    <a:pt x="3134" y="272"/>
                    <a:pt x="3131" y="268"/>
                    <a:pt x="3128" y="267"/>
                  </a:cubicBezTo>
                  <a:cubicBezTo>
                    <a:pt x="3128" y="267"/>
                    <a:pt x="3127" y="267"/>
                    <a:pt x="3126" y="267"/>
                  </a:cubicBezTo>
                  <a:cubicBezTo>
                    <a:pt x="3125" y="267"/>
                    <a:pt x="3124" y="267"/>
                    <a:pt x="3123" y="267"/>
                  </a:cubicBezTo>
                  <a:cubicBezTo>
                    <a:pt x="3122" y="267"/>
                    <a:pt x="3120" y="267"/>
                    <a:pt x="3119" y="267"/>
                  </a:cubicBezTo>
                  <a:cubicBezTo>
                    <a:pt x="3119" y="267"/>
                    <a:pt x="3118" y="267"/>
                    <a:pt x="3117" y="267"/>
                  </a:cubicBezTo>
                  <a:cubicBezTo>
                    <a:pt x="3109" y="266"/>
                    <a:pt x="3101" y="260"/>
                    <a:pt x="3091" y="260"/>
                  </a:cubicBezTo>
                  <a:moveTo>
                    <a:pt x="135" y="221"/>
                  </a:moveTo>
                  <a:cubicBezTo>
                    <a:pt x="133" y="221"/>
                    <a:pt x="131" y="222"/>
                    <a:pt x="129" y="225"/>
                  </a:cubicBezTo>
                  <a:cubicBezTo>
                    <a:pt x="128" y="223"/>
                    <a:pt x="125" y="221"/>
                    <a:pt x="122" y="221"/>
                  </a:cubicBezTo>
                  <a:cubicBezTo>
                    <a:pt x="120" y="221"/>
                    <a:pt x="119" y="221"/>
                    <a:pt x="118" y="223"/>
                  </a:cubicBezTo>
                  <a:cubicBezTo>
                    <a:pt x="120" y="227"/>
                    <a:pt x="118" y="231"/>
                    <a:pt x="119" y="234"/>
                  </a:cubicBezTo>
                  <a:cubicBezTo>
                    <a:pt x="120" y="234"/>
                    <a:pt x="120" y="234"/>
                    <a:pt x="121" y="234"/>
                  </a:cubicBezTo>
                  <a:cubicBezTo>
                    <a:pt x="124" y="234"/>
                    <a:pt x="127" y="232"/>
                    <a:pt x="130" y="230"/>
                  </a:cubicBezTo>
                  <a:cubicBezTo>
                    <a:pt x="133" y="228"/>
                    <a:pt x="136" y="226"/>
                    <a:pt x="141" y="2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2" y="228"/>
                    <a:pt x="143" y="231"/>
                    <a:pt x="146" y="231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7" y="231"/>
                    <a:pt x="147" y="231"/>
                    <a:pt x="147" y="231"/>
                  </a:cubicBezTo>
                  <a:cubicBezTo>
                    <a:pt x="151" y="231"/>
                    <a:pt x="152" y="229"/>
                    <a:pt x="152" y="226"/>
                  </a:cubicBezTo>
                  <a:cubicBezTo>
                    <a:pt x="146" y="225"/>
                    <a:pt x="140" y="221"/>
                    <a:pt x="135" y="221"/>
                  </a:cubicBezTo>
                  <a:moveTo>
                    <a:pt x="167" y="209"/>
                  </a:moveTo>
                  <a:cubicBezTo>
                    <a:pt x="167" y="209"/>
                    <a:pt x="167" y="210"/>
                    <a:pt x="166" y="210"/>
                  </a:cubicBezTo>
                  <a:cubicBezTo>
                    <a:pt x="164" y="213"/>
                    <a:pt x="161" y="215"/>
                    <a:pt x="163" y="219"/>
                  </a:cubicBezTo>
                  <a:cubicBezTo>
                    <a:pt x="160" y="220"/>
                    <a:pt x="157" y="221"/>
                    <a:pt x="156" y="224"/>
                  </a:cubicBezTo>
                  <a:cubicBezTo>
                    <a:pt x="158" y="225"/>
                    <a:pt x="160" y="227"/>
                    <a:pt x="162" y="227"/>
                  </a:cubicBezTo>
                  <a:cubicBezTo>
                    <a:pt x="165" y="224"/>
                    <a:pt x="165" y="223"/>
                    <a:pt x="164" y="219"/>
                  </a:cubicBezTo>
                  <a:cubicBezTo>
                    <a:pt x="164" y="219"/>
                    <a:pt x="164" y="219"/>
                    <a:pt x="164" y="219"/>
                  </a:cubicBezTo>
                  <a:cubicBezTo>
                    <a:pt x="169" y="219"/>
                    <a:pt x="171" y="216"/>
                    <a:pt x="171" y="211"/>
                  </a:cubicBezTo>
                  <a:cubicBezTo>
                    <a:pt x="169" y="211"/>
                    <a:pt x="169" y="209"/>
                    <a:pt x="167" y="209"/>
                  </a:cubicBezTo>
                  <a:moveTo>
                    <a:pt x="142" y="181"/>
                  </a:moveTo>
                  <a:cubicBezTo>
                    <a:pt x="138" y="181"/>
                    <a:pt x="135" y="185"/>
                    <a:pt x="139" y="189"/>
                  </a:cubicBezTo>
                  <a:cubicBezTo>
                    <a:pt x="139" y="189"/>
                    <a:pt x="140" y="189"/>
                    <a:pt x="141" y="189"/>
                  </a:cubicBezTo>
                  <a:cubicBezTo>
                    <a:pt x="145" y="189"/>
                    <a:pt x="147" y="187"/>
                    <a:pt x="146" y="183"/>
                  </a:cubicBezTo>
                  <a:cubicBezTo>
                    <a:pt x="145" y="181"/>
                    <a:pt x="144" y="181"/>
                    <a:pt x="142" y="181"/>
                  </a:cubicBezTo>
                  <a:moveTo>
                    <a:pt x="15" y="155"/>
                  </a:moveTo>
                  <a:cubicBezTo>
                    <a:pt x="10" y="155"/>
                    <a:pt x="6" y="160"/>
                    <a:pt x="0" y="160"/>
                  </a:cubicBezTo>
                  <a:cubicBezTo>
                    <a:pt x="0" y="165"/>
                    <a:pt x="3" y="167"/>
                    <a:pt x="7" y="167"/>
                  </a:cubicBezTo>
                  <a:cubicBezTo>
                    <a:pt x="12" y="167"/>
                    <a:pt x="20" y="162"/>
                    <a:pt x="18" y="156"/>
                  </a:cubicBezTo>
                  <a:cubicBezTo>
                    <a:pt x="17" y="156"/>
                    <a:pt x="16" y="155"/>
                    <a:pt x="15" y="155"/>
                  </a:cubicBezTo>
                  <a:moveTo>
                    <a:pt x="560" y="154"/>
                  </a:moveTo>
                  <a:cubicBezTo>
                    <a:pt x="553" y="154"/>
                    <a:pt x="547" y="155"/>
                    <a:pt x="543" y="155"/>
                  </a:cubicBezTo>
                  <a:cubicBezTo>
                    <a:pt x="543" y="156"/>
                    <a:pt x="541" y="157"/>
                    <a:pt x="542" y="159"/>
                  </a:cubicBezTo>
                  <a:cubicBezTo>
                    <a:pt x="545" y="162"/>
                    <a:pt x="553" y="165"/>
                    <a:pt x="560" y="165"/>
                  </a:cubicBezTo>
                  <a:cubicBezTo>
                    <a:pt x="566" y="165"/>
                    <a:pt x="573" y="163"/>
                    <a:pt x="576" y="159"/>
                  </a:cubicBezTo>
                  <a:cubicBezTo>
                    <a:pt x="574" y="155"/>
                    <a:pt x="567" y="154"/>
                    <a:pt x="560" y="154"/>
                  </a:cubicBezTo>
                  <a:moveTo>
                    <a:pt x="449" y="128"/>
                  </a:moveTo>
                  <a:cubicBezTo>
                    <a:pt x="442" y="128"/>
                    <a:pt x="434" y="129"/>
                    <a:pt x="429" y="130"/>
                  </a:cubicBezTo>
                  <a:cubicBezTo>
                    <a:pt x="429" y="135"/>
                    <a:pt x="429" y="135"/>
                    <a:pt x="429" y="135"/>
                  </a:cubicBezTo>
                  <a:cubicBezTo>
                    <a:pt x="440" y="139"/>
                    <a:pt x="450" y="149"/>
                    <a:pt x="461" y="150"/>
                  </a:cubicBezTo>
                  <a:cubicBezTo>
                    <a:pt x="467" y="145"/>
                    <a:pt x="459" y="138"/>
                    <a:pt x="461" y="130"/>
                  </a:cubicBezTo>
                  <a:cubicBezTo>
                    <a:pt x="458" y="128"/>
                    <a:pt x="454" y="128"/>
                    <a:pt x="449" y="128"/>
                  </a:cubicBezTo>
                  <a:moveTo>
                    <a:pt x="320" y="122"/>
                  </a:moveTo>
                  <a:cubicBezTo>
                    <a:pt x="319" y="122"/>
                    <a:pt x="319" y="122"/>
                    <a:pt x="318" y="122"/>
                  </a:cubicBezTo>
                  <a:cubicBezTo>
                    <a:pt x="316" y="125"/>
                    <a:pt x="317" y="130"/>
                    <a:pt x="322" y="130"/>
                  </a:cubicBezTo>
                  <a:cubicBezTo>
                    <a:pt x="322" y="130"/>
                    <a:pt x="323" y="130"/>
                    <a:pt x="324" y="130"/>
                  </a:cubicBezTo>
                  <a:cubicBezTo>
                    <a:pt x="326" y="127"/>
                    <a:pt x="325" y="122"/>
                    <a:pt x="320" y="122"/>
                  </a:cubicBezTo>
                  <a:moveTo>
                    <a:pt x="345" y="109"/>
                  </a:moveTo>
                  <a:cubicBezTo>
                    <a:pt x="344" y="109"/>
                    <a:pt x="342" y="110"/>
                    <a:pt x="340" y="111"/>
                  </a:cubicBezTo>
                  <a:cubicBezTo>
                    <a:pt x="341" y="116"/>
                    <a:pt x="344" y="118"/>
                    <a:pt x="348" y="120"/>
                  </a:cubicBezTo>
                  <a:cubicBezTo>
                    <a:pt x="356" y="117"/>
                    <a:pt x="351" y="109"/>
                    <a:pt x="345" y="109"/>
                  </a:cubicBezTo>
                  <a:moveTo>
                    <a:pt x="399" y="102"/>
                  </a:moveTo>
                  <a:cubicBezTo>
                    <a:pt x="394" y="102"/>
                    <a:pt x="388" y="104"/>
                    <a:pt x="386" y="108"/>
                  </a:cubicBezTo>
                  <a:cubicBezTo>
                    <a:pt x="393" y="113"/>
                    <a:pt x="385" y="126"/>
                    <a:pt x="396" y="127"/>
                  </a:cubicBezTo>
                  <a:cubicBezTo>
                    <a:pt x="396" y="127"/>
                    <a:pt x="396" y="127"/>
                    <a:pt x="396" y="127"/>
                  </a:cubicBezTo>
                  <a:cubicBezTo>
                    <a:pt x="404" y="127"/>
                    <a:pt x="409" y="117"/>
                    <a:pt x="408" y="106"/>
                  </a:cubicBezTo>
                  <a:cubicBezTo>
                    <a:pt x="406" y="103"/>
                    <a:pt x="402" y="102"/>
                    <a:pt x="399" y="102"/>
                  </a:cubicBezTo>
                  <a:moveTo>
                    <a:pt x="3270" y="26"/>
                  </a:moveTo>
                  <a:cubicBezTo>
                    <a:pt x="3266" y="28"/>
                    <a:pt x="3269" y="33"/>
                    <a:pt x="3271" y="35"/>
                  </a:cubicBezTo>
                  <a:cubicBezTo>
                    <a:pt x="3272" y="35"/>
                    <a:pt x="3273" y="35"/>
                    <a:pt x="3273" y="35"/>
                  </a:cubicBezTo>
                  <a:cubicBezTo>
                    <a:pt x="3274" y="35"/>
                    <a:pt x="3275" y="35"/>
                    <a:pt x="3276" y="35"/>
                  </a:cubicBezTo>
                  <a:cubicBezTo>
                    <a:pt x="3277" y="35"/>
                    <a:pt x="3278" y="35"/>
                    <a:pt x="3279" y="35"/>
                  </a:cubicBezTo>
                  <a:cubicBezTo>
                    <a:pt x="3283" y="35"/>
                    <a:pt x="3286" y="35"/>
                    <a:pt x="3287" y="32"/>
                  </a:cubicBezTo>
                  <a:cubicBezTo>
                    <a:pt x="3280" y="30"/>
                    <a:pt x="3274" y="29"/>
                    <a:pt x="3270" y="26"/>
                  </a:cubicBezTo>
                  <a:moveTo>
                    <a:pt x="314" y="0"/>
                  </a:moveTo>
                  <a:cubicBezTo>
                    <a:pt x="259" y="0"/>
                    <a:pt x="259" y="0"/>
                    <a:pt x="259" y="0"/>
                  </a:cubicBezTo>
                  <a:cubicBezTo>
                    <a:pt x="256" y="2"/>
                    <a:pt x="250" y="3"/>
                    <a:pt x="246" y="5"/>
                  </a:cubicBezTo>
                  <a:cubicBezTo>
                    <a:pt x="246" y="8"/>
                    <a:pt x="249" y="7"/>
                    <a:pt x="251" y="9"/>
                  </a:cubicBezTo>
                  <a:cubicBezTo>
                    <a:pt x="255" y="9"/>
                    <a:pt x="259" y="8"/>
                    <a:pt x="262" y="8"/>
                  </a:cubicBezTo>
                  <a:cubicBezTo>
                    <a:pt x="265" y="8"/>
                    <a:pt x="267" y="8"/>
                    <a:pt x="269" y="9"/>
                  </a:cubicBezTo>
                  <a:cubicBezTo>
                    <a:pt x="281" y="3"/>
                    <a:pt x="302" y="6"/>
                    <a:pt x="314" y="0"/>
                  </a:cubicBezTo>
                  <a:moveTo>
                    <a:pt x="1258" y="0"/>
                  </a:moveTo>
                  <a:cubicBezTo>
                    <a:pt x="330" y="0"/>
                    <a:pt x="330" y="0"/>
                    <a:pt x="330" y="0"/>
                  </a:cubicBezTo>
                  <a:cubicBezTo>
                    <a:pt x="321" y="7"/>
                    <a:pt x="311" y="13"/>
                    <a:pt x="300" y="19"/>
                  </a:cubicBezTo>
                  <a:cubicBezTo>
                    <a:pt x="296" y="18"/>
                    <a:pt x="296" y="14"/>
                    <a:pt x="291" y="14"/>
                  </a:cubicBezTo>
                  <a:cubicBezTo>
                    <a:pt x="290" y="14"/>
                    <a:pt x="290" y="14"/>
                    <a:pt x="290" y="14"/>
                  </a:cubicBezTo>
                  <a:cubicBezTo>
                    <a:pt x="288" y="17"/>
                    <a:pt x="293" y="24"/>
                    <a:pt x="287" y="25"/>
                  </a:cubicBezTo>
                  <a:cubicBezTo>
                    <a:pt x="284" y="24"/>
                    <a:pt x="277" y="23"/>
                    <a:pt x="270" y="23"/>
                  </a:cubicBezTo>
                  <a:cubicBezTo>
                    <a:pt x="264" y="23"/>
                    <a:pt x="259" y="24"/>
                    <a:pt x="257" y="29"/>
                  </a:cubicBezTo>
                  <a:cubicBezTo>
                    <a:pt x="259" y="34"/>
                    <a:pt x="263" y="37"/>
                    <a:pt x="268" y="39"/>
                  </a:cubicBezTo>
                  <a:cubicBezTo>
                    <a:pt x="270" y="38"/>
                    <a:pt x="272" y="38"/>
                    <a:pt x="274" y="38"/>
                  </a:cubicBezTo>
                  <a:cubicBezTo>
                    <a:pt x="288" y="38"/>
                    <a:pt x="298" y="52"/>
                    <a:pt x="297" y="62"/>
                  </a:cubicBezTo>
                  <a:cubicBezTo>
                    <a:pt x="297" y="67"/>
                    <a:pt x="290" y="78"/>
                    <a:pt x="286" y="80"/>
                  </a:cubicBezTo>
                  <a:cubicBezTo>
                    <a:pt x="283" y="81"/>
                    <a:pt x="280" y="81"/>
                    <a:pt x="276" y="81"/>
                  </a:cubicBezTo>
                  <a:cubicBezTo>
                    <a:pt x="265" y="81"/>
                    <a:pt x="250" y="78"/>
                    <a:pt x="246" y="77"/>
                  </a:cubicBezTo>
                  <a:cubicBezTo>
                    <a:pt x="245" y="77"/>
                    <a:pt x="244" y="77"/>
                    <a:pt x="242" y="77"/>
                  </a:cubicBezTo>
                  <a:cubicBezTo>
                    <a:pt x="241" y="77"/>
                    <a:pt x="239" y="77"/>
                    <a:pt x="238" y="77"/>
                  </a:cubicBezTo>
                  <a:cubicBezTo>
                    <a:pt x="237" y="77"/>
                    <a:pt x="235" y="77"/>
                    <a:pt x="234" y="77"/>
                  </a:cubicBezTo>
                  <a:cubicBezTo>
                    <a:pt x="230" y="77"/>
                    <a:pt x="227" y="77"/>
                    <a:pt x="225" y="74"/>
                  </a:cubicBezTo>
                  <a:cubicBezTo>
                    <a:pt x="221" y="80"/>
                    <a:pt x="211" y="78"/>
                    <a:pt x="209" y="84"/>
                  </a:cubicBezTo>
                  <a:cubicBezTo>
                    <a:pt x="208" y="89"/>
                    <a:pt x="218" y="96"/>
                    <a:pt x="218" y="103"/>
                  </a:cubicBezTo>
                  <a:cubicBezTo>
                    <a:pt x="219" y="113"/>
                    <a:pt x="214" y="114"/>
                    <a:pt x="209" y="123"/>
                  </a:cubicBezTo>
                  <a:cubicBezTo>
                    <a:pt x="217" y="128"/>
                    <a:pt x="211" y="141"/>
                    <a:pt x="218" y="147"/>
                  </a:cubicBezTo>
                  <a:cubicBezTo>
                    <a:pt x="219" y="148"/>
                    <a:pt x="220" y="148"/>
                    <a:pt x="220" y="148"/>
                  </a:cubicBezTo>
                  <a:cubicBezTo>
                    <a:pt x="228" y="148"/>
                    <a:pt x="230" y="143"/>
                    <a:pt x="236" y="141"/>
                  </a:cubicBezTo>
                  <a:cubicBezTo>
                    <a:pt x="241" y="143"/>
                    <a:pt x="244" y="150"/>
                    <a:pt x="249" y="150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53" y="150"/>
                    <a:pt x="256" y="149"/>
                    <a:pt x="258" y="148"/>
                  </a:cubicBezTo>
                  <a:cubicBezTo>
                    <a:pt x="261" y="147"/>
                    <a:pt x="264" y="146"/>
                    <a:pt x="268" y="146"/>
                  </a:cubicBezTo>
                  <a:cubicBezTo>
                    <a:pt x="268" y="146"/>
                    <a:pt x="268" y="146"/>
                    <a:pt x="268" y="146"/>
                  </a:cubicBezTo>
                  <a:cubicBezTo>
                    <a:pt x="273" y="146"/>
                    <a:pt x="279" y="150"/>
                    <a:pt x="283" y="150"/>
                  </a:cubicBezTo>
                  <a:cubicBezTo>
                    <a:pt x="284" y="150"/>
                    <a:pt x="284" y="150"/>
                    <a:pt x="285" y="149"/>
                  </a:cubicBezTo>
                  <a:cubicBezTo>
                    <a:pt x="291" y="148"/>
                    <a:pt x="287" y="143"/>
                    <a:pt x="291" y="138"/>
                  </a:cubicBezTo>
                  <a:cubicBezTo>
                    <a:pt x="295" y="134"/>
                    <a:pt x="302" y="134"/>
                    <a:pt x="306" y="131"/>
                  </a:cubicBezTo>
                  <a:cubicBezTo>
                    <a:pt x="307" y="126"/>
                    <a:pt x="305" y="124"/>
                    <a:pt x="304" y="122"/>
                  </a:cubicBezTo>
                  <a:cubicBezTo>
                    <a:pt x="310" y="116"/>
                    <a:pt x="313" y="109"/>
                    <a:pt x="321" y="105"/>
                  </a:cubicBezTo>
                  <a:cubicBezTo>
                    <a:pt x="328" y="102"/>
                    <a:pt x="339" y="102"/>
                    <a:pt x="340" y="94"/>
                  </a:cubicBezTo>
                  <a:cubicBezTo>
                    <a:pt x="341" y="89"/>
                    <a:pt x="336" y="89"/>
                    <a:pt x="337" y="84"/>
                  </a:cubicBezTo>
                  <a:cubicBezTo>
                    <a:pt x="340" y="82"/>
                    <a:pt x="342" y="81"/>
                    <a:pt x="345" y="81"/>
                  </a:cubicBezTo>
                  <a:cubicBezTo>
                    <a:pt x="348" y="81"/>
                    <a:pt x="351" y="82"/>
                    <a:pt x="354" y="83"/>
                  </a:cubicBezTo>
                  <a:cubicBezTo>
                    <a:pt x="357" y="84"/>
                    <a:pt x="361" y="85"/>
                    <a:pt x="364" y="85"/>
                  </a:cubicBezTo>
                  <a:cubicBezTo>
                    <a:pt x="365" y="85"/>
                    <a:pt x="366" y="85"/>
                    <a:pt x="367" y="84"/>
                  </a:cubicBezTo>
                  <a:cubicBezTo>
                    <a:pt x="375" y="83"/>
                    <a:pt x="388" y="73"/>
                    <a:pt x="399" y="73"/>
                  </a:cubicBezTo>
                  <a:cubicBezTo>
                    <a:pt x="404" y="73"/>
                    <a:pt x="409" y="75"/>
                    <a:pt x="412" y="83"/>
                  </a:cubicBezTo>
                  <a:cubicBezTo>
                    <a:pt x="406" y="87"/>
                    <a:pt x="392" y="85"/>
                    <a:pt x="393" y="96"/>
                  </a:cubicBezTo>
                  <a:cubicBezTo>
                    <a:pt x="396" y="96"/>
                    <a:pt x="397" y="98"/>
                    <a:pt x="400" y="98"/>
                  </a:cubicBezTo>
                  <a:cubicBezTo>
                    <a:pt x="400" y="98"/>
                    <a:pt x="400" y="98"/>
                    <a:pt x="400" y="98"/>
                  </a:cubicBezTo>
                  <a:cubicBezTo>
                    <a:pt x="405" y="97"/>
                    <a:pt x="404" y="90"/>
                    <a:pt x="410" y="89"/>
                  </a:cubicBezTo>
                  <a:cubicBezTo>
                    <a:pt x="433" y="97"/>
                    <a:pt x="454" y="107"/>
                    <a:pt x="468" y="123"/>
                  </a:cubicBezTo>
                  <a:cubicBezTo>
                    <a:pt x="465" y="127"/>
                    <a:pt x="465" y="132"/>
                    <a:pt x="469" y="135"/>
                  </a:cubicBezTo>
                  <a:cubicBezTo>
                    <a:pt x="474" y="129"/>
                    <a:pt x="484" y="129"/>
                    <a:pt x="484" y="123"/>
                  </a:cubicBezTo>
                  <a:cubicBezTo>
                    <a:pt x="485" y="118"/>
                    <a:pt x="474" y="118"/>
                    <a:pt x="475" y="110"/>
                  </a:cubicBezTo>
                  <a:cubicBezTo>
                    <a:pt x="476" y="110"/>
                    <a:pt x="477" y="110"/>
                    <a:pt x="478" y="110"/>
                  </a:cubicBezTo>
                  <a:cubicBezTo>
                    <a:pt x="480" y="110"/>
                    <a:pt x="482" y="111"/>
                    <a:pt x="483" y="111"/>
                  </a:cubicBezTo>
                  <a:cubicBezTo>
                    <a:pt x="485" y="112"/>
                    <a:pt x="487" y="113"/>
                    <a:pt x="488" y="113"/>
                  </a:cubicBezTo>
                  <a:cubicBezTo>
                    <a:pt x="490" y="113"/>
                    <a:pt x="491" y="113"/>
                    <a:pt x="492" y="112"/>
                  </a:cubicBezTo>
                  <a:cubicBezTo>
                    <a:pt x="489" y="103"/>
                    <a:pt x="473" y="97"/>
                    <a:pt x="459" y="94"/>
                  </a:cubicBezTo>
                  <a:cubicBezTo>
                    <a:pt x="453" y="87"/>
                    <a:pt x="432" y="76"/>
                    <a:pt x="432" y="65"/>
                  </a:cubicBezTo>
                  <a:cubicBezTo>
                    <a:pt x="432" y="59"/>
                    <a:pt x="437" y="55"/>
                    <a:pt x="443" y="55"/>
                  </a:cubicBezTo>
                  <a:cubicBezTo>
                    <a:pt x="443" y="55"/>
                    <a:pt x="444" y="55"/>
                    <a:pt x="444" y="55"/>
                  </a:cubicBezTo>
                  <a:cubicBezTo>
                    <a:pt x="455" y="55"/>
                    <a:pt x="457" y="66"/>
                    <a:pt x="463" y="72"/>
                  </a:cubicBezTo>
                  <a:cubicBezTo>
                    <a:pt x="471" y="73"/>
                    <a:pt x="474" y="81"/>
                    <a:pt x="481" y="85"/>
                  </a:cubicBezTo>
                  <a:cubicBezTo>
                    <a:pt x="488" y="90"/>
                    <a:pt x="499" y="92"/>
                    <a:pt x="501" y="100"/>
                  </a:cubicBezTo>
                  <a:cubicBezTo>
                    <a:pt x="504" y="122"/>
                    <a:pt x="531" y="124"/>
                    <a:pt x="525" y="145"/>
                  </a:cubicBezTo>
                  <a:cubicBezTo>
                    <a:pt x="530" y="147"/>
                    <a:pt x="534" y="149"/>
                    <a:pt x="540" y="150"/>
                  </a:cubicBezTo>
                  <a:cubicBezTo>
                    <a:pt x="552" y="146"/>
                    <a:pt x="546" y="125"/>
                    <a:pt x="544" y="114"/>
                  </a:cubicBezTo>
                  <a:cubicBezTo>
                    <a:pt x="550" y="109"/>
                    <a:pt x="556" y="105"/>
                    <a:pt x="564" y="102"/>
                  </a:cubicBezTo>
                  <a:cubicBezTo>
                    <a:pt x="567" y="104"/>
                    <a:pt x="569" y="106"/>
                    <a:pt x="573" y="108"/>
                  </a:cubicBezTo>
                  <a:cubicBezTo>
                    <a:pt x="581" y="105"/>
                    <a:pt x="587" y="100"/>
                    <a:pt x="594" y="96"/>
                  </a:cubicBezTo>
                  <a:cubicBezTo>
                    <a:pt x="594" y="90"/>
                    <a:pt x="587" y="91"/>
                    <a:pt x="587" y="85"/>
                  </a:cubicBezTo>
                  <a:cubicBezTo>
                    <a:pt x="588" y="80"/>
                    <a:pt x="596" y="81"/>
                    <a:pt x="596" y="76"/>
                  </a:cubicBezTo>
                  <a:cubicBezTo>
                    <a:pt x="592" y="72"/>
                    <a:pt x="578" y="65"/>
                    <a:pt x="587" y="58"/>
                  </a:cubicBezTo>
                  <a:cubicBezTo>
                    <a:pt x="594" y="60"/>
                    <a:pt x="597" y="64"/>
                    <a:pt x="606" y="64"/>
                  </a:cubicBezTo>
                  <a:cubicBezTo>
                    <a:pt x="606" y="64"/>
                    <a:pt x="607" y="64"/>
                    <a:pt x="607" y="64"/>
                  </a:cubicBezTo>
                  <a:cubicBezTo>
                    <a:pt x="609" y="56"/>
                    <a:pt x="614" y="48"/>
                    <a:pt x="623" y="47"/>
                  </a:cubicBezTo>
                  <a:cubicBezTo>
                    <a:pt x="623" y="47"/>
                    <a:pt x="624" y="47"/>
                    <a:pt x="624" y="47"/>
                  </a:cubicBezTo>
                  <a:cubicBezTo>
                    <a:pt x="627" y="47"/>
                    <a:pt x="629" y="48"/>
                    <a:pt x="632" y="49"/>
                  </a:cubicBezTo>
                  <a:cubicBezTo>
                    <a:pt x="635" y="50"/>
                    <a:pt x="637" y="50"/>
                    <a:pt x="640" y="50"/>
                  </a:cubicBezTo>
                  <a:cubicBezTo>
                    <a:pt x="640" y="50"/>
                    <a:pt x="641" y="50"/>
                    <a:pt x="642" y="50"/>
                  </a:cubicBezTo>
                  <a:cubicBezTo>
                    <a:pt x="635" y="57"/>
                    <a:pt x="644" y="63"/>
                    <a:pt x="647" y="70"/>
                  </a:cubicBezTo>
                  <a:cubicBezTo>
                    <a:pt x="657" y="67"/>
                    <a:pt x="665" y="63"/>
                    <a:pt x="675" y="60"/>
                  </a:cubicBezTo>
                  <a:cubicBezTo>
                    <a:pt x="673" y="52"/>
                    <a:pt x="654" y="57"/>
                    <a:pt x="654" y="47"/>
                  </a:cubicBezTo>
                  <a:cubicBezTo>
                    <a:pt x="655" y="48"/>
                    <a:pt x="656" y="48"/>
                    <a:pt x="657" y="48"/>
                  </a:cubicBezTo>
                  <a:cubicBezTo>
                    <a:pt x="664" y="48"/>
                    <a:pt x="670" y="46"/>
                    <a:pt x="676" y="44"/>
                  </a:cubicBezTo>
                  <a:cubicBezTo>
                    <a:pt x="682" y="42"/>
                    <a:pt x="688" y="40"/>
                    <a:pt x="695" y="40"/>
                  </a:cubicBezTo>
                  <a:cubicBezTo>
                    <a:pt x="696" y="40"/>
                    <a:pt x="697" y="40"/>
                    <a:pt x="698" y="40"/>
                  </a:cubicBezTo>
                  <a:cubicBezTo>
                    <a:pt x="700" y="54"/>
                    <a:pt x="681" y="50"/>
                    <a:pt x="684" y="61"/>
                  </a:cubicBezTo>
                  <a:cubicBezTo>
                    <a:pt x="685" y="67"/>
                    <a:pt x="701" y="72"/>
                    <a:pt x="709" y="76"/>
                  </a:cubicBezTo>
                  <a:cubicBezTo>
                    <a:pt x="719" y="81"/>
                    <a:pt x="729" y="87"/>
                    <a:pt x="732" y="93"/>
                  </a:cubicBezTo>
                  <a:cubicBezTo>
                    <a:pt x="727" y="102"/>
                    <a:pt x="716" y="99"/>
                    <a:pt x="705" y="100"/>
                  </a:cubicBezTo>
                  <a:cubicBezTo>
                    <a:pt x="702" y="100"/>
                    <a:pt x="700" y="101"/>
                    <a:pt x="699" y="101"/>
                  </a:cubicBezTo>
                  <a:cubicBezTo>
                    <a:pt x="689" y="101"/>
                    <a:pt x="687" y="97"/>
                    <a:pt x="676" y="94"/>
                  </a:cubicBezTo>
                  <a:cubicBezTo>
                    <a:pt x="669" y="91"/>
                    <a:pt x="661" y="91"/>
                    <a:pt x="654" y="91"/>
                  </a:cubicBezTo>
                  <a:cubicBezTo>
                    <a:pt x="646" y="91"/>
                    <a:pt x="638" y="92"/>
                    <a:pt x="630" y="93"/>
                  </a:cubicBezTo>
                  <a:cubicBezTo>
                    <a:pt x="626" y="97"/>
                    <a:pt x="619" y="100"/>
                    <a:pt x="609" y="100"/>
                  </a:cubicBezTo>
                  <a:cubicBezTo>
                    <a:pt x="608" y="100"/>
                    <a:pt x="607" y="100"/>
                    <a:pt x="606" y="100"/>
                  </a:cubicBezTo>
                  <a:cubicBezTo>
                    <a:pt x="605" y="112"/>
                    <a:pt x="584" y="108"/>
                    <a:pt x="574" y="113"/>
                  </a:cubicBezTo>
                  <a:cubicBezTo>
                    <a:pt x="571" y="118"/>
                    <a:pt x="576" y="124"/>
                    <a:pt x="573" y="130"/>
                  </a:cubicBezTo>
                  <a:cubicBezTo>
                    <a:pt x="578" y="135"/>
                    <a:pt x="582" y="141"/>
                    <a:pt x="588" y="146"/>
                  </a:cubicBezTo>
                  <a:cubicBezTo>
                    <a:pt x="589" y="146"/>
                    <a:pt x="589" y="146"/>
                    <a:pt x="589" y="146"/>
                  </a:cubicBezTo>
                  <a:cubicBezTo>
                    <a:pt x="598" y="146"/>
                    <a:pt x="602" y="150"/>
                    <a:pt x="608" y="152"/>
                  </a:cubicBezTo>
                  <a:cubicBezTo>
                    <a:pt x="615" y="151"/>
                    <a:pt x="619" y="147"/>
                    <a:pt x="625" y="147"/>
                  </a:cubicBezTo>
                  <a:cubicBezTo>
                    <a:pt x="625" y="147"/>
                    <a:pt x="626" y="147"/>
                    <a:pt x="626" y="147"/>
                  </a:cubicBezTo>
                  <a:cubicBezTo>
                    <a:pt x="631" y="147"/>
                    <a:pt x="635" y="152"/>
                    <a:pt x="640" y="152"/>
                  </a:cubicBezTo>
                  <a:cubicBezTo>
                    <a:pt x="641" y="152"/>
                    <a:pt x="642" y="152"/>
                    <a:pt x="643" y="152"/>
                  </a:cubicBezTo>
                  <a:cubicBezTo>
                    <a:pt x="653" y="152"/>
                    <a:pt x="656" y="147"/>
                    <a:pt x="667" y="146"/>
                  </a:cubicBezTo>
                  <a:cubicBezTo>
                    <a:pt x="677" y="153"/>
                    <a:pt x="667" y="169"/>
                    <a:pt x="663" y="176"/>
                  </a:cubicBezTo>
                  <a:cubicBezTo>
                    <a:pt x="663" y="180"/>
                    <a:pt x="668" y="180"/>
                    <a:pt x="668" y="185"/>
                  </a:cubicBezTo>
                  <a:cubicBezTo>
                    <a:pt x="656" y="185"/>
                    <a:pt x="646" y="195"/>
                    <a:pt x="633" y="195"/>
                  </a:cubicBezTo>
                  <a:cubicBezTo>
                    <a:pt x="629" y="195"/>
                    <a:pt x="625" y="194"/>
                    <a:pt x="620" y="192"/>
                  </a:cubicBezTo>
                  <a:cubicBezTo>
                    <a:pt x="615" y="197"/>
                    <a:pt x="610" y="198"/>
                    <a:pt x="603" y="198"/>
                  </a:cubicBezTo>
                  <a:cubicBezTo>
                    <a:pt x="598" y="198"/>
                    <a:pt x="592" y="197"/>
                    <a:pt x="586" y="196"/>
                  </a:cubicBezTo>
                  <a:cubicBezTo>
                    <a:pt x="580" y="195"/>
                    <a:pt x="574" y="194"/>
                    <a:pt x="569" y="194"/>
                  </a:cubicBezTo>
                  <a:cubicBezTo>
                    <a:pt x="567" y="194"/>
                    <a:pt x="565" y="194"/>
                    <a:pt x="564" y="194"/>
                  </a:cubicBezTo>
                  <a:cubicBezTo>
                    <a:pt x="553" y="190"/>
                    <a:pt x="538" y="182"/>
                    <a:pt x="525" y="182"/>
                  </a:cubicBezTo>
                  <a:cubicBezTo>
                    <a:pt x="517" y="182"/>
                    <a:pt x="511" y="185"/>
                    <a:pt x="506" y="192"/>
                  </a:cubicBezTo>
                  <a:cubicBezTo>
                    <a:pt x="509" y="201"/>
                    <a:pt x="503" y="205"/>
                    <a:pt x="497" y="205"/>
                  </a:cubicBezTo>
                  <a:cubicBezTo>
                    <a:pt x="492" y="205"/>
                    <a:pt x="486" y="203"/>
                    <a:pt x="484" y="198"/>
                  </a:cubicBezTo>
                  <a:cubicBezTo>
                    <a:pt x="483" y="199"/>
                    <a:pt x="482" y="199"/>
                    <a:pt x="481" y="199"/>
                  </a:cubicBezTo>
                  <a:cubicBezTo>
                    <a:pt x="475" y="199"/>
                    <a:pt x="472" y="196"/>
                    <a:pt x="465" y="196"/>
                  </a:cubicBezTo>
                  <a:cubicBezTo>
                    <a:pt x="460" y="176"/>
                    <a:pt x="418" y="186"/>
                    <a:pt x="408" y="171"/>
                  </a:cubicBezTo>
                  <a:cubicBezTo>
                    <a:pt x="415" y="163"/>
                    <a:pt x="422" y="156"/>
                    <a:pt x="414" y="143"/>
                  </a:cubicBezTo>
                  <a:cubicBezTo>
                    <a:pt x="409" y="141"/>
                    <a:pt x="404" y="140"/>
                    <a:pt x="399" y="140"/>
                  </a:cubicBezTo>
                  <a:cubicBezTo>
                    <a:pt x="391" y="140"/>
                    <a:pt x="384" y="141"/>
                    <a:pt x="377" y="143"/>
                  </a:cubicBezTo>
                  <a:cubicBezTo>
                    <a:pt x="370" y="145"/>
                    <a:pt x="363" y="147"/>
                    <a:pt x="356" y="147"/>
                  </a:cubicBezTo>
                  <a:cubicBezTo>
                    <a:pt x="355" y="147"/>
                    <a:pt x="354" y="147"/>
                    <a:pt x="352" y="147"/>
                  </a:cubicBezTo>
                  <a:cubicBezTo>
                    <a:pt x="348" y="146"/>
                    <a:pt x="344" y="143"/>
                    <a:pt x="339" y="143"/>
                  </a:cubicBezTo>
                  <a:cubicBezTo>
                    <a:pt x="339" y="143"/>
                    <a:pt x="339" y="143"/>
                    <a:pt x="339" y="143"/>
                  </a:cubicBezTo>
                  <a:cubicBezTo>
                    <a:pt x="330" y="143"/>
                    <a:pt x="318" y="152"/>
                    <a:pt x="306" y="155"/>
                  </a:cubicBezTo>
                  <a:cubicBezTo>
                    <a:pt x="303" y="156"/>
                    <a:pt x="298" y="155"/>
                    <a:pt x="296" y="156"/>
                  </a:cubicBezTo>
                  <a:cubicBezTo>
                    <a:pt x="292" y="157"/>
                    <a:pt x="291" y="161"/>
                    <a:pt x="287" y="161"/>
                  </a:cubicBezTo>
                  <a:cubicBezTo>
                    <a:pt x="287" y="161"/>
                    <a:pt x="286" y="162"/>
                    <a:pt x="285" y="162"/>
                  </a:cubicBezTo>
                  <a:cubicBezTo>
                    <a:pt x="281" y="162"/>
                    <a:pt x="277" y="160"/>
                    <a:pt x="270" y="160"/>
                  </a:cubicBezTo>
                  <a:cubicBezTo>
                    <a:pt x="270" y="160"/>
                    <a:pt x="269" y="160"/>
                    <a:pt x="269" y="160"/>
                  </a:cubicBezTo>
                  <a:cubicBezTo>
                    <a:pt x="267" y="160"/>
                    <a:pt x="265" y="160"/>
                    <a:pt x="263" y="160"/>
                  </a:cubicBezTo>
                  <a:cubicBezTo>
                    <a:pt x="262" y="160"/>
                    <a:pt x="260" y="160"/>
                    <a:pt x="259" y="160"/>
                  </a:cubicBezTo>
                  <a:cubicBezTo>
                    <a:pt x="255" y="160"/>
                    <a:pt x="251" y="159"/>
                    <a:pt x="248" y="157"/>
                  </a:cubicBezTo>
                  <a:cubicBezTo>
                    <a:pt x="238" y="167"/>
                    <a:pt x="227" y="177"/>
                    <a:pt x="212" y="183"/>
                  </a:cubicBezTo>
                  <a:cubicBezTo>
                    <a:pt x="210" y="189"/>
                    <a:pt x="209" y="195"/>
                    <a:pt x="208" y="201"/>
                  </a:cubicBezTo>
                  <a:cubicBezTo>
                    <a:pt x="200" y="206"/>
                    <a:pt x="198" y="215"/>
                    <a:pt x="190" y="221"/>
                  </a:cubicBezTo>
                  <a:cubicBezTo>
                    <a:pt x="185" y="224"/>
                    <a:pt x="177" y="225"/>
                    <a:pt x="173" y="228"/>
                  </a:cubicBezTo>
                  <a:cubicBezTo>
                    <a:pt x="165" y="234"/>
                    <a:pt x="160" y="245"/>
                    <a:pt x="153" y="254"/>
                  </a:cubicBezTo>
                  <a:cubicBezTo>
                    <a:pt x="146" y="263"/>
                    <a:pt x="135" y="270"/>
                    <a:pt x="131" y="278"/>
                  </a:cubicBezTo>
                  <a:cubicBezTo>
                    <a:pt x="127" y="286"/>
                    <a:pt x="133" y="290"/>
                    <a:pt x="134" y="296"/>
                  </a:cubicBezTo>
                  <a:cubicBezTo>
                    <a:pt x="140" y="318"/>
                    <a:pt x="131" y="332"/>
                    <a:pt x="128" y="351"/>
                  </a:cubicBezTo>
                  <a:cubicBezTo>
                    <a:pt x="131" y="368"/>
                    <a:pt x="146" y="375"/>
                    <a:pt x="156" y="385"/>
                  </a:cubicBezTo>
                  <a:cubicBezTo>
                    <a:pt x="165" y="393"/>
                    <a:pt x="170" y="403"/>
                    <a:pt x="176" y="411"/>
                  </a:cubicBezTo>
                  <a:cubicBezTo>
                    <a:pt x="183" y="416"/>
                    <a:pt x="194" y="415"/>
                    <a:pt x="204" y="421"/>
                  </a:cubicBezTo>
                  <a:cubicBezTo>
                    <a:pt x="209" y="424"/>
                    <a:pt x="211" y="432"/>
                    <a:pt x="219" y="433"/>
                  </a:cubicBezTo>
                  <a:cubicBezTo>
                    <a:pt x="220" y="433"/>
                    <a:pt x="220" y="433"/>
                    <a:pt x="220" y="433"/>
                  </a:cubicBezTo>
                  <a:cubicBezTo>
                    <a:pt x="227" y="433"/>
                    <a:pt x="239" y="428"/>
                    <a:pt x="247" y="427"/>
                  </a:cubicBezTo>
                  <a:cubicBezTo>
                    <a:pt x="250" y="426"/>
                    <a:pt x="254" y="426"/>
                    <a:pt x="257" y="426"/>
                  </a:cubicBezTo>
                  <a:cubicBezTo>
                    <a:pt x="263" y="426"/>
                    <a:pt x="269" y="426"/>
                    <a:pt x="275" y="427"/>
                  </a:cubicBezTo>
                  <a:cubicBezTo>
                    <a:pt x="281" y="428"/>
                    <a:pt x="287" y="428"/>
                    <a:pt x="293" y="428"/>
                  </a:cubicBezTo>
                  <a:cubicBezTo>
                    <a:pt x="303" y="428"/>
                    <a:pt x="311" y="426"/>
                    <a:pt x="314" y="418"/>
                  </a:cubicBezTo>
                  <a:cubicBezTo>
                    <a:pt x="309" y="416"/>
                    <a:pt x="304" y="415"/>
                    <a:pt x="301" y="411"/>
                  </a:cubicBezTo>
                  <a:cubicBezTo>
                    <a:pt x="306" y="402"/>
                    <a:pt x="293" y="402"/>
                    <a:pt x="291" y="395"/>
                  </a:cubicBezTo>
                  <a:cubicBezTo>
                    <a:pt x="294" y="393"/>
                    <a:pt x="296" y="393"/>
                    <a:pt x="298" y="393"/>
                  </a:cubicBezTo>
                  <a:cubicBezTo>
                    <a:pt x="308" y="393"/>
                    <a:pt x="311" y="409"/>
                    <a:pt x="316" y="415"/>
                  </a:cubicBezTo>
                  <a:cubicBezTo>
                    <a:pt x="319" y="417"/>
                    <a:pt x="323" y="417"/>
                    <a:pt x="326" y="417"/>
                  </a:cubicBezTo>
                  <a:cubicBezTo>
                    <a:pt x="328" y="417"/>
                    <a:pt x="330" y="417"/>
                    <a:pt x="332" y="417"/>
                  </a:cubicBezTo>
                  <a:cubicBezTo>
                    <a:pt x="334" y="416"/>
                    <a:pt x="336" y="416"/>
                    <a:pt x="338" y="416"/>
                  </a:cubicBezTo>
                  <a:cubicBezTo>
                    <a:pt x="341" y="416"/>
                    <a:pt x="343" y="417"/>
                    <a:pt x="346" y="417"/>
                  </a:cubicBezTo>
                  <a:cubicBezTo>
                    <a:pt x="356" y="420"/>
                    <a:pt x="357" y="430"/>
                    <a:pt x="366" y="433"/>
                  </a:cubicBezTo>
                  <a:cubicBezTo>
                    <a:pt x="370" y="432"/>
                    <a:pt x="369" y="426"/>
                    <a:pt x="373" y="425"/>
                  </a:cubicBezTo>
                  <a:cubicBezTo>
                    <a:pt x="380" y="432"/>
                    <a:pt x="392" y="428"/>
                    <a:pt x="398" y="437"/>
                  </a:cubicBezTo>
                  <a:cubicBezTo>
                    <a:pt x="407" y="450"/>
                    <a:pt x="401" y="470"/>
                    <a:pt x="393" y="482"/>
                  </a:cubicBezTo>
                  <a:cubicBezTo>
                    <a:pt x="397" y="491"/>
                    <a:pt x="406" y="495"/>
                    <a:pt x="414" y="499"/>
                  </a:cubicBezTo>
                  <a:cubicBezTo>
                    <a:pt x="708" y="499"/>
                    <a:pt x="708" y="499"/>
                    <a:pt x="708" y="499"/>
                  </a:cubicBezTo>
                  <a:cubicBezTo>
                    <a:pt x="716" y="490"/>
                    <a:pt x="727" y="482"/>
                    <a:pt x="732" y="477"/>
                  </a:cubicBezTo>
                  <a:cubicBezTo>
                    <a:pt x="738" y="471"/>
                    <a:pt x="744" y="465"/>
                    <a:pt x="750" y="460"/>
                  </a:cubicBezTo>
                  <a:cubicBezTo>
                    <a:pt x="756" y="456"/>
                    <a:pt x="763" y="454"/>
                    <a:pt x="769" y="451"/>
                  </a:cubicBezTo>
                  <a:cubicBezTo>
                    <a:pt x="791" y="437"/>
                    <a:pt x="804" y="417"/>
                    <a:pt x="814" y="396"/>
                  </a:cubicBezTo>
                  <a:cubicBezTo>
                    <a:pt x="818" y="387"/>
                    <a:pt x="824" y="379"/>
                    <a:pt x="826" y="370"/>
                  </a:cubicBezTo>
                  <a:cubicBezTo>
                    <a:pt x="823" y="369"/>
                    <a:pt x="819" y="369"/>
                    <a:pt x="815" y="369"/>
                  </a:cubicBezTo>
                  <a:cubicBezTo>
                    <a:pt x="806" y="369"/>
                    <a:pt x="796" y="371"/>
                    <a:pt x="787" y="373"/>
                  </a:cubicBezTo>
                  <a:cubicBezTo>
                    <a:pt x="777" y="375"/>
                    <a:pt x="767" y="377"/>
                    <a:pt x="756" y="377"/>
                  </a:cubicBezTo>
                  <a:cubicBezTo>
                    <a:pt x="755" y="377"/>
                    <a:pt x="754" y="377"/>
                    <a:pt x="752" y="376"/>
                  </a:cubicBezTo>
                  <a:cubicBezTo>
                    <a:pt x="749" y="374"/>
                    <a:pt x="745" y="372"/>
                    <a:pt x="742" y="369"/>
                  </a:cubicBezTo>
                  <a:cubicBezTo>
                    <a:pt x="742" y="360"/>
                    <a:pt x="737" y="355"/>
                    <a:pt x="728" y="353"/>
                  </a:cubicBezTo>
                  <a:cubicBezTo>
                    <a:pt x="721" y="342"/>
                    <a:pt x="706" y="337"/>
                    <a:pt x="700" y="325"/>
                  </a:cubicBezTo>
                  <a:cubicBezTo>
                    <a:pt x="697" y="317"/>
                    <a:pt x="691" y="314"/>
                    <a:pt x="688" y="309"/>
                  </a:cubicBezTo>
                  <a:cubicBezTo>
                    <a:pt x="683" y="301"/>
                    <a:pt x="686" y="292"/>
                    <a:pt x="681" y="283"/>
                  </a:cubicBezTo>
                  <a:cubicBezTo>
                    <a:pt x="679" y="277"/>
                    <a:pt x="669" y="274"/>
                    <a:pt x="667" y="268"/>
                  </a:cubicBezTo>
                  <a:cubicBezTo>
                    <a:pt x="665" y="267"/>
                    <a:pt x="666" y="264"/>
                    <a:pt x="666" y="262"/>
                  </a:cubicBezTo>
                  <a:cubicBezTo>
                    <a:pt x="663" y="259"/>
                    <a:pt x="660" y="256"/>
                    <a:pt x="658" y="253"/>
                  </a:cubicBezTo>
                  <a:cubicBezTo>
                    <a:pt x="654" y="236"/>
                    <a:pt x="640" y="227"/>
                    <a:pt x="634" y="211"/>
                  </a:cubicBezTo>
                  <a:cubicBezTo>
                    <a:pt x="635" y="211"/>
                    <a:pt x="636" y="211"/>
                    <a:pt x="637" y="211"/>
                  </a:cubicBezTo>
                  <a:cubicBezTo>
                    <a:pt x="645" y="211"/>
                    <a:pt x="645" y="222"/>
                    <a:pt x="653" y="223"/>
                  </a:cubicBezTo>
                  <a:cubicBezTo>
                    <a:pt x="655" y="221"/>
                    <a:pt x="652" y="213"/>
                    <a:pt x="657" y="213"/>
                  </a:cubicBezTo>
                  <a:cubicBezTo>
                    <a:pt x="658" y="213"/>
                    <a:pt x="658" y="213"/>
                    <a:pt x="658" y="213"/>
                  </a:cubicBezTo>
                  <a:cubicBezTo>
                    <a:pt x="665" y="213"/>
                    <a:pt x="662" y="223"/>
                    <a:pt x="663" y="228"/>
                  </a:cubicBezTo>
                  <a:cubicBezTo>
                    <a:pt x="669" y="239"/>
                    <a:pt x="686" y="244"/>
                    <a:pt x="684" y="260"/>
                  </a:cubicBezTo>
                  <a:cubicBezTo>
                    <a:pt x="694" y="265"/>
                    <a:pt x="701" y="271"/>
                    <a:pt x="698" y="287"/>
                  </a:cubicBezTo>
                  <a:cubicBezTo>
                    <a:pt x="703" y="292"/>
                    <a:pt x="710" y="295"/>
                    <a:pt x="716" y="301"/>
                  </a:cubicBezTo>
                  <a:cubicBezTo>
                    <a:pt x="719" y="305"/>
                    <a:pt x="719" y="309"/>
                    <a:pt x="722" y="313"/>
                  </a:cubicBezTo>
                  <a:cubicBezTo>
                    <a:pt x="726" y="319"/>
                    <a:pt x="733" y="321"/>
                    <a:pt x="735" y="326"/>
                  </a:cubicBezTo>
                  <a:cubicBezTo>
                    <a:pt x="735" y="329"/>
                    <a:pt x="733" y="332"/>
                    <a:pt x="733" y="335"/>
                  </a:cubicBezTo>
                  <a:cubicBezTo>
                    <a:pt x="734" y="336"/>
                    <a:pt x="737" y="339"/>
                    <a:pt x="738" y="342"/>
                  </a:cubicBezTo>
                  <a:cubicBezTo>
                    <a:pt x="741" y="351"/>
                    <a:pt x="745" y="358"/>
                    <a:pt x="753" y="359"/>
                  </a:cubicBezTo>
                  <a:cubicBezTo>
                    <a:pt x="754" y="359"/>
                    <a:pt x="754" y="359"/>
                    <a:pt x="754" y="359"/>
                  </a:cubicBezTo>
                  <a:cubicBezTo>
                    <a:pt x="762" y="359"/>
                    <a:pt x="768" y="351"/>
                    <a:pt x="778" y="351"/>
                  </a:cubicBezTo>
                  <a:cubicBezTo>
                    <a:pt x="778" y="351"/>
                    <a:pt x="778" y="351"/>
                    <a:pt x="778" y="351"/>
                  </a:cubicBezTo>
                  <a:cubicBezTo>
                    <a:pt x="782" y="351"/>
                    <a:pt x="785" y="351"/>
                    <a:pt x="787" y="352"/>
                  </a:cubicBezTo>
                  <a:cubicBezTo>
                    <a:pt x="790" y="353"/>
                    <a:pt x="792" y="354"/>
                    <a:pt x="794" y="354"/>
                  </a:cubicBezTo>
                  <a:cubicBezTo>
                    <a:pt x="795" y="354"/>
                    <a:pt x="795" y="354"/>
                    <a:pt x="795" y="354"/>
                  </a:cubicBezTo>
                  <a:cubicBezTo>
                    <a:pt x="801" y="353"/>
                    <a:pt x="808" y="345"/>
                    <a:pt x="815" y="342"/>
                  </a:cubicBezTo>
                  <a:cubicBezTo>
                    <a:pt x="821" y="340"/>
                    <a:pt x="828" y="340"/>
                    <a:pt x="834" y="338"/>
                  </a:cubicBezTo>
                  <a:cubicBezTo>
                    <a:pt x="839" y="336"/>
                    <a:pt x="843" y="331"/>
                    <a:pt x="848" y="329"/>
                  </a:cubicBezTo>
                  <a:cubicBezTo>
                    <a:pt x="870" y="319"/>
                    <a:pt x="884" y="317"/>
                    <a:pt x="896" y="303"/>
                  </a:cubicBezTo>
                  <a:cubicBezTo>
                    <a:pt x="897" y="299"/>
                    <a:pt x="896" y="296"/>
                    <a:pt x="895" y="293"/>
                  </a:cubicBezTo>
                  <a:cubicBezTo>
                    <a:pt x="903" y="287"/>
                    <a:pt x="911" y="282"/>
                    <a:pt x="913" y="271"/>
                  </a:cubicBezTo>
                  <a:cubicBezTo>
                    <a:pt x="907" y="264"/>
                    <a:pt x="895" y="265"/>
                    <a:pt x="887" y="261"/>
                  </a:cubicBezTo>
                  <a:cubicBezTo>
                    <a:pt x="880" y="256"/>
                    <a:pt x="883" y="250"/>
                    <a:pt x="876" y="245"/>
                  </a:cubicBezTo>
                  <a:cubicBezTo>
                    <a:pt x="865" y="247"/>
                    <a:pt x="862" y="258"/>
                    <a:pt x="851" y="260"/>
                  </a:cubicBezTo>
                  <a:cubicBezTo>
                    <a:pt x="850" y="260"/>
                    <a:pt x="849" y="260"/>
                    <a:pt x="847" y="260"/>
                  </a:cubicBezTo>
                  <a:cubicBezTo>
                    <a:pt x="845" y="260"/>
                    <a:pt x="843" y="260"/>
                    <a:pt x="840" y="259"/>
                  </a:cubicBezTo>
                  <a:cubicBezTo>
                    <a:pt x="837" y="259"/>
                    <a:pt x="835" y="259"/>
                    <a:pt x="832" y="259"/>
                  </a:cubicBezTo>
                  <a:cubicBezTo>
                    <a:pt x="831" y="259"/>
                    <a:pt x="831" y="259"/>
                    <a:pt x="830" y="259"/>
                  </a:cubicBezTo>
                  <a:cubicBezTo>
                    <a:pt x="828" y="245"/>
                    <a:pt x="789" y="227"/>
                    <a:pt x="795" y="210"/>
                  </a:cubicBezTo>
                  <a:cubicBezTo>
                    <a:pt x="797" y="205"/>
                    <a:pt x="799" y="204"/>
                    <a:pt x="802" y="204"/>
                  </a:cubicBezTo>
                  <a:cubicBezTo>
                    <a:pt x="809" y="204"/>
                    <a:pt x="817" y="215"/>
                    <a:pt x="821" y="219"/>
                  </a:cubicBezTo>
                  <a:cubicBezTo>
                    <a:pt x="832" y="231"/>
                    <a:pt x="839" y="238"/>
                    <a:pt x="858" y="242"/>
                  </a:cubicBezTo>
                  <a:cubicBezTo>
                    <a:pt x="868" y="242"/>
                    <a:pt x="872" y="236"/>
                    <a:pt x="881" y="235"/>
                  </a:cubicBezTo>
                  <a:cubicBezTo>
                    <a:pt x="882" y="237"/>
                    <a:pt x="883" y="239"/>
                    <a:pt x="883" y="242"/>
                  </a:cubicBezTo>
                  <a:cubicBezTo>
                    <a:pt x="901" y="249"/>
                    <a:pt x="928" y="250"/>
                    <a:pt x="951" y="253"/>
                  </a:cubicBezTo>
                  <a:cubicBezTo>
                    <a:pt x="955" y="249"/>
                    <a:pt x="963" y="247"/>
                    <a:pt x="973" y="247"/>
                  </a:cubicBezTo>
                  <a:cubicBezTo>
                    <a:pt x="976" y="247"/>
                    <a:pt x="978" y="247"/>
                    <a:pt x="980" y="248"/>
                  </a:cubicBezTo>
                  <a:cubicBezTo>
                    <a:pt x="984" y="252"/>
                    <a:pt x="984" y="259"/>
                    <a:pt x="988" y="262"/>
                  </a:cubicBezTo>
                  <a:cubicBezTo>
                    <a:pt x="996" y="263"/>
                    <a:pt x="1005" y="267"/>
                    <a:pt x="1013" y="268"/>
                  </a:cubicBezTo>
                  <a:cubicBezTo>
                    <a:pt x="1013" y="274"/>
                    <a:pt x="1006" y="273"/>
                    <a:pt x="1005" y="278"/>
                  </a:cubicBezTo>
                  <a:cubicBezTo>
                    <a:pt x="1012" y="281"/>
                    <a:pt x="1016" y="289"/>
                    <a:pt x="1024" y="289"/>
                  </a:cubicBezTo>
                  <a:cubicBezTo>
                    <a:pt x="1025" y="289"/>
                    <a:pt x="1025" y="289"/>
                    <a:pt x="1026" y="289"/>
                  </a:cubicBezTo>
                  <a:cubicBezTo>
                    <a:pt x="1034" y="288"/>
                    <a:pt x="1031" y="281"/>
                    <a:pt x="1037" y="276"/>
                  </a:cubicBezTo>
                  <a:cubicBezTo>
                    <a:pt x="1047" y="281"/>
                    <a:pt x="1040" y="299"/>
                    <a:pt x="1041" y="309"/>
                  </a:cubicBezTo>
                  <a:cubicBezTo>
                    <a:pt x="1047" y="314"/>
                    <a:pt x="1045" y="323"/>
                    <a:pt x="1047" y="330"/>
                  </a:cubicBezTo>
                  <a:cubicBezTo>
                    <a:pt x="1051" y="346"/>
                    <a:pt x="1069" y="365"/>
                    <a:pt x="1076" y="380"/>
                  </a:cubicBezTo>
                  <a:cubicBezTo>
                    <a:pt x="1079" y="388"/>
                    <a:pt x="1082" y="400"/>
                    <a:pt x="1091" y="400"/>
                  </a:cubicBezTo>
                  <a:cubicBezTo>
                    <a:pt x="1091" y="400"/>
                    <a:pt x="1091" y="400"/>
                    <a:pt x="1091" y="400"/>
                  </a:cubicBezTo>
                  <a:cubicBezTo>
                    <a:pt x="1097" y="400"/>
                    <a:pt x="1105" y="392"/>
                    <a:pt x="1107" y="388"/>
                  </a:cubicBezTo>
                  <a:cubicBezTo>
                    <a:pt x="1107" y="386"/>
                    <a:pt x="1106" y="383"/>
                    <a:pt x="1107" y="381"/>
                  </a:cubicBezTo>
                  <a:cubicBezTo>
                    <a:pt x="1109" y="373"/>
                    <a:pt x="1118" y="366"/>
                    <a:pt x="1119" y="359"/>
                  </a:cubicBezTo>
                  <a:cubicBezTo>
                    <a:pt x="1120" y="353"/>
                    <a:pt x="1117" y="346"/>
                    <a:pt x="1119" y="339"/>
                  </a:cubicBezTo>
                  <a:cubicBezTo>
                    <a:pt x="1142" y="320"/>
                    <a:pt x="1170" y="304"/>
                    <a:pt x="1193" y="285"/>
                  </a:cubicBezTo>
                  <a:cubicBezTo>
                    <a:pt x="1208" y="283"/>
                    <a:pt x="1219" y="278"/>
                    <a:pt x="1229" y="272"/>
                  </a:cubicBezTo>
                  <a:cubicBezTo>
                    <a:pt x="1234" y="276"/>
                    <a:pt x="1231" y="280"/>
                    <a:pt x="1235" y="285"/>
                  </a:cubicBezTo>
                  <a:cubicBezTo>
                    <a:pt x="1241" y="292"/>
                    <a:pt x="1254" y="296"/>
                    <a:pt x="1258" y="302"/>
                  </a:cubicBezTo>
                  <a:cubicBezTo>
                    <a:pt x="1258" y="0"/>
                    <a:pt x="1258" y="0"/>
                    <a:pt x="1258" y="0"/>
                  </a:cubicBezTo>
                  <a:moveTo>
                    <a:pt x="3407" y="480"/>
                  </a:moveTo>
                  <a:cubicBezTo>
                    <a:pt x="3404" y="480"/>
                    <a:pt x="3402" y="480"/>
                    <a:pt x="3400" y="478"/>
                  </a:cubicBezTo>
                  <a:cubicBezTo>
                    <a:pt x="3398" y="469"/>
                    <a:pt x="3418" y="477"/>
                    <a:pt x="3423" y="470"/>
                  </a:cubicBezTo>
                  <a:cubicBezTo>
                    <a:pt x="3425" y="475"/>
                    <a:pt x="3415" y="480"/>
                    <a:pt x="3407" y="480"/>
                  </a:cubicBezTo>
                  <a:moveTo>
                    <a:pt x="3254" y="48"/>
                  </a:moveTo>
                  <a:cubicBezTo>
                    <a:pt x="3253" y="48"/>
                    <a:pt x="3251" y="48"/>
                    <a:pt x="3250" y="48"/>
                  </a:cubicBezTo>
                  <a:cubicBezTo>
                    <a:pt x="3249" y="45"/>
                    <a:pt x="3254" y="43"/>
                    <a:pt x="3257" y="43"/>
                  </a:cubicBezTo>
                  <a:cubicBezTo>
                    <a:pt x="3260" y="43"/>
                    <a:pt x="3263" y="44"/>
                    <a:pt x="3262" y="47"/>
                  </a:cubicBezTo>
                  <a:cubicBezTo>
                    <a:pt x="3260" y="48"/>
                    <a:pt x="3257" y="48"/>
                    <a:pt x="3254" y="48"/>
                  </a:cubicBezTo>
                  <a:moveTo>
                    <a:pt x="3233" y="0"/>
                  </a:moveTo>
                  <a:cubicBezTo>
                    <a:pt x="2674" y="0"/>
                    <a:pt x="2674" y="0"/>
                    <a:pt x="2674" y="0"/>
                  </a:cubicBezTo>
                  <a:cubicBezTo>
                    <a:pt x="2682" y="5"/>
                    <a:pt x="2688" y="10"/>
                    <a:pt x="2691" y="16"/>
                  </a:cubicBezTo>
                  <a:cubicBezTo>
                    <a:pt x="2692" y="19"/>
                    <a:pt x="2695" y="28"/>
                    <a:pt x="2687" y="30"/>
                  </a:cubicBezTo>
                  <a:cubicBezTo>
                    <a:pt x="2681" y="19"/>
                    <a:pt x="2673" y="7"/>
                    <a:pt x="2661" y="0"/>
                  </a:cubicBezTo>
                  <a:cubicBezTo>
                    <a:pt x="2635" y="0"/>
                    <a:pt x="2635" y="0"/>
                    <a:pt x="2635" y="0"/>
                  </a:cubicBezTo>
                  <a:cubicBezTo>
                    <a:pt x="2639" y="3"/>
                    <a:pt x="2646" y="3"/>
                    <a:pt x="2649" y="5"/>
                  </a:cubicBezTo>
                  <a:cubicBezTo>
                    <a:pt x="2661" y="11"/>
                    <a:pt x="2670" y="20"/>
                    <a:pt x="2674" y="33"/>
                  </a:cubicBezTo>
                  <a:cubicBezTo>
                    <a:pt x="2680" y="53"/>
                    <a:pt x="2664" y="74"/>
                    <a:pt x="2669" y="97"/>
                  </a:cubicBezTo>
                  <a:cubicBezTo>
                    <a:pt x="2674" y="124"/>
                    <a:pt x="2703" y="135"/>
                    <a:pt x="2707" y="160"/>
                  </a:cubicBezTo>
                  <a:cubicBezTo>
                    <a:pt x="2720" y="163"/>
                    <a:pt x="2734" y="165"/>
                    <a:pt x="2737" y="173"/>
                  </a:cubicBezTo>
                  <a:cubicBezTo>
                    <a:pt x="2743" y="190"/>
                    <a:pt x="2757" y="205"/>
                    <a:pt x="2767" y="219"/>
                  </a:cubicBezTo>
                  <a:cubicBezTo>
                    <a:pt x="2766" y="221"/>
                    <a:pt x="2763" y="222"/>
                    <a:pt x="2763" y="224"/>
                  </a:cubicBezTo>
                  <a:cubicBezTo>
                    <a:pt x="2768" y="234"/>
                    <a:pt x="2788" y="233"/>
                    <a:pt x="2785" y="250"/>
                  </a:cubicBezTo>
                  <a:cubicBezTo>
                    <a:pt x="2797" y="256"/>
                    <a:pt x="2805" y="265"/>
                    <a:pt x="2816" y="272"/>
                  </a:cubicBezTo>
                  <a:cubicBezTo>
                    <a:pt x="2827" y="264"/>
                    <a:pt x="2811" y="256"/>
                    <a:pt x="2807" y="249"/>
                  </a:cubicBezTo>
                  <a:cubicBezTo>
                    <a:pt x="2805" y="245"/>
                    <a:pt x="2805" y="241"/>
                    <a:pt x="2804" y="238"/>
                  </a:cubicBezTo>
                  <a:cubicBezTo>
                    <a:pt x="2799" y="231"/>
                    <a:pt x="2787" y="222"/>
                    <a:pt x="2779" y="213"/>
                  </a:cubicBezTo>
                  <a:cubicBezTo>
                    <a:pt x="2772" y="205"/>
                    <a:pt x="2759" y="195"/>
                    <a:pt x="2767" y="183"/>
                  </a:cubicBezTo>
                  <a:cubicBezTo>
                    <a:pt x="2787" y="190"/>
                    <a:pt x="2780" y="207"/>
                    <a:pt x="2793" y="216"/>
                  </a:cubicBezTo>
                  <a:cubicBezTo>
                    <a:pt x="2796" y="219"/>
                    <a:pt x="2801" y="218"/>
                    <a:pt x="2804" y="221"/>
                  </a:cubicBezTo>
                  <a:cubicBezTo>
                    <a:pt x="2810" y="225"/>
                    <a:pt x="2814" y="234"/>
                    <a:pt x="2820" y="239"/>
                  </a:cubicBezTo>
                  <a:cubicBezTo>
                    <a:pt x="2832" y="250"/>
                    <a:pt x="2846" y="258"/>
                    <a:pt x="2855" y="268"/>
                  </a:cubicBezTo>
                  <a:cubicBezTo>
                    <a:pt x="2857" y="271"/>
                    <a:pt x="2861" y="278"/>
                    <a:pt x="2861" y="280"/>
                  </a:cubicBezTo>
                  <a:cubicBezTo>
                    <a:pt x="2861" y="285"/>
                    <a:pt x="2854" y="290"/>
                    <a:pt x="2855" y="294"/>
                  </a:cubicBezTo>
                  <a:cubicBezTo>
                    <a:pt x="2855" y="305"/>
                    <a:pt x="2877" y="306"/>
                    <a:pt x="2889" y="311"/>
                  </a:cubicBezTo>
                  <a:cubicBezTo>
                    <a:pt x="2900" y="315"/>
                    <a:pt x="2905" y="322"/>
                    <a:pt x="2913" y="324"/>
                  </a:cubicBezTo>
                  <a:cubicBezTo>
                    <a:pt x="2927" y="326"/>
                    <a:pt x="2944" y="329"/>
                    <a:pt x="2960" y="329"/>
                  </a:cubicBezTo>
                  <a:cubicBezTo>
                    <a:pt x="2967" y="329"/>
                    <a:pt x="2973" y="328"/>
                    <a:pt x="2980" y="327"/>
                  </a:cubicBezTo>
                  <a:cubicBezTo>
                    <a:pt x="2981" y="329"/>
                    <a:pt x="2984" y="329"/>
                    <a:pt x="2984" y="331"/>
                  </a:cubicBezTo>
                  <a:cubicBezTo>
                    <a:pt x="2984" y="339"/>
                    <a:pt x="2984" y="339"/>
                    <a:pt x="2984" y="339"/>
                  </a:cubicBezTo>
                  <a:cubicBezTo>
                    <a:pt x="2994" y="349"/>
                    <a:pt x="3014" y="350"/>
                    <a:pt x="3026" y="357"/>
                  </a:cubicBezTo>
                  <a:cubicBezTo>
                    <a:pt x="3030" y="357"/>
                    <a:pt x="3031" y="354"/>
                    <a:pt x="3036" y="354"/>
                  </a:cubicBezTo>
                  <a:cubicBezTo>
                    <a:pt x="3036" y="354"/>
                    <a:pt x="3036" y="354"/>
                    <a:pt x="3036" y="354"/>
                  </a:cubicBezTo>
                  <a:cubicBezTo>
                    <a:pt x="3043" y="359"/>
                    <a:pt x="3052" y="363"/>
                    <a:pt x="3057" y="369"/>
                  </a:cubicBezTo>
                  <a:cubicBezTo>
                    <a:pt x="3056" y="374"/>
                    <a:pt x="3052" y="377"/>
                    <a:pt x="3053" y="384"/>
                  </a:cubicBezTo>
                  <a:cubicBezTo>
                    <a:pt x="3058" y="388"/>
                    <a:pt x="3063" y="386"/>
                    <a:pt x="3070" y="388"/>
                  </a:cubicBezTo>
                  <a:cubicBezTo>
                    <a:pt x="3080" y="391"/>
                    <a:pt x="3088" y="402"/>
                    <a:pt x="3099" y="402"/>
                  </a:cubicBezTo>
                  <a:cubicBezTo>
                    <a:pt x="3101" y="402"/>
                    <a:pt x="3104" y="401"/>
                    <a:pt x="3107" y="400"/>
                  </a:cubicBezTo>
                  <a:cubicBezTo>
                    <a:pt x="3110" y="397"/>
                    <a:pt x="3110" y="392"/>
                    <a:pt x="3115" y="391"/>
                  </a:cubicBezTo>
                  <a:cubicBezTo>
                    <a:pt x="3130" y="398"/>
                    <a:pt x="3138" y="411"/>
                    <a:pt x="3135" y="432"/>
                  </a:cubicBezTo>
                  <a:cubicBezTo>
                    <a:pt x="3130" y="437"/>
                    <a:pt x="3129" y="441"/>
                    <a:pt x="3124" y="447"/>
                  </a:cubicBezTo>
                  <a:cubicBezTo>
                    <a:pt x="3117" y="455"/>
                    <a:pt x="3101" y="459"/>
                    <a:pt x="3100" y="469"/>
                  </a:cubicBezTo>
                  <a:cubicBezTo>
                    <a:pt x="3099" y="475"/>
                    <a:pt x="3105" y="482"/>
                    <a:pt x="3104" y="491"/>
                  </a:cubicBezTo>
                  <a:cubicBezTo>
                    <a:pt x="3104" y="494"/>
                    <a:pt x="3103" y="497"/>
                    <a:pt x="3102" y="499"/>
                  </a:cubicBezTo>
                  <a:cubicBezTo>
                    <a:pt x="3529" y="499"/>
                    <a:pt x="3529" y="499"/>
                    <a:pt x="3529" y="499"/>
                  </a:cubicBezTo>
                  <a:cubicBezTo>
                    <a:pt x="3514" y="491"/>
                    <a:pt x="3499" y="482"/>
                    <a:pt x="3480" y="482"/>
                  </a:cubicBezTo>
                  <a:cubicBezTo>
                    <a:pt x="3476" y="482"/>
                    <a:pt x="3472" y="482"/>
                    <a:pt x="3467" y="483"/>
                  </a:cubicBezTo>
                  <a:cubicBezTo>
                    <a:pt x="3462" y="474"/>
                    <a:pt x="3450" y="468"/>
                    <a:pt x="3436" y="468"/>
                  </a:cubicBezTo>
                  <a:cubicBezTo>
                    <a:pt x="3432" y="468"/>
                    <a:pt x="3429" y="468"/>
                    <a:pt x="3425" y="469"/>
                  </a:cubicBezTo>
                  <a:cubicBezTo>
                    <a:pt x="3425" y="466"/>
                    <a:pt x="3423" y="464"/>
                    <a:pt x="3422" y="462"/>
                  </a:cubicBezTo>
                  <a:cubicBezTo>
                    <a:pt x="3421" y="462"/>
                    <a:pt x="3420" y="462"/>
                    <a:pt x="3418" y="462"/>
                  </a:cubicBezTo>
                  <a:cubicBezTo>
                    <a:pt x="3406" y="462"/>
                    <a:pt x="3401" y="469"/>
                    <a:pt x="3391" y="471"/>
                  </a:cubicBezTo>
                  <a:cubicBezTo>
                    <a:pt x="3391" y="469"/>
                    <a:pt x="3387" y="470"/>
                    <a:pt x="3388" y="468"/>
                  </a:cubicBezTo>
                  <a:cubicBezTo>
                    <a:pt x="3389" y="458"/>
                    <a:pt x="3406" y="456"/>
                    <a:pt x="3407" y="447"/>
                  </a:cubicBezTo>
                  <a:cubicBezTo>
                    <a:pt x="3408" y="441"/>
                    <a:pt x="3401" y="438"/>
                    <a:pt x="3402" y="429"/>
                  </a:cubicBezTo>
                  <a:cubicBezTo>
                    <a:pt x="3391" y="424"/>
                    <a:pt x="3383" y="411"/>
                    <a:pt x="3366" y="410"/>
                  </a:cubicBezTo>
                  <a:cubicBezTo>
                    <a:pt x="3365" y="410"/>
                    <a:pt x="3364" y="410"/>
                    <a:pt x="3363" y="410"/>
                  </a:cubicBezTo>
                  <a:cubicBezTo>
                    <a:pt x="3360" y="410"/>
                    <a:pt x="3357" y="410"/>
                    <a:pt x="3354" y="410"/>
                  </a:cubicBezTo>
                  <a:cubicBezTo>
                    <a:pt x="3351" y="411"/>
                    <a:pt x="3348" y="411"/>
                    <a:pt x="3345" y="411"/>
                  </a:cubicBezTo>
                  <a:cubicBezTo>
                    <a:pt x="3343" y="411"/>
                    <a:pt x="3342" y="411"/>
                    <a:pt x="3340" y="411"/>
                  </a:cubicBezTo>
                  <a:cubicBezTo>
                    <a:pt x="3332" y="409"/>
                    <a:pt x="3330" y="403"/>
                    <a:pt x="3322" y="402"/>
                  </a:cubicBezTo>
                  <a:cubicBezTo>
                    <a:pt x="3323" y="391"/>
                    <a:pt x="3306" y="394"/>
                    <a:pt x="3300" y="388"/>
                  </a:cubicBezTo>
                  <a:cubicBezTo>
                    <a:pt x="3300" y="378"/>
                    <a:pt x="3300" y="378"/>
                    <a:pt x="3300" y="378"/>
                  </a:cubicBezTo>
                  <a:cubicBezTo>
                    <a:pt x="3291" y="375"/>
                    <a:pt x="3283" y="370"/>
                    <a:pt x="3272" y="367"/>
                  </a:cubicBezTo>
                  <a:cubicBezTo>
                    <a:pt x="3268" y="368"/>
                    <a:pt x="3269" y="373"/>
                    <a:pt x="3265" y="374"/>
                  </a:cubicBezTo>
                  <a:cubicBezTo>
                    <a:pt x="3261" y="374"/>
                    <a:pt x="3258" y="375"/>
                    <a:pt x="3255" y="375"/>
                  </a:cubicBezTo>
                  <a:cubicBezTo>
                    <a:pt x="3247" y="375"/>
                    <a:pt x="3238" y="372"/>
                    <a:pt x="3230" y="369"/>
                  </a:cubicBezTo>
                  <a:cubicBezTo>
                    <a:pt x="3222" y="366"/>
                    <a:pt x="3215" y="364"/>
                    <a:pt x="3209" y="364"/>
                  </a:cubicBezTo>
                  <a:cubicBezTo>
                    <a:pt x="3205" y="364"/>
                    <a:pt x="3200" y="365"/>
                    <a:pt x="3197" y="371"/>
                  </a:cubicBezTo>
                  <a:cubicBezTo>
                    <a:pt x="3200" y="374"/>
                    <a:pt x="3203" y="384"/>
                    <a:pt x="3196" y="386"/>
                  </a:cubicBezTo>
                  <a:cubicBezTo>
                    <a:pt x="3180" y="378"/>
                    <a:pt x="3205" y="366"/>
                    <a:pt x="3194" y="355"/>
                  </a:cubicBezTo>
                  <a:cubicBezTo>
                    <a:pt x="3179" y="359"/>
                    <a:pt x="3169" y="366"/>
                    <a:pt x="3155" y="370"/>
                  </a:cubicBezTo>
                  <a:cubicBezTo>
                    <a:pt x="3158" y="385"/>
                    <a:pt x="3145" y="386"/>
                    <a:pt x="3135" y="390"/>
                  </a:cubicBezTo>
                  <a:cubicBezTo>
                    <a:pt x="3130" y="384"/>
                    <a:pt x="3122" y="381"/>
                    <a:pt x="3114" y="381"/>
                  </a:cubicBezTo>
                  <a:cubicBezTo>
                    <a:pt x="3108" y="381"/>
                    <a:pt x="3102" y="382"/>
                    <a:pt x="3096" y="386"/>
                  </a:cubicBezTo>
                  <a:cubicBezTo>
                    <a:pt x="3091" y="379"/>
                    <a:pt x="3078" y="374"/>
                    <a:pt x="3076" y="365"/>
                  </a:cubicBezTo>
                  <a:cubicBezTo>
                    <a:pt x="3074" y="355"/>
                    <a:pt x="3084" y="343"/>
                    <a:pt x="3081" y="334"/>
                  </a:cubicBezTo>
                  <a:cubicBezTo>
                    <a:pt x="3080" y="332"/>
                    <a:pt x="3077" y="329"/>
                    <a:pt x="3075" y="327"/>
                  </a:cubicBezTo>
                  <a:cubicBezTo>
                    <a:pt x="3071" y="325"/>
                    <a:pt x="3067" y="324"/>
                    <a:pt x="3063" y="324"/>
                  </a:cubicBezTo>
                  <a:cubicBezTo>
                    <a:pt x="3058" y="324"/>
                    <a:pt x="3054" y="325"/>
                    <a:pt x="3049" y="327"/>
                  </a:cubicBezTo>
                  <a:cubicBezTo>
                    <a:pt x="3044" y="328"/>
                    <a:pt x="3039" y="329"/>
                    <a:pt x="3034" y="329"/>
                  </a:cubicBezTo>
                  <a:cubicBezTo>
                    <a:pt x="3029" y="329"/>
                    <a:pt x="3025" y="328"/>
                    <a:pt x="3020" y="325"/>
                  </a:cubicBezTo>
                  <a:cubicBezTo>
                    <a:pt x="3021" y="321"/>
                    <a:pt x="3026" y="320"/>
                    <a:pt x="3030" y="318"/>
                  </a:cubicBezTo>
                  <a:cubicBezTo>
                    <a:pt x="3024" y="310"/>
                    <a:pt x="3037" y="307"/>
                    <a:pt x="3041" y="300"/>
                  </a:cubicBezTo>
                  <a:cubicBezTo>
                    <a:pt x="3042" y="298"/>
                    <a:pt x="3040" y="295"/>
                    <a:pt x="3041" y="293"/>
                  </a:cubicBezTo>
                  <a:cubicBezTo>
                    <a:pt x="3042" y="287"/>
                    <a:pt x="3053" y="280"/>
                    <a:pt x="3044" y="274"/>
                  </a:cubicBezTo>
                  <a:cubicBezTo>
                    <a:pt x="3025" y="275"/>
                    <a:pt x="3012" y="277"/>
                    <a:pt x="3004" y="287"/>
                  </a:cubicBezTo>
                  <a:cubicBezTo>
                    <a:pt x="3000" y="293"/>
                    <a:pt x="3001" y="299"/>
                    <a:pt x="2994" y="302"/>
                  </a:cubicBezTo>
                  <a:cubicBezTo>
                    <a:pt x="2990" y="304"/>
                    <a:pt x="2985" y="305"/>
                    <a:pt x="2980" y="305"/>
                  </a:cubicBezTo>
                  <a:cubicBezTo>
                    <a:pt x="2978" y="305"/>
                    <a:pt x="2977" y="305"/>
                    <a:pt x="2975" y="305"/>
                  </a:cubicBezTo>
                  <a:cubicBezTo>
                    <a:pt x="2974" y="305"/>
                    <a:pt x="2972" y="305"/>
                    <a:pt x="2971" y="305"/>
                  </a:cubicBezTo>
                  <a:cubicBezTo>
                    <a:pt x="2967" y="305"/>
                    <a:pt x="2964" y="305"/>
                    <a:pt x="2960" y="305"/>
                  </a:cubicBezTo>
                  <a:cubicBezTo>
                    <a:pt x="2949" y="299"/>
                    <a:pt x="2938" y="280"/>
                    <a:pt x="2936" y="266"/>
                  </a:cubicBezTo>
                  <a:cubicBezTo>
                    <a:pt x="2934" y="253"/>
                    <a:pt x="2942" y="250"/>
                    <a:pt x="2942" y="242"/>
                  </a:cubicBezTo>
                  <a:cubicBezTo>
                    <a:pt x="2943" y="234"/>
                    <a:pt x="2933" y="227"/>
                    <a:pt x="2933" y="220"/>
                  </a:cubicBezTo>
                  <a:cubicBezTo>
                    <a:pt x="2938" y="214"/>
                    <a:pt x="2947" y="217"/>
                    <a:pt x="2954" y="213"/>
                  </a:cubicBezTo>
                  <a:cubicBezTo>
                    <a:pt x="2960" y="211"/>
                    <a:pt x="2962" y="206"/>
                    <a:pt x="2968" y="205"/>
                  </a:cubicBezTo>
                  <a:cubicBezTo>
                    <a:pt x="2971" y="204"/>
                    <a:pt x="2974" y="204"/>
                    <a:pt x="2977" y="204"/>
                  </a:cubicBezTo>
                  <a:cubicBezTo>
                    <a:pt x="2983" y="204"/>
                    <a:pt x="2989" y="205"/>
                    <a:pt x="2995" y="206"/>
                  </a:cubicBezTo>
                  <a:cubicBezTo>
                    <a:pt x="3001" y="207"/>
                    <a:pt x="3007" y="208"/>
                    <a:pt x="3013" y="208"/>
                  </a:cubicBezTo>
                  <a:cubicBezTo>
                    <a:pt x="3016" y="208"/>
                    <a:pt x="3018" y="208"/>
                    <a:pt x="3021" y="208"/>
                  </a:cubicBezTo>
                  <a:cubicBezTo>
                    <a:pt x="3023" y="202"/>
                    <a:pt x="3013" y="200"/>
                    <a:pt x="3010" y="197"/>
                  </a:cubicBezTo>
                  <a:cubicBezTo>
                    <a:pt x="3013" y="196"/>
                    <a:pt x="3016" y="195"/>
                    <a:pt x="3018" y="195"/>
                  </a:cubicBezTo>
                  <a:cubicBezTo>
                    <a:pt x="3022" y="195"/>
                    <a:pt x="3025" y="196"/>
                    <a:pt x="3029" y="197"/>
                  </a:cubicBezTo>
                  <a:cubicBezTo>
                    <a:pt x="3032" y="197"/>
                    <a:pt x="3035" y="198"/>
                    <a:pt x="3039" y="198"/>
                  </a:cubicBezTo>
                  <a:cubicBezTo>
                    <a:pt x="3042" y="198"/>
                    <a:pt x="3045" y="197"/>
                    <a:pt x="3049" y="196"/>
                  </a:cubicBezTo>
                  <a:cubicBezTo>
                    <a:pt x="3054" y="198"/>
                    <a:pt x="3056" y="203"/>
                    <a:pt x="3063" y="204"/>
                  </a:cubicBezTo>
                  <a:cubicBezTo>
                    <a:pt x="3063" y="204"/>
                    <a:pt x="3063" y="204"/>
                    <a:pt x="3063" y="204"/>
                  </a:cubicBezTo>
                  <a:cubicBezTo>
                    <a:pt x="3065" y="204"/>
                    <a:pt x="3067" y="203"/>
                    <a:pt x="3068" y="202"/>
                  </a:cubicBezTo>
                  <a:cubicBezTo>
                    <a:pt x="3069" y="201"/>
                    <a:pt x="3070" y="200"/>
                    <a:pt x="3073" y="200"/>
                  </a:cubicBezTo>
                  <a:cubicBezTo>
                    <a:pt x="3073" y="200"/>
                    <a:pt x="3073" y="200"/>
                    <a:pt x="3074" y="200"/>
                  </a:cubicBezTo>
                  <a:cubicBezTo>
                    <a:pt x="3085" y="204"/>
                    <a:pt x="3080" y="212"/>
                    <a:pt x="3082" y="221"/>
                  </a:cubicBezTo>
                  <a:cubicBezTo>
                    <a:pt x="3082" y="223"/>
                    <a:pt x="3086" y="227"/>
                    <a:pt x="3088" y="230"/>
                  </a:cubicBezTo>
                  <a:cubicBezTo>
                    <a:pt x="3090" y="233"/>
                    <a:pt x="3092" y="238"/>
                    <a:pt x="3094" y="240"/>
                  </a:cubicBezTo>
                  <a:cubicBezTo>
                    <a:pt x="3097" y="243"/>
                    <a:pt x="3100" y="245"/>
                    <a:pt x="3103" y="245"/>
                  </a:cubicBezTo>
                  <a:cubicBezTo>
                    <a:pt x="3108" y="245"/>
                    <a:pt x="3112" y="239"/>
                    <a:pt x="3111" y="229"/>
                  </a:cubicBezTo>
                  <a:cubicBezTo>
                    <a:pt x="3109" y="220"/>
                    <a:pt x="3096" y="199"/>
                    <a:pt x="3097" y="191"/>
                  </a:cubicBezTo>
                  <a:cubicBezTo>
                    <a:pt x="3099" y="180"/>
                    <a:pt x="3115" y="172"/>
                    <a:pt x="3123" y="167"/>
                  </a:cubicBezTo>
                  <a:cubicBezTo>
                    <a:pt x="3130" y="163"/>
                    <a:pt x="3134" y="156"/>
                    <a:pt x="3145" y="153"/>
                  </a:cubicBezTo>
                  <a:cubicBezTo>
                    <a:pt x="3144" y="143"/>
                    <a:pt x="3149" y="139"/>
                    <a:pt x="3150" y="131"/>
                  </a:cubicBezTo>
                  <a:cubicBezTo>
                    <a:pt x="3142" y="125"/>
                    <a:pt x="3147" y="114"/>
                    <a:pt x="3152" y="107"/>
                  </a:cubicBezTo>
                  <a:cubicBezTo>
                    <a:pt x="3152" y="107"/>
                    <a:pt x="3152" y="107"/>
                    <a:pt x="3152" y="107"/>
                  </a:cubicBezTo>
                  <a:cubicBezTo>
                    <a:pt x="3153" y="107"/>
                    <a:pt x="3154" y="106"/>
                    <a:pt x="3155" y="106"/>
                  </a:cubicBezTo>
                  <a:cubicBezTo>
                    <a:pt x="3156" y="106"/>
                    <a:pt x="3157" y="106"/>
                    <a:pt x="3159" y="106"/>
                  </a:cubicBezTo>
                  <a:cubicBezTo>
                    <a:pt x="3159" y="106"/>
                    <a:pt x="3160" y="106"/>
                    <a:pt x="3160" y="106"/>
                  </a:cubicBezTo>
                  <a:cubicBezTo>
                    <a:pt x="3166" y="97"/>
                    <a:pt x="3177" y="90"/>
                    <a:pt x="3190" y="88"/>
                  </a:cubicBezTo>
                  <a:cubicBezTo>
                    <a:pt x="3191" y="88"/>
                    <a:pt x="3192" y="88"/>
                    <a:pt x="3193" y="88"/>
                  </a:cubicBezTo>
                  <a:cubicBezTo>
                    <a:pt x="3195" y="88"/>
                    <a:pt x="3196" y="88"/>
                    <a:pt x="3198" y="88"/>
                  </a:cubicBezTo>
                  <a:cubicBezTo>
                    <a:pt x="3199" y="88"/>
                    <a:pt x="3200" y="88"/>
                    <a:pt x="3202" y="88"/>
                  </a:cubicBezTo>
                  <a:cubicBezTo>
                    <a:pt x="3206" y="88"/>
                    <a:pt x="3209" y="88"/>
                    <a:pt x="3211" y="84"/>
                  </a:cubicBezTo>
                  <a:cubicBezTo>
                    <a:pt x="3211" y="78"/>
                    <a:pt x="3202" y="79"/>
                    <a:pt x="3201" y="74"/>
                  </a:cubicBezTo>
                  <a:cubicBezTo>
                    <a:pt x="3205" y="67"/>
                    <a:pt x="3211" y="59"/>
                    <a:pt x="3221" y="57"/>
                  </a:cubicBezTo>
                  <a:cubicBezTo>
                    <a:pt x="3223" y="56"/>
                    <a:pt x="3224" y="56"/>
                    <a:pt x="3226" y="56"/>
                  </a:cubicBezTo>
                  <a:cubicBezTo>
                    <a:pt x="3226" y="56"/>
                    <a:pt x="3227" y="56"/>
                    <a:pt x="3227" y="56"/>
                  </a:cubicBezTo>
                  <a:cubicBezTo>
                    <a:pt x="3227" y="56"/>
                    <a:pt x="3227" y="56"/>
                    <a:pt x="3227" y="56"/>
                  </a:cubicBezTo>
                  <a:cubicBezTo>
                    <a:pt x="3229" y="56"/>
                    <a:pt x="3231" y="56"/>
                    <a:pt x="3232" y="56"/>
                  </a:cubicBezTo>
                  <a:cubicBezTo>
                    <a:pt x="3238" y="54"/>
                    <a:pt x="3241" y="50"/>
                    <a:pt x="3246" y="50"/>
                  </a:cubicBezTo>
                  <a:cubicBezTo>
                    <a:pt x="3246" y="50"/>
                    <a:pt x="3247" y="50"/>
                    <a:pt x="3248" y="50"/>
                  </a:cubicBezTo>
                  <a:cubicBezTo>
                    <a:pt x="3246" y="54"/>
                    <a:pt x="3245" y="57"/>
                    <a:pt x="3244" y="60"/>
                  </a:cubicBezTo>
                  <a:cubicBezTo>
                    <a:pt x="3248" y="64"/>
                    <a:pt x="3249" y="70"/>
                    <a:pt x="3257" y="71"/>
                  </a:cubicBezTo>
                  <a:cubicBezTo>
                    <a:pt x="3264" y="67"/>
                    <a:pt x="3264" y="57"/>
                    <a:pt x="3272" y="54"/>
                  </a:cubicBezTo>
                  <a:cubicBezTo>
                    <a:pt x="3273" y="54"/>
                    <a:pt x="3274" y="54"/>
                    <a:pt x="3275" y="54"/>
                  </a:cubicBezTo>
                  <a:cubicBezTo>
                    <a:pt x="3287" y="54"/>
                    <a:pt x="3294" y="50"/>
                    <a:pt x="3299" y="45"/>
                  </a:cubicBezTo>
                  <a:cubicBezTo>
                    <a:pt x="3308" y="45"/>
                    <a:pt x="3318" y="41"/>
                    <a:pt x="3316" y="34"/>
                  </a:cubicBezTo>
                  <a:cubicBezTo>
                    <a:pt x="3310" y="33"/>
                    <a:pt x="3302" y="30"/>
                    <a:pt x="3297" y="30"/>
                  </a:cubicBezTo>
                  <a:cubicBezTo>
                    <a:pt x="3293" y="32"/>
                    <a:pt x="3294" y="38"/>
                    <a:pt x="3291" y="41"/>
                  </a:cubicBezTo>
                  <a:cubicBezTo>
                    <a:pt x="3290" y="41"/>
                    <a:pt x="3289" y="41"/>
                    <a:pt x="3288" y="41"/>
                  </a:cubicBezTo>
                  <a:cubicBezTo>
                    <a:pt x="3273" y="41"/>
                    <a:pt x="3259" y="34"/>
                    <a:pt x="3257" y="21"/>
                  </a:cubicBezTo>
                  <a:cubicBezTo>
                    <a:pt x="3256" y="21"/>
                    <a:pt x="3255" y="21"/>
                    <a:pt x="3254" y="21"/>
                  </a:cubicBezTo>
                  <a:cubicBezTo>
                    <a:pt x="3254" y="21"/>
                    <a:pt x="3253" y="21"/>
                    <a:pt x="3252" y="21"/>
                  </a:cubicBezTo>
                  <a:cubicBezTo>
                    <a:pt x="3252" y="21"/>
                    <a:pt x="3251" y="21"/>
                    <a:pt x="3250" y="21"/>
                  </a:cubicBezTo>
                  <a:cubicBezTo>
                    <a:pt x="3249" y="21"/>
                    <a:pt x="3248" y="21"/>
                    <a:pt x="3248" y="19"/>
                  </a:cubicBezTo>
                  <a:cubicBezTo>
                    <a:pt x="3250" y="11"/>
                    <a:pt x="3267" y="18"/>
                    <a:pt x="3267" y="7"/>
                  </a:cubicBezTo>
                  <a:cubicBezTo>
                    <a:pt x="3263" y="4"/>
                    <a:pt x="3258" y="4"/>
                    <a:pt x="3254" y="4"/>
                  </a:cubicBezTo>
                  <a:cubicBezTo>
                    <a:pt x="3243" y="4"/>
                    <a:pt x="3231" y="11"/>
                    <a:pt x="3224" y="16"/>
                  </a:cubicBezTo>
                  <a:cubicBezTo>
                    <a:pt x="3212" y="24"/>
                    <a:pt x="3202" y="36"/>
                    <a:pt x="3188" y="36"/>
                  </a:cubicBezTo>
                  <a:cubicBezTo>
                    <a:pt x="3187" y="36"/>
                    <a:pt x="3187" y="36"/>
                    <a:pt x="3186" y="36"/>
                  </a:cubicBezTo>
                  <a:cubicBezTo>
                    <a:pt x="3186" y="28"/>
                    <a:pt x="3196" y="28"/>
                    <a:pt x="3203" y="25"/>
                  </a:cubicBezTo>
                  <a:cubicBezTo>
                    <a:pt x="3212" y="16"/>
                    <a:pt x="3223" y="8"/>
                    <a:pt x="32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文本框 9">
            <a:extLst>
              <a:ext uri="{FF2B5EF4-FFF2-40B4-BE49-F238E27FC236}">
                <a16:creationId xmlns:a16="http://schemas.microsoft.com/office/drawing/2014/main" id="{4E4FDEFD-7288-F644-A3E7-01F674C181B8}"/>
              </a:ext>
            </a:extLst>
          </p:cNvPr>
          <p:cNvSpPr txBox="1"/>
          <p:nvPr/>
        </p:nvSpPr>
        <p:spPr>
          <a:xfrm>
            <a:off x="1846562" y="4463646"/>
            <a:ext cx="8254030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6600" b="1" dirty="0">
                <a:solidFill>
                  <a:schemeClr val="bg1">
                    <a:lumMod val="75000"/>
                  </a:schemeClr>
                </a:solidFill>
                <a:latin typeface="Impact MT Std" pitchFamily="34" charset="0"/>
                <a:ea typeface="微软雅黑" pitchFamily="34" charset="-122"/>
              </a:rPr>
              <a:t>前端岗位</a:t>
            </a:r>
            <a:endParaRPr lang="en-US" altLang="zh-CN" sz="6600" b="1" dirty="0">
              <a:solidFill>
                <a:schemeClr val="bg1">
                  <a:lumMod val="7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2" name="TextBox 47">
            <a:extLst>
              <a:ext uri="{FF2B5EF4-FFF2-40B4-BE49-F238E27FC236}">
                <a16:creationId xmlns:a16="http://schemas.microsoft.com/office/drawing/2014/main" id="{EE6D9F76-C372-5546-8D8C-8A1C6CF8990C}"/>
              </a:ext>
            </a:extLst>
          </p:cNvPr>
          <p:cNvSpPr txBox="1"/>
          <p:nvPr/>
        </p:nvSpPr>
        <p:spPr>
          <a:xfrm>
            <a:off x="1783610" y="2194906"/>
            <a:ext cx="8803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684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学好</a:t>
            </a:r>
            <a:r>
              <a:rPr lang="en-US" altLang="zh-CN" sz="3200" b="1" dirty="0">
                <a:solidFill>
                  <a:srgbClr val="2684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200" b="1" dirty="0">
                <a:solidFill>
                  <a:srgbClr val="2684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你一定可以找到一份满意的前端工作</a:t>
            </a:r>
            <a:endParaRPr lang="en-US" altLang="zh-CN" sz="3200" b="1" dirty="0">
              <a:solidFill>
                <a:srgbClr val="2684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7">
            <a:extLst>
              <a:ext uri="{FF2B5EF4-FFF2-40B4-BE49-F238E27FC236}">
                <a16:creationId xmlns:a16="http://schemas.microsoft.com/office/drawing/2014/main" id="{6383465D-FD96-7248-A0B9-2DFCE884D74C}"/>
              </a:ext>
            </a:extLst>
          </p:cNvPr>
          <p:cNvSpPr txBox="1"/>
          <p:nvPr/>
        </p:nvSpPr>
        <p:spPr>
          <a:xfrm>
            <a:off x="1490788" y="3190665"/>
            <a:ext cx="9120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684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如果你没有掌握</a:t>
            </a:r>
            <a:r>
              <a:rPr lang="en-US" altLang="zh-CN" sz="3200" b="1" dirty="0">
                <a:solidFill>
                  <a:srgbClr val="2684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200" b="1" dirty="0">
                <a:solidFill>
                  <a:srgbClr val="2684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很难找到一份满意的前端工作</a:t>
            </a:r>
          </a:p>
        </p:txBody>
      </p:sp>
    </p:spTree>
    <p:extLst>
      <p:ext uri="{BB962C8B-B14F-4D97-AF65-F5344CB8AC3E}">
        <p14:creationId xmlns:p14="http://schemas.microsoft.com/office/powerpoint/2010/main" val="46052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47E9459-BEB5-5245-AC8E-70F2B5F65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132" y="2025492"/>
            <a:ext cx="8788400" cy="15875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A98D69C-13C0-C646-A651-0E026EA4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学习</a:t>
            </a:r>
            <a:r>
              <a:rPr kumimoji="1" lang="en-US" altLang="zh-CN" dirty="0"/>
              <a:t>vue2</a:t>
            </a:r>
            <a:r>
              <a:rPr kumimoji="1" lang="zh-CN" altLang="en-US" dirty="0"/>
              <a:t>还是</a:t>
            </a:r>
            <a:r>
              <a:rPr kumimoji="1" lang="en-US" altLang="zh-CN" dirty="0"/>
              <a:t>vue3</a:t>
            </a:r>
            <a:r>
              <a:rPr kumimoji="1"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34492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7AD128A-7CD7-2F4F-8C5B-624BB095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2020</a:t>
            </a:r>
            <a:r>
              <a:rPr lang="zh-CN" altLang="en-US" dirty="0"/>
              <a:t>年的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日，万众期待的</a:t>
            </a:r>
            <a:r>
              <a:rPr lang="en-US" altLang="zh-CN" dirty="0"/>
              <a:t>Vue3</a:t>
            </a:r>
            <a:r>
              <a:rPr lang="zh-CN" altLang="en-US" dirty="0"/>
              <a:t>终于发布了正式版，命名为</a:t>
            </a:r>
            <a:r>
              <a:rPr lang="zh-CN" altLang="en-US" b="1" dirty="0">
                <a:solidFill>
                  <a:srgbClr val="FF0000"/>
                </a:solidFill>
              </a:rPr>
              <a:t>“</a:t>
            </a:r>
            <a:r>
              <a:rPr lang="en-US" altLang="zh-CN" b="1" dirty="0">
                <a:solidFill>
                  <a:srgbClr val="FF0000"/>
                </a:solidFill>
              </a:rPr>
              <a:t>One Piece”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更好的性能；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更小的包体积；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更好的</a:t>
            </a:r>
            <a:r>
              <a:rPr lang="en-US" altLang="zh-CN" dirty="0">
                <a:solidFill>
                  <a:srgbClr val="FF0000"/>
                </a:solidFill>
              </a:rPr>
              <a:t>TypeScript</a:t>
            </a:r>
            <a:r>
              <a:rPr lang="zh-CN" altLang="en-US" dirty="0">
                <a:solidFill>
                  <a:srgbClr val="FF0000"/>
                </a:solidFill>
              </a:rPr>
              <a:t>集成；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更优秀的</a:t>
            </a:r>
            <a:r>
              <a:rPr lang="en-US" altLang="zh-CN" dirty="0">
                <a:solidFill>
                  <a:srgbClr val="FF0000"/>
                </a:solidFill>
              </a:rPr>
              <a:t>API</a:t>
            </a:r>
            <a:r>
              <a:rPr lang="zh-CN" altLang="en-US" dirty="0">
                <a:solidFill>
                  <a:srgbClr val="FF0000"/>
                </a:solidFill>
              </a:rPr>
              <a:t>设计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那么现在是否是学习</a:t>
            </a:r>
            <a:r>
              <a:rPr lang="en-US" altLang="zh-CN" b="1" dirty="0"/>
              <a:t>vue3</a:t>
            </a:r>
            <a:r>
              <a:rPr lang="zh-CN" altLang="en-US" b="1" dirty="0"/>
              <a:t>的时间呢？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答案是肯定的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Vue3</a:t>
            </a:r>
            <a:r>
              <a:rPr lang="zh-CN" altLang="en-US" dirty="0"/>
              <a:t>目前已经是稳定的版本，并且</a:t>
            </a:r>
            <a:r>
              <a:rPr lang="en-US" altLang="zh-CN" dirty="0"/>
              <a:t>Vue3</a:t>
            </a:r>
            <a:r>
              <a:rPr lang="zh-CN" altLang="en-US" dirty="0"/>
              <a:t>在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日已经成为默认安装版本；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目前社区也经过一定时间的沉淀，更加的完善了，包括</a:t>
            </a:r>
            <a:r>
              <a:rPr lang="en-US" altLang="zh-CN" dirty="0" err="1">
                <a:solidFill>
                  <a:srgbClr val="FF0000"/>
                </a:solidFill>
              </a:rPr>
              <a:t>AntDesignVue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Element-Plus</a:t>
            </a:r>
            <a:r>
              <a:rPr lang="zh-CN" altLang="en-US" dirty="0"/>
              <a:t>都提供了对</a:t>
            </a:r>
            <a:r>
              <a:rPr lang="en-US" altLang="zh-CN" dirty="0"/>
              <a:t>Vue3</a:t>
            </a:r>
            <a:r>
              <a:rPr lang="zh-CN" altLang="en-US" dirty="0"/>
              <a:t>的支持，所以很多公司目前新的项目都已经在使用</a:t>
            </a:r>
            <a:r>
              <a:rPr lang="en-US" altLang="zh-CN" dirty="0"/>
              <a:t>Vue3</a:t>
            </a:r>
            <a:r>
              <a:rPr lang="zh-CN" altLang="en-US" dirty="0"/>
              <a:t>来进行开发了。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并且在面试的时候，几乎都会问到各种各样</a:t>
            </a:r>
            <a:r>
              <a:rPr lang="en-US" altLang="zh-CN" dirty="0"/>
              <a:t>Vue3</a:t>
            </a:r>
            <a:r>
              <a:rPr lang="zh-CN" altLang="en-US" dirty="0"/>
              <a:t>相关的问题；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48B3074-D266-4A42-832B-B103BD33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目前需要学习</a:t>
            </a:r>
            <a:r>
              <a:rPr kumimoji="1" lang="en-US" altLang="zh-CN" dirty="0"/>
              <a:t>Vue3</a:t>
            </a:r>
            <a:r>
              <a:rPr kumimoji="1" lang="zh-CN" altLang="en-US" dirty="0"/>
              <a:t>吗？</a:t>
            </a:r>
          </a:p>
        </p:txBody>
      </p:sp>
    </p:spTree>
    <p:extLst>
      <p:ext uri="{BB962C8B-B14F-4D97-AF65-F5344CB8AC3E}">
        <p14:creationId xmlns:p14="http://schemas.microsoft.com/office/powerpoint/2010/main" val="384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C5AECE-1389-9244-AE8C-05184508D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Vue</a:t>
            </a:r>
            <a:r>
              <a:rPr lang="zh-CN" altLang="en-US" b="1" dirty="0"/>
              <a:t>的本质，就是一个</a:t>
            </a:r>
            <a:r>
              <a:rPr lang="en-US" altLang="zh-CN" b="1" dirty="0"/>
              <a:t>JavaScript</a:t>
            </a:r>
            <a:r>
              <a:rPr lang="zh-CN" altLang="en-US" b="1" dirty="0"/>
              <a:t>的库：</a:t>
            </a:r>
            <a:endParaRPr lang="en-US" altLang="zh-CN" b="1" dirty="0"/>
          </a:p>
          <a:p>
            <a:pPr lvl="1"/>
            <a:r>
              <a:rPr lang="zh-CN" altLang="en-US" dirty="0"/>
              <a:t>刚开始我们不需要把它想象的非常复杂；</a:t>
            </a:r>
            <a:endParaRPr lang="en-US" altLang="zh-CN" dirty="0"/>
          </a:p>
          <a:p>
            <a:pPr lvl="1"/>
            <a:r>
              <a:rPr lang="zh-CN" altLang="en-US" dirty="0"/>
              <a:t>我们就把它理解成一个已经帮助我们封装好的库；</a:t>
            </a:r>
            <a:endParaRPr lang="en-US" altLang="zh-CN" dirty="0"/>
          </a:p>
          <a:p>
            <a:pPr lvl="1"/>
            <a:r>
              <a:rPr lang="zh-CN" altLang="en-US" dirty="0"/>
              <a:t>在项目中可以引入并且使用它即可。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那么安装和使用</a:t>
            </a:r>
            <a:r>
              <a:rPr lang="en-US" altLang="zh-CN" b="1" dirty="0"/>
              <a:t>Vue</a:t>
            </a:r>
            <a:r>
              <a:rPr lang="zh-CN" altLang="en-US" b="1" dirty="0"/>
              <a:t>这个</a:t>
            </a:r>
            <a:r>
              <a:rPr lang="en-US" altLang="zh-CN" b="1" dirty="0"/>
              <a:t>JavaScript</a:t>
            </a:r>
            <a:r>
              <a:rPr lang="zh-CN" altLang="en-US" b="1" dirty="0"/>
              <a:t>库有哪些方式呢？</a:t>
            </a:r>
            <a:endParaRPr lang="en-US" altLang="zh-CN" b="1" dirty="0"/>
          </a:p>
          <a:p>
            <a:pPr lvl="1"/>
            <a:r>
              <a:rPr lang="zh-CN" altLang="en-US" dirty="0"/>
              <a:t>方式一：在页面中通过</a:t>
            </a:r>
            <a:r>
              <a:rPr lang="en-US" altLang="zh-CN" dirty="0"/>
              <a:t>CDN</a:t>
            </a:r>
            <a:r>
              <a:rPr lang="zh-CN" altLang="en-US" dirty="0"/>
              <a:t>的方式来引入；</a:t>
            </a:r>
          </a:p>
          <a:p>
            <a:pPr lvl="1"/>
            <a:r>
              <a:rPr lang="zh-CN" altLang="en-US" dirty="0"/>
              <a:t>方式二：下载</a:t>
            </a:r>
            <a:r>
              <a:rPr lang="en-US" altLang="zh-CN" dirty="0"/>
              <a:t>Vue</a:t>
            </a:r>
            <a:r>
              <a:rPr lang="zh-CN" altLang="en-US" dirty="0"/>
              <a:t>的</a:t>
            </a:r>
            <a:r>
              <a:rPr lang="en-US" altLang="zh-CN" dirty="0"/>
              <a:t>JavaScript</a:t>
            </a:r>
            <a:r>
              <a:rPr lang="zh-CN" altLang="en-US" dirty="0"/>
              <a:t>文件，并且自己手动引入；</a:t>
            </a:r>
          </a:p>
          <a:p>
            <a:pPr lvl="1"/>
            <a:r>
              <a:rPr lang="zh-CN" altLang="en-US" dirty="0"/>
              <a:t>方式三：通过</a:t>
            </a:r>
            <a:r>
              <a:rPr lang="en-US" altLang="zh-CN" dirty="0"/>
              <a:t>npm</a:t>
            </a:r>
            <a:r>
              <a:rPr lang="zh-CN" altLang="en-US" dirty="0"/>
              <a:t>包管理工具安装使用它（</a:t>
            </a:r>
            <a:r>
              <a:rPr lang="en-US" altLang="zh-CN" dirty="0"/>
              <a:t>webpack</a:t>
            </a:r>
            <a:r>
              <a:rPr lang="zh-CN" altLang="en-US" dirty="0"/>
              <a:t>再讲）；</a:t>
            </a:r>
          </a:p>
          <a:p>
            <a:pPr lvl="1"/>
            <a:r>
              <a:rPr lang="zh-CN" altLang="en-US" dirty="0"/>
              <a:t>方式四：直接通过</a:t>
            </a:r>
            <a:r>
              <a:rPr lang="en-US" altLang="zh-CN" dirty="0"/>
              <a:t>Vue CLI</a:t>
            </a:r>
            <a:r>
              <a:rPr lang="zh-CN" altLang="en-US" dirty="0"/>
              <a:t>创建项目，并且使用它；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A7591E1-320F-8F41-AAEE-22F99021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如何使用</a:t>
            </a:r>
            <a:r>
              <a:rPr kumimoji="1" lang="en-US" altLang="zh-CN" dirty="0"/>
              <a:t>Vue</a:t>
            </a:r>
            <a:r>
              <a:rPr kumimoji="1" lang="zh-CN" altLang="en-US" dirty="0"/>
              <a:t>呢？</a:t>
            </a:r>
          </a:p>
        </p:txBody>
      </p:sp>
    </p:spTree>
    <p:extLst>
      <p:ext uri="{BB962C8B-B14F-4D97-AF65-F5344CB8AC3E}">
        <p14:creationId xmlns:p14="http://schemas.microsoft.com/office/powerpoint/2010/main" val="7002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BF8A637-1241-3A4C-8B48-1E9FB6CE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Vue</a:t>
            </a:r>
            <a:r>
              <a:rPr lang="zh-CN" altLang="en-US" b="1" dirty="0"/>
              <a:t>的</a:t>
            </a:r>
            <a:r>
              <a:rPr lang="en-US" altLang="zh-CN" b="1" dirty="0"/>
              <a:t>CDN</a:t>
            </a:r>
            <a:r>
              <a:rPr lang="zh-CN" altLang="en-US" b="1" dirty="0"/>
              <a:t>引入：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Hello Vue</a:t>
            </a:r>
            <a:r>
              <a:rPr lang="zh-CN" altLang="en-US" dirty="0"/>
              <a:t>案例的实现：</a:t>
            </a:r>
            <a:endParaRPr lang="en-US" altLang="zh-CN" dirty="0"/>
          </a:p>
          <a:p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DA9C087-667B-BC48-9B98-EC438DA3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方式一：</a:t>
            </a:r>
            <a:r>
              <a:rPr lang="en-US" altLang="zh-CN" dirty="0"/>
              <a:t>CDN</a:t>
            </a:r>
            <a:r>
              <a:rPr lang="zh-CN" altLang="en-US" dirty="0"/>
              <a:t>引入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34E778-B2F0-1D42-95A7-3467E281DAA7}"/>
              </a:ext>
            </a:extLst>
          </p:cNvPr>
          <p:cNvSpPr txBox="1"/>
          <p:nvPr/>
        </p:nvSpPr>
        <p:spPr>
          <a:xfrm>
            <a:off x="544750" y="1848255"/>
            <a:ext cx="65165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="https://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unpkg.com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vue@next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"&gt;&lt;/script&gt;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26F96C-C0C3-8348-8C01-77EE36A08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50" y="2879753"/>
            <a:ext cx="6371914" cy="352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1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111BEC2-27EB-2C4C-927B-869189D3C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下载</a:t>
            </a:r>
            <a:r>
              <a:rPr lang="en-US" altLang="zh-CN" b="1" dirty="0"/>
              <a:t>Vue</a:t>
            </a:r>
            <a:r>
              <a:rPr lang="zh-CN" altLang="en-US" b="1" dirty="0"/>
              <a:t>的源码，可以直接打开</a:t>
            </a:r>
            <a:r>
              <a:rPr lang="en-US" altLang="zh-CN" b="1" dirty="0"/>
              <a:t>CDN</a:t>
            </a:r>
            <a:r>
              <a:rPr lang="zh-CN" altLang="en-US" b="1" dirty="0"/>
              <a:t>的链接：</a:t>
            </a:r>
          </a:p>
          <a:p>
            <a:pPr lvl="1"/>
            <a:r>
              <a:rPr lang="zh-CN" altLang="en-US" dirty="0"/>
              <a:t>打开链接，复制其中所有的代码；</a:t>
            </a:r>
          </a:p>
          <a:p>
            <a:pPr lvl="1"/>
            <a:r>
              <a:rPr lang="zh-CN" altLang="en-US" dirty="0"/>
              <a:t>创建一个新的文件，比如</a:t>
            </a:r>
            <a:r>
              <a:rPr lang="en-US" altLang="zh-CN" dirty="0" err="1"/>
              <a:t>vue.js</a:t>
            </a:r>
            <a:r>
              <a:rPr lang="zh-CN" altLang="en-US" dirty="0"/>
              <a:t>，将代码复制到其中；</a:t>
            </a:r>
          </a:p>
          <a:p>
            <a:r>
              <a:rPr lang="zh-CN" altLang="en-US" b="1" dirty="0"/>
              <a:t>通过</a:t>
            </a:r>
            <a:r>
              <a:rPr lang="en-US" altLang="zh-CN" b="1" dirty="0"/>
              <a:t>script</a:t>
            </a:r>
            <a:r>
              <a:rPr lang="zh-CN" altLang="en-US" b="1" dirty="0"/>
              <a:t>标签，引入刚才的文件：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b="1" dirty="0"/>
              <a:t>你好啊，</a:t>
            </a:r>
            <a:r>
              <a:rPr lang="en-US" altLang="zh-CN" b="1" dirty="0"/>
              <a:t>Vue3</a:t>
            </a:r>
            <a:r>
              <a:rPr lang="zh-CN" altLang="en-US" b="1" dirty="0"/>
              <a:t>，案例的实现：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7B17A4-43A0-3343-AD43-DC63E861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方式二：下载和引入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D33DB5-88B8-CC4F-AD3D-2D7A14C78794}"/>
              </a:ext>
            </a:extLst>
          </p:cNvPr>
          <p:cNvSpPr txBox="1"/>
          <p:nvPr/>
        </p:nvSpPr>
        <p:spPr>
          <a:xfrm>
            <a:off x="512852" y="3156785"/>
            <a:ext cx="47436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="../js/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vue.js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"&gt;&lt;/script&gt;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257783-729E-E341-90A0-3422BD9BD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2" y="4163208"/>
            <a:ext cx="3934835" cy="242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8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A770D2-5D15-6D43-EF79-EBD38D037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案例体验一：动态展示</a:t>
            </a:r>
            <a:r>
              <a:rPr lang="en-US" altLang="zh-CN" dirty="0"/>
              <a:t>Hello World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zh-CN" altLang="en-US" dirty="0"/>
              <a:t>案例体验二：展示列表的数据</a:t>
            </a:r>
            <a:endParaRPr lang="en-US" altLang="zh-CN" dirty="0"/>
          </a:p>
          <a:p>
            <a:r>
              <a:rPr lang="zh-CN" altLang="en-US" dirty="0"/>
              <a:t>案例体验三：计数器功能实现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6C3C94-07B7-D872-F739-0B51E79A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初体验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0D9D0C-00FB-BB55-1F0D-91C22AFF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07" y="3036933"/>
            <a:ext cx="4292607" cy="16711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F1B193-2E0C-B5C0-8C4E-B63BB1C85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250" y="2815076"/>
            <a:ext cx="4817619" cy="26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7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5D28042-0491-C54C-9141-895C96A8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如果我们希望实现一个计数器的案例：</a:t>
            </a:r>
          </a:p>
          <a:p>
            <a:pPr lvl="1"/>
            <a:r>
              <a:rPr lang="zh-CN" altLang="en-US" dirty="0"/>
              <a:t>点击</a:t>
            </a:r>
            <a:r>
              <a:rPr lang="en-US" altLang="zh-CN" dirty="0"/>
              <a:t>+1</a:t>
            </a:r>
            <a:r>
              <a:rPr lang="zh-CN" altLang="en-US" dirty="0"/>
              <a:t>，那么内容会显示数字</a:t>
            </a:r>
            <a:r>
              <a:rPr lang="en-US" altLang="zh-CN" dirty="0"/>
              <a:t>+1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点击</a:t>
            </a:r>
            <a:r>
              <a:rPr lang="en-US" altLang="zh-CN" dirty="0"/>
              <a:t>-1</a:t>
            </a:r>
            <a:r>
              <a:rPr lang="zh-CN" altLang="en-US" dirty="0"/>
              <a:t>，那么内容会显示数字</a:t>
            </a:r>
            <a:r>
              <a:rPr lang="en-US" altLang="zh-CN" dirty="0"/>
              <a:t>-1</a:t>
            </a:r>
            <a:r>
              <a:rPr lang="zh-CN" altLang="en-US" dirty="0"/>
              <a:t>；</a:t>
            </a:r>
          </a:p>
          <a:p>
            <a:r>
              <a:rPr lang="zh-CN" altLang="en-US" b="1" dirty="0"/>
              <a:t>我们可以选择很多种方式来实现：</a:t>
            </a:r>
            <a:endParaRPr lang="en-US" altLang="zh-CN" b="1" dirty="0"/>
          </a:p>
          <a:p>
            <a:pPr lvl="1"/>
            <a:r>
              <a:rPr lang="zh-CN" altLang="en-US" dirty="0"/>
              <a:t>在这里我们就对比</a:t>
            </a:r>
            <a:r>
              <a:rPr lang="zh-CN" altLang="en-US" dirty="0">
                <a:solidFill>
                  <a:srgbClr val="FF0000"/>
                </a:solidFill>
              </a:rPr>
              <a:t>原生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Vue</a:t>
            </a:r>
            <a:r>
              <a:rPr lang="zh-CN" altLang="en-US" dirty="0"/>
              <a:t>的实现方式的不同。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703E7E-9FA5-9944-84D7-A12308AA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计数器案例</a:t>
            </a:r>
          </a:p>
        </p:txBody>
      </p:sp>
    </p:spTree>
    <p:extLst>
      <p:ext uri="{BB962C8B-B14F-4D97-AF65-F5344CB8AC3E}">
        <p14:creationId xmlns:p14="http://schemas.microsoft.com/office/powerpoint/2010/main" val="323537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84C966B-42C4-774A-8961-B51605B4A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136" y="1228117"/>
            <a:ext cx="6256645" cy="5443538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872EC22-820F-BC48-9864-3B40985D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计数器原生实现</a:t>
            </a:r>
          </a:p>
        </p:txBody>
      </p:sp>
    </p:spTree>
    <p:extLst>
      <p:ext uri="{BB962C8B-B14F-4D97-AF65-F5344CB8AC3E}">
        <p14:creationId xmlns:p14="http://schemas.microsoft.com/office/powerpoint/2010/main" val="32399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0663300-F76A-F64D-BDA1-6FCE35C7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计数器</a:t>
            </a:r>
            <a:r>
              <a:rPr kumimoji="1" lang="en-US" altLang="zh-CN" dirty="0"/>
              <a:t>Vue</a:t>
            </a:r>
            <a:r>
              <a:rPr kumimoji="1" lang="zh-CN" altLang="en-US" dirty="0"/>
              <a:t>实现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8F27285-AEC7-C3DC-21EC-931623465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270" y="2866876"/>
            <a:ext cx="4560799" cy="1313226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258028-BE6A-AB5A-8A58-76EE1BDC5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986" y="1788440"/>
            <a:ext cx="3197257" cy="39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3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0416949-2663-43FE-A73F-9032E38BAE6C}"/>
              </a:ext>
            </a:extLst>
          </p:cNvPr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>
            <a:extLst>
              <a:ext uri="{FF2B5EF4-FFF2-40B4-BE49-F238E27FC236}">
                <a16:creationId xmlns:a16="http://schemas.microsoft.com/office/drawing/2014/main" id="{A28173DB-796E-4C39-8600-2EE3565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>
            <a:extLst>
              <a:ext uri="{FF2B5EF4-FFF2-40B4-BE49-F238E27FC236}">
                <a16:creationId xmlns:a16="http://schemas.microsoft.com/office/drawing/2014/main" id="{2847D667-15CD-4DE1-B90B-19185BD3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>
            <a:extLst>
              <a:ext uri="{FF2B5EF4-FFF2-40B4-BE49-F238E27FC236}">
                <a16:creationId xmlns:a16="http://schemas.microsoft.com/office/drawing/2014/main" id="{CDECD88F-D06A-4E72-8513-55F41D5C2212}"/>
              </a:ext>
            </a:extLst>
          </p:cNvPr>
          <p:cNvGrpSpPr/>
          <p:nvPr/>
        </p:nvGrpSpPr>
        <p:grpSpPr bwMode="auto">
          <a:xfrm>
            <a:off x="7518734" y="4918392"/>
            <a:ext cx="4139753" cy="520700"/>
            <a:chOff x="0" y="0"/>
            <a:chExt cx="4140659" cy="521583"/>
          </a:xfrm>
        </p:grpSpPr>
        <p:sp>
          <p:nvSpPr>
            <p:cNvPr id="39" name="文本框 106">
              <a:extLst>
                <a:ext uri="{FF2B5EF4-FFF2-40B4-BE49-F238E27FC236}">
                  <a16:creationId xmlns:a16="http://schemas.microsoft.com/office/drawing/2014/main" id="{1910E112-D259-47F6-9CD9-86A485A7F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9920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命令和声明式编程</a:t>
              </a:r>
            </a:p>
          </p:txBody>
        </p:sp>
        <p:grpSp>
          <p:nvGrpSpPr>
            <p:cNvPr id="40" name="组合 107">
              <a:extLst>
                <a:ext uri="{FF2B5EF4-FFF2-40B4-BE49-F238E27FC236}">
                  <a16:creationId xmlns:a16="http://schemas.microsoft.com/office/drawing/2014/main" id="{1C22AB41-E63F-44A8-9556-37214514D61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42" name="组合 109">
                <a:extLst>
                  <a:ext uri="{FF2B5EF4-FFF2-40B4-BE49-F238E27FC236}">
                    <a16:creationId xmlns:a16="http://schemas.microsoft.com/office/drawing/2014/main" id="{EF5684DE-554E-4418-8860-2AD14FBDBDB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>
                  <a:extLst>
                    <a:ext uri="{FF2B5EF4-FFF2-40B4-BE49-F238E27FC236}">
                      <a16:creationId xmlns:a16="http://schemas.microsoft.com/office/drawing/2014/main" id="{BA9779B2-56E7-4E32-9CF4-74D739B7B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>
                  <a:extLst>
                    <a:ext uri="{FF2B5EF4-FFF2-40B4-BE49-F238E27FC236}">
                      <a16:creationId xmlns:a16="http://schemas.microsoft.com/office/drawing/2014/main" id="{052CA8EB-F5B9-472C-87D3-A346E478C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>
                <a:extLst>
                  <a:ext uri="{FF2B5EF4-FFF2-40B4-BE49-F238E27FC236}">
                    <a16:creationId xmlns:a16="http://schemas.microsoft.com/office/drawing/2014/main" id="{DA89DF02-D70C-4A15-AD8F-2BC34AE8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>
              <a:extLst>
                <a:ext uri="{FF2B5EF4-FFF2-40B4-BE49-F238E27FC236}">
                  <a16:creationId xmlns:a16="http://schemas.microsoft.com/office/drawing/2014/main" id="{5D11F973-F642-4D66-B231-BAABC8E2F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>
            <a:extLst>
              <a:ext uri="{FF2B5EF4-FFF2-40B4-BE49-F238E27FC236}">
                <a16:creationId xmlns:a16="http://schemas.microsoft.com/office/drawing/2014/main" id="{C6AEA436-6A76-2A41-B63E-1FD9ABC36BA2}"/>
              </a:ext>
            </a:extLst>
          </p:cNvPr>
          <p:cNvGrpSpPr/>
          <p:nvPr/>
        </p:nvGrpSpPr>
        <p:grpSpPr bwMode="auto">
          <a:xfrm>
            <a:off x="7502120" y="537056"/>
            <a:ext cx="4451755" cy="520700"/>
            <a:chOff x="0" y="0"/>
            <a:chExt cx="4452729" cy="521583"/>
          </a:xfrm>
        </p:grpSpPr>
        <p:sp>
          <p:nvSpPr>
            <p:cNvPr id="48" name="文本框 7">
              <a:extLst>
                <a:ext uri="{FF2B5EF4-FFF2-40B4-BE49-F238E27FC236}">
                  <a16:creationId xmlns:a16="http://schemas.microsoft.com/office/drawing/2014/main" id="{A6151BBE-C904-7844-9E97-9AD0A867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511271" cy="462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在前端重要性</a:t>
              </a:r>
            </a:p>
          </p:txBody>
        </p:sp>
        <p:grpSp>
          <p:nvGrpSpPr>
            <p:cNvPr id="49" name="组合 84">
              <a:extLst>
                <a:ext uri="{FF2B5EF4-FFF2-40B4-BE49-F238E27FC236}">
                  <a16:creationId xmlns:a16="http://schemas.microsoft.com/office/drawing/2014/main" id="{D0F7E88D-4B37-F849-9C6F-2D237B62628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>
                <a:extLst>
                  <a:ext uri="{FF2B5EF4-FFF2-40B4-BE49-F238E27FC236}">
                    <a16:creationId xmlns:a16="http://schemas.microsoft.com/office/drawing/2014/main" id="{D17E7886-DD5C-5243-93BC-946A7679365C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>
                  <a:extLst>
                    <a:ext uri="{FF2B5EF4-FFF2-40B4-BE49-F238E27FC236}">
                      <a16:creationId xmlns:a16="http://schemas.microsoft.com/office/drawing/2014/main" id="{EA93E616-02C7-1145-9E23-F0BEA8686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>
                  <a:extLst>
                    <a:ext uri="{FF2B5EF4-FFF2-40B4-BE49-F238E27FC236}">
                      <a16:creationId xmlns:a16="http://schemas.microsoft.com/office/drawing/2014/main" id="{D551A92E-B6DB-3244-9514-0C7076DD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>
                <a:extLst>
                  <a:ext uri="{FF2B5EF4-FFF2-40B4-BE49-F238E27FC236}">
                    <a16:creationId xmlns:a16="http://schemas.microsoft.com/office/drawing/2014/main" id="{F647C2FE-F46E-544B-A54F-CB60AA36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>
              <a:extLst>
                <a:ext uri="{FF2B5EF4-FFF2-40B4-BE49-F238E27FC236}">
                  <a16:creationId xmlns:a16="http://schemas.microsoft.com/office/drawing/2014/main" id="{06521F44-48B4-3049-91D5-598A17D0D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>
            <a:extLst>
              <a:ext uri="{FF2B5EF4-FFF2-40B4-BE49-F238E27FC236}">
                <a16:creationId xmlns:a16="http://schemas.microsoft.com/office/drawing/2014/main" id="{BF8B53CC-8836-DA42-88E1-87D7826DB606}"/>
              </a:ext>
            </a:extLst>
          </p:cNvPr>
          <p:cNvGrpSpPr/>
          <p:nvPr/>
        </p:nvGrpSpPr>
        <p:grpSpPr bwMode="auto">
          <a:xfrm>
            <a:off x="7500533" y="1595605"/>
            <a:ext cx="4553935" cy="520700"/>
            <a:chOff x="0" y="0"/>
            <a:chExt cx="4552843" cy="521583"/>
          </a:xfrm>
        </p:grpSpPr>
        <p:sp>
          <p:nvSpPr>
            <p:cNvPr id="56" name="文本框 90">
              <a:extLst>
                <a:ext uri="{FF2B5EF4-FFF2-40B4-BE49-F238E27FC236}">
                  <a16:creationId xmlns:a16="http://schemas.microsoft.com/office/drawing/2014/main" id="{BF47FA29-5D0C-774B-9AA7-5E901BE4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61138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Vue2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Vue3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</a:p>
          </p:txBody>
        </p:sp>
        <p:grpSp>
          <p:nvGrpSpPr>
            <p:cNvPr id="57" name="组合 91">
              <a:extLst>
                <a:ext uri="{FF2B5EF4-FFF2-40B4-BE49-F238E27FC236}">
                  <a16:creationId xmlns:a16="http://schemas.microsoft.com/office/drawing/2014/main" id="{9DDE4902-8E05-F347-937B-3F50D1B66A5D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>
                <a:extLst>
                  <a:ext uri="{FF2B5EF4-FFF2-40B4-BE49-F238E27FC236}">
                    <a16:creationId xmlns:a16="http://schemas.microsoft.com/office/drawing/2014/main" id="{6B754829-742D-6943-A99F-1399C87A04E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>
                  <a:extLst>
                    <a:ext uri="{FF2B5EF4-FFF2-40B4-BE49-F238E27FC236}">
                      <a16:creationId xmlns:a16="http://schemas.microsoft.com/office/drawing/2014/main" id="{5928B495-FCDB-934D-BB02-CE8151922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>
                  <a:extLst>
                    <a:ext uri="{FF2B5EF4-FFF2-40B4-BE49-F238E27FC236}">
                      <a16:creationId xmlns:a16="http://schemas.microsoft.com/office/drawing/2014/main" id="{C6A9E09C-00EB-9D40-BAC0-627653D86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>
                <a:extLst>
                  <a:ext uri="{FF2B5EF4-FFF2-40B4-BE49-F238E27FC236}">
                    <a16:creationId xmlns:a16="http://schemas.microsoft.com/office/drawing/2014/main" id="{02AA34B5-06EB-344A-856D-2873D880C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>
              <a:extLst>
                <a:ext uri="{FF2B5EF4-FFF2-40B4-BE49-F238E27FC236}">
                  <a16:creationId xmlns:a16="http://schemas.microsoft.com/office/drawing/2014/main" id="{4B1F2480-B5D0-594E-A147-6D50B114A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>
            <a:extLst>
              <a:ext uri="{FF2B5EF4-FFF2-40B4-BE49-F238E27FC236}">
                <a16:creationId xmlns:a16="http://schemas.microsoft.com/office/drawing/2014/main" id="{B05F6746-D159-A248-9C0C-989812DF8052}"/>
              </a:ext>
            </a:extLst>
          </p:cNvPr>
          <p:cNvGrpSpPr/>
          <p:nvPr/>
        </p:nvGrpSpPr>
        <p:grpSpPr bwMode="auto">
          <a:xfrm>
            <a:off x="7502120" y="2686074"/>
            <a:ext cx="4451755" cy="520700"/>
            <a:chOff x="0" y="0"/>
            <a:chExt cx="4450687" cy="521583"/>
          </a:xfrm>
        </p:grpSpPr>
        <p:sp>
          <p:nvSpPr>
            <p:cNvPr id="64" name="文本框 98">
              <a:extLst>
                <a:ext uri="{FF2B5EF4-FFF2-40B4-BE49-F238E27FC236}">
                  <a16:creationId xmlns:a16="http://schemas.microsoft.com/office/drawing/2014/main" id="{324C3117-89AC-B24B-86AD-33AE915EF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509228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引入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的方式</a:t>
              </a:r>
            </a:p>
          </p:txBody>
        </p:sp>
        <p:grpSp>
          <p:nvGrpSpPr>
            <p:cNvPr id="65" name="组合 99">
              <a:extLst>
                <a:ext uri="{FF2B5EF4-FFF2-40B4-BE49-F238E27FC236}">
                  <a16:creationId xmlns:a16="http://schemas.microsoft.com/office/drawing/2014/main" id="{F4533F59-0952-3540-997E-A2848BB9AAC1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>
                <a:extLst>
                  <a:ext uri="{FF2B5EF4-FFF2-40B4-BE49-F238E27FC236}">
                    <a16:creationId xmlns:a16="http://schemas.microsoft.com/office/drawing/2014/main" id="{17BCCC27-49C9-FA4B-A8AA-9196ED9A5B7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>
                  <a:extLst>
                    <a:ext uri="{FF2B5EF4-FFF2-40B4-BE49-F238E27FC236}">
                      <a16:creationId xmlns:a16="http://schemas.microsoft.com/office/drawing/2014/main" id="{D18038F7-47B7-4C44-B7AF-58D983AE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>
                  <a:extLst>
                    <a:ext uri="{FF2B5EF4-FFF2-40B4-BE49-F238E27FC236}">
                      <a16:creationId xmlns:a16="http://schemas.microsoft.com/office/drawing/2014/main" id="{7E743304-8173-4449-BF4E-59801D6D6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>
                <a:extLst>
                  <a:ext uri="{FF2B5EF4-FFF2-40B4-BE49-F238E27FC236}">
                    <a16:creationId xmlns:a16="http://schemas.microsoft.com/office/drawing/2014/main" id="{3E2A9538-0224-0C44-A166-174892BA2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>
              <a:extLst>
                <a:ext uri="{FF2B5EF4-FFF2-40B4-BE49-F238E27FC236}">
                  <a16:creationId xmlns:a16="http://schemas.microsoft.com/office/drawing/2014/main" id="{38A5CFDC-9886-5145-BACC-6848D88F99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>
            <a:extLst>
              <a:ext uri="{FF2B5EF4-FFF2-40B4-BE49-F238E27FC236}">
                <a16:creationId xmlns:a16="http://schemas.microsoft.com/office/drawing/2014/main" id="{AF06721A-64A1-D849-9F48-A9121FFB154E}"/>
              </a:ext>
            </a:extLst>
          </p:cNvPr>
          <p:cNvGrpSpPr/>
          <p:nvPr/>
        </p:nvGrpSpPr>
        <p:grpSpPr bwMode="auto">
          <a:xfrm>
            <a:off x="7489229" y="3779651"/>
            <a:ext cx="4041132" cy="520700"/>
            <a:chOff x="0" y="0"/>
            <a:chExt cx="4042016" cy="521583"/>
          </a:xfrm>
        </p:grpSpPr>
        <p:sp>
          <p:nvSpPr>
            <p:cNvPr id="72" name="文本框 106">
              <a:extLst>
                <a:ext uri="{FF2B5EF4-FFF2-40B4-BE49-F238E27FC236}">
                  <a16:creationId xmlns:a16="http://schemas.microsoft.com/office/drawing/2014/main" id="{46B2F7CE-7125-2442-AEE1-9CF1E19FA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00557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案例初体验</a:t>
              </a:r>
            </a:p>
          </p:txBody>
        </p:sp>
        <p:grpSp>
          <p:nvGrpSpPr>
            <p:cNvPr id="73" name="组合 107">
              <a:extLst>
                <a:ext uri="{FF2B5EF4-FFF2-40B4-BE49-F238E27FC236}">
                  <a16:creationId xmlns:a16="http://schemas.microsoft.com/office/drawing/2014/main" id="{0ECF31FA-26DE-D042-86A1-B46C8347553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>
                <a:extLst>
                  <a:ext uri="{FF2B5EF4-FFF2-40B4-BE49-F238E27FC236}">
                    <a16:creationId xmlns:a16="http://schemas.microsoft.com/office/drawing/2014/main" id="{DF8B7888-B4E6-1243-B326-C6CDF5055183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>
                  <a:extLst>
                    <a:ext uri="{FF2B5EF4-FFF2-40B4-BE49-F238E27FC236}">
                      <a16:creationId xmlns:a16="http://schemas.microsoft.com/office/drawing/2014/main" id="{56FE4559-A90D-E145-ADDD-BDED259A7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>
                  <a:extLst>
                    <a:ext uri="{FF2B5EF4-FFF2-40B4-BE49-F238E27FC236}">
                      <a16:creationId xmlns:a16="http://schemas.microsoft.com/office/drawing/2014/main" id="{4058A4CE-7B2F-3842-B980-30227411D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>
                <a:extLst>
                  <a:ext uri="{FF2B5EF4-FFF2-40B4-BE49-F238E27FC236}">
                    <a16:creationId xmlns:a16="http://schemas.microsoft.com/office/drawing/2014/main" id="{5D7C281E-70BE-2B49-B810-75F156120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>
              <a:extLst>
                <a:ext uri="{FF2B5EF4-FFF2-40B4-BE49-F238E27FC236}">
                  <a16:creationId xmlns:a16="http://schemas.microsoft.com/office/drawing/2014/main" id="{E57C7A76-C361-A24D-9A1B-46C20A780B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组合 105">
            <a:extLst>
              <a:ext uri="{FF2B5EF4-FFF2-40B4-BE49-F238E27FC236}">
                <a16:creationId xmlns:a16="http://schemas.microsoft.com/office/drawing/2014/main" id="{8456F322-6187-55E6-81A5-2D08573F3046}"/>
              </a:ext>
            </a:extLst>
          </p:cNvPr>
          <p:cNvGrpSpPr/>
          <p:nvPr/>
        </p:nvGrpSpPr>
        <p:grpSpPr bwMode="auto">
          <a:xfrm>
            <a:off x="7531638" y="5970964"/>
            <a:ext cx="4139753" cy="520700"/>
            <a:chOff x="0" y="0"/>
            <a:chExt cx="4140659" cy="521583"/>
          </a:xfrm>
        </p:grpSpPr>
        <p:sp>
          <p:nvSpPr>
            <p:cNvPr id="80" name="文本框 106">
              <a:extLst>
                <a:ext uri="{FF2B5EF4-FFF2-40B4-BE49-F238E27FC236}">
                  <a16:creationId xmlns:a16="http://schemas.microsoft.com/office/drawing/2014/main" id="{8418D7D0-6C9D-FB76-8751-F1D98E235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9920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options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1" name="组合 107">
              <a:extLst>
                <a:ext uri="{FF2B5EF4-FFF2-40B4-BE49-F238E27FC236}">
                  <a16:creationId xmlns:a16="http://schemas.microsoft.com/office/drawing/2014/main" id="{FBCE6F1C-235B-A267-0E8B-56957F3BAB1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83" name="组合 109">
                <a:extLst>
                  <a:ext uri="{FF2B5EF4-FFF2-40B4-BE49-F238E27FC236}">
                    <a16:creationId xmlns:a16="http://schemas.microsoft.com/office/drawing/2014/main" id="{9FCDE80C-09C1-25F8-ABF7-886857B58D6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5" name="平行四边形 111">
                  <a:extLst>
                    <a:ext uri="{FF2B5EF4-FFF2-40B4-BE49-F238E27FC236}">
                      <a16:creationId xmlns:a16="http://schemas.microsoft.com/office/drawing/2014/main" id="{89671E9F-F7BC-C783-92D1-2D15D79694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平行四边形 112">
                  <a:extLst>
                    <a:ext uri="{FF2B5EF4-FFF2-40B4-BE49-F238E27FC236}">
                      <a16:creationId xmlns:a16="http://schemas.microsoft.com/office/drawing/2014/main" id="{36ED95F0-784F-5F36-9E57-408FD4F37D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文本框 110">
                <a:extLst>
                  <a:ext uri="{FF2B5EF4-FFF2-40B4-BE49-F238E27FC236}">
                    <a16:creationId xmlns:a16="http://schemas.microsoft.com/office/drawing/2014/main" id="{7933D65E-E007-50F5-F096-4A539C585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108">
              <a:extLst>
                <a:ext uri="{FF2B5EF4-FFF2-40B4-BE49-F238E27FC236}">
                  <a16:creationId xmlns:a16="http://schemas.microsoft.com/office/drawing/2014/main" id="{61FB6160-246B-B8F3-BF41-58A82849BE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092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7C679D9-283F-3047-8E04-88CF1632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原生开发和</a:t>
            </a:r>
            <a:r>
              <a:rPr lang="en-US" altLang="zh-CN" dirty="0"/>
              <a:t>Vue</a:t>
            </a:r>
            <a:r>
              <a:rPr lang="zh-CN" altLang="en-US" dirty="0"/>
              <a:t>开发的模式和特点，我们会发现是完全不同的，这里其实涉及到</a:t>
            </a:r>
            <a:r>
              <a:rPr lang="zh-CN" altLang="en-US" b="1" dirty="0"/>
              <a:t>两种不同的编程范式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命令式编程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声明式编程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命令式编程关注的是 “</a:t>
            </a:r>
            <a:r>
              <a:rPr lang="en-US" altLang="zh-CN" dirty="0">
                <a:solidFill>
                  <a:srgbClr val="FF0000"/>
                </a:solidFill>
              </a:rPr>
              <a:t>how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自己完成整个</a:t>
            </a:r>
            <a:r>
              <a:rPr lang="en-US" altLang="zh-CN" dirty="0"/>
              <a:t>how</a:t>
            </a:r>
            <a:r>
              <a:rPr lang="zh-CN" altLang="en-US" dirty="0"/>
              <a:t>的过程；</a:t>
            </a:r>
            <a:endParaRPr lang="en-US" altLang="zh-CN" dirty="0"/>
          </a:p>
          <a:p>
            <a:pPr lvl="1"/>
            <a:r>
              <a:rPr lang="zh-CN" altLang="en-US" dirty="0"/>
              <a:t>声明式编程关注的是 </a:t>
            </a:r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what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，由</a:t>
            </a:r>
            <a:r>
              <a:rPr lang="zh-CN" altLang="en-US" dirty="0">
                <a:solidFill>
                  <a:srgbClr val="FF0000"/>
                </a:solidFill>
              </a:rPr>
              <a:t>框架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机器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完成 “</a:t>
            </a:r>
            <a:r>
              <a:rPr lang="en-US" altLang="zh-CN" dirty="0">
                <a:solidFill>
                  <a:srgbClr val="FF0000"/>
                </a:solidFill>
              </a:rPr>
              <a:t>how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的过程；</a:t>
            </a:r>
            <a:endParaRPr lang="en-US" altLang="zh-CN" dirty="0"/>
          </a:p>
          <a:p>
            <a:r>
              <a:rPr lang="zh-CN" altLang="en-US" b="1" dirty="0"/>
              <a:t>在原生的实现过程中，我们是如何操作的呢？</a:t>
            </a:r>
          </a:p>
          <a:p>
            <a:pPr lvl="1"/>
            <a:r>
              <a:rPr lang="zh-CN" altLang="en-US" dirty="0"/>
              <a:t>我们每完成一个操作，都需要通过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编写一条代码</a:t>
            </a:r>
            <a:r>
              <a:rPr lang="zh-CN" altLang="en-US" dirty="0"/>
              <a:t>，来给</a:t>
            </a:r>
            <a:r>
              <a:rPr lang="zh-CN" altLang="en-US" dirty="0">
                <a:solidFill>
                  <a:srgbClr val="FF0000"/>
                </a:solidFill>
              </a:rPr>
              <a:t>浏览器一个指令；</a:t>
            </a:r>
            <a:endParaRPr lang="zh-CN" altLang="en-US" dirty="0"/>
          </a:p>
          <a:p>
            <a:pPr lvl="1"/>
            <a:r>
              <a:rPr lang="zh-CN" altLang="en-US" dirty="0"/>
              <a:t>这样的编写代码的过程，我们称之为</a:t>
            </a:r>
            <a:r>
              <a:rPr lang="zh-CN" altLang="en-US" dirty="0">
                <a:solidFill>
                  <a:srgbClr val="FF0000"/>
                </a:solidFill>
              </a:rPr>
              <a:t>命令式编程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在早期的原生</a:t>
            </a:r>
            <a:r>
              <a:rPr lang="en-US" altLang="zh-CN" dirty="0"/>
              <a:t>JavaScript</a:t>
            </a:r>
            <a:r>
              <a:rPr lang="zh-CN" altLang="en-US" dirty="0"/>
              <a:t>和</a:t>
            </a:r>
            <a:r>
              <a:rPr lang="en-US" altLang="zh-CN" dirty="0"/>
              <a:t>jQuery</a:t>
            </a:r>
            <a:r>
              <a:rPr lang="zh-CN" altLang="en-US" dirty="0"/>
              <a:t>开发的过程中，我们都是通过这种命令式的方式在编写代码的；</a:t>
            </a:r>
          </a:p>
          <a:p>
            <a:r>
              <a:rPr lang="zh-CN" altLang="en-US" b="1" dirty="0"/>
              <a:t>在</a:t>
            </a:r>
            <a:r>
              <a:rPr lang="en-US" altLang="zh-CN" b="1" dirty="0"/>
              <a:t>Vue</a:t>
            </a:r>
            <a:r>
              <a:rPr lang="zh-CN" altLang="en-US" b="1" dirty="0"/>
              <a:t>的实现过程中，我们是如何操作的呢？</a:t>
            </a:r>
          </a:p>
          <a:p>
            <a:pPr lvl="1"/>
            <a:r>
              <a:rPr lang="zh-CN" altLang="en-US" dirty="0"/>
              <a:t>我们会在</a:t>
            </a:r>
            <a:r>
              <a:rPr lang="en-US" altLang="zh-CN" dirty="0" err="1"/>
              <a:t>createApp</a:t>
            </a:r>
            <a:r>
              <a:rPr lang="zh-CN" altLang="en-US" dirty="0"/>
              <a:t>传入的对象中声明需要的内容，模板</a:t>
            </a:r>
            <a:r>
              <a:rPr lang="en-US" altLang="zh-CN" dirty="0"/>
              <a:t>template</a:t>
            </a:r>
            <a:r>
              <a:rPr lang="zh-CN" altLang="en-US" dirty="0"/>
              <a:t>、数据</a:t>
            </a:r>
            <a:r>
              <a:rPr lang="en-US" altLang="zh-CN" dirty="0"/>
              <a:t>data</a:t>
            </a:r>
            <a:r>
              <a:rPr lang="zh-CN" altLang="en-US" dirty="0"/>
              <a:t>、方法</a:t>
            </a:r>
            <a:r>
              <a:rPr lang="en-US" altLang="zh-CN" dirty="0"/>
              <a:t>methods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这样的编写代码的过程，我们称之为是</a:t>
            </a:r>
            <a:r>
              <a:rPr lang="zh-CN" altLang="en-US" dirty="0">
                <a:solidFill>
                  <a:srgbClr val="FF0000"/>
                </a:solidFill>
              </a:rPr>
              <a:t>声明式编程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目前</a:t>
            </a:r>
            <a:r>
              <a:rPr lang="en-US" altLang="zh-CN" dirty="0"/>
              <a:t>Vue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、</a:t>
            </a:r>
            <a:r>
              <a:rPr lang="en-US" altLang="zh-CN" dirty="0"/>
              <a:t>Angular</a:t>
            </a:r>
            <a:r>
              <a:rPr lang="zh-CN" altLang="en-US" dirty="0"/>
              <a:t>、小程序的编程模式，我们称之为</a:t>
            </a:r>
            <a:r>
              <a:rPr lang="zh-CN" altLang="en-US" dirty="0">
                <a:solidFill>
                  <a:srgbClr val="FF0000"/>
                </a:solidFill>
              </a:rPr>
              <a:t>声明式编程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53EC90C-40C0-BA44-9A42-9FED454B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声明式和命令式</a:t>
            </a:r>
          </a:p>
        </p:txBody>
      </p:sp>
    </p:spTree>
    <p:extLst>
      <p:ext uri="{BB962C8B-B14F-4D97-AF65-F5344CB8AC3E}">
        <p14:creationId xmlns:p14="http://schemas.microsoft.com/office/powerpoint/2010/main" val="208524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512D5DA-30D1-A747-B38E-B0BAB8CB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MVC</a:t>
            </a:r>
            <a:r>
              <a:rPr lang="zh-CN" altLang="en-US" b="1" dirty="0"/>
              <a:t>和</a:t>
            </a:r>
            <a:r>
              <a:rPr lang="en-US" altLang="zh-CN" b="1" dirty="0"/>
              <a:t>MVVM</a:t>
            </a:r>
            <a:r>
              <a:rPr lang="zh-CN" altLang="en-US" b="1" dirty="0"/>
              <a:t>都是一种软件的体系结构</a:t>
            </a:r>
            <a:endParaRPr lang="en-US" altLang="zh-CN" b="1" dirty="0"/>
          </a:p>
          <a:p>
            <a:pPr lvl="1"/>
            <a:r>
              <a:rPr lang="en-US" altLang="zh-CN" dirty="0"/>
              <a:t>MVC</a:t>
            </a:r>
            <a:r>
              <a:rPr lang="zh-CN" altLang="en-US" dirty="0"/>
              <a:t>是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–Controller</a:t>
            </a:r>
            <a:r>
              <a:rPr lang="zh-CN" altLang="en-US" dirty="0"/>
              <a:t>的简称，是在前期被使用非常框架的架构模式，比如</a:t>
            </a:r>
            <a:r>
              <a:rPr lang="en-US" altLang="zh-CN" dirty="0"/>
              <a:t>iOS</a:t>
            </a:r>
            <a:r>
              <a:rPr lang="zh-CN" altLang="en-US" dirty="0"/>
              <a:t>、前端；</a:t>
            </a:r>
            <a:endParaRPr lang="en-US" altLang="zh-CN" dirty="0"/>
          </a:p>
          <a:p>
            <a:pPr lvl="1"/>
            <a:r>
              <a:rPr lang="en-US" altLang="zh-CN" dirty="0"/>
              <a:t>MVVM</a:t>
            </a:r>
            <a:r>
              <a:rPr lang="zh-CN" altLang="en-US" dirty="0"/>
              <a:t>是</a:t>
            </a:r>
            <a:r>
              <a:rPr lang="en-US" altLang="zh-CN" dirty="0"/>
              <a:t>Model-View-</a:t>
            </a:r>
            <a:r>
              <a:rPr lang="en-US" altLang="zh-CN" dirty="0" err="1"/>
              <a:t>ViewModel</a:t>
            </a:r>
            <a:r>
              <a:rPr lang="zh-CN" altLang="en-US" dirty="0"/>
              <a:t>的简称，是目前非常流行的架构模式；</a:t>
            </a:r>
          </a:p>
          <a:p>
            <a:r>
              <a:rPr lang="zh-CN" altLang="en-US" b="1" dirty="0"/>
              <a:t>通常情况下，我们也经常称</a:t>
            </a:r>
            <a:r>
              <a:rPr lang="en-US" altLang="zh-CN" b="1" dirty="0"/>
              <a:t>Vue</a:t>
            </a:r>
            <a:r>
              <a:rPr lang="zh-CN" altLang="en-US" b="1" dirty="0"/>
              <a:t>是一个</a:t>
            </a:r>
            <a:r>
              <a:rPr lang="en-US" altLang="zh-CN" b="1" dirty="0"/>
              <a:t>MVVM</a:t>
            </a:r>
            <a:r>
              <a:rPr lang="zh-CN" altLang="en-US" b="1" dirty="0"/>
              <a:t>的框架。</a:t>
            </a:r>
            <a:endParaRPr lang="en-US" altLang="zh-CN" b="1" dirty="0"/>
          </a:p>
          <a:p>
            <a:pPr lvl="1"/>
            <a:r>
              <a:rPr lang="en-US" altLang="zh-CN" dirty="0"/>
              <a:t>Vue</a:t>
            </a:r>
            <a:r>
              <a:rPr lang="zh-CN" altLang="en-US" dirty="0"/>
              <a:t>官方其实有说明，</a:t>
            </a:r>
            <a:r>
              <a:rPr lang="en-US" altLang="zh-CN" dirty="0"/>
              <a:t>Vue</a:t>
            </a:r>
            <a:r>
              <a:rPr lang="zh-CN" altLang="en-US" dirty="0"/>
              <a:t>虽然</a:t>
            </a:r>
            <a:r>
              <a:rPr lang="zh-CN" altLang="en-US" dirty="0">
                <a:solidFill>
                  <a:srgbClr val="FF0000"/>
                </a:solidFill>
              </a:rPr>
              <a:t>并没有完全遵守</a:t>
            </a:r>
            <a:r>
              <a:rPr lang="en-US" altLang="zh-CN" dirty="0">
                <a:solidFill>
                  <a:srgbClr val="FF0000"/>
                </a:solidFill>
              </a:rPr>
              <a:t>MVVM</a:t>
            </a:r>
            <a:r>
              <a:rPr lang="zh-CN" altLang="en-US" dirty="0">
                <a:solidFill>
                  <a:srgbClr val="FF0000"/>
                </a:solidFill>
              </a:rPr>
              <a:t>的模型</a:t>
            </a:r>
            <a:r>
              <a:rPr lang="zh-CN" altLang="en-US" dirty="0"/>
              <a:t>，但是</a:t>
            </a:r>
            <a:r>
              <a:rPr lang="zh-CN" altLang="en-US" dirty="0">
                <a:solidFill>
                  <a:srgbClr val="FF0000"/>
                </a:solidFill>
              </a:rPr>
              <a:t>整个设计是受到它的启发</a:t>
            </a:r>
            <a:r>
              <a:rPr lang="zh-CN" altLang="en-US" dirty="0"/>
              <a:t>的。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1F09CB6-1E16-CD4D-86A3-1C784914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MVVM</a:t>
            </a:r>
            <a:r>
              <a:rPr kumimoji="1" lang="zh-CN" altLang="en-US" dirty="0"/>
              <a:t>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8B34E2-E335-1644-80B1-BE5A8E8D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75" y="3905001"/>
            <a:ext cx="5898853" cy="26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0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51CA276-69F1-0448-A57A-D2D80C4E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data</a:t>
            </a:r>
            <a:r>
              <a:rPr lang="zh-CN" altLang="en-US" b="1" dirty="0"/>
              <a:t>属性是传入一个函数，并且该函数需要返回一个对象：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>
                <a:solidFill>
                  <a:srgbClr val="FF0000"/>
                </a:solidFill>
              </a:rPr>
              <a:t>Vue2.x</a:t>
            </a:r>
            <a:r>
              <a:rPr lang="zh-CN" altLang="en-US" dirty="0"/>
              <a:t>的时候，</a:t>
            </a:r>
            <a:r>
              <a:rPr lang="zh-CN" altLang="en-US" dirty="0">
                <a:solidFill>
                  <a:srgbClr val="FF0000"/>
                </a:solidFill>
              </a:rPr>
              <a:t>也可以传入一个对象</a:t>
            </a:r>
            <a:r>
              <a:rPr lang="zh-CN" altLang="en-US" dirty="0"/>
              <a:t>（虽然官方推荐是一个函数）；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>
                <a:solidFill>
                  <a:srgbClr val="FF0000"/>
                </a:solidFill>
              </a:rPr>
              <a:t>Vue3.x</a:t>
            </a:r>
            <a:r>
              <a:rPr lang="zh-CN" altLang="en-US" dirty="0"/>
              <a:t>的时候，</a:t>
            </a:r>
            <a:r>
              <a:rPr lang="zh-CN" altLang="en-US" dirty="0">
                <a:solidFill>
                  <a:srgbClr val="FF0000"/>
                </a:solidFill>
              </a:rPr>
              <a:t>必须传入一个函数</a:t>
            </a:r>
            <a:r>
              <a:rPr lang="zh-CN" altLang="en-US" dirty="0"/>
              <a:t>，否则就会直接在浏览器中报错；</a:t>
            </a:r>
          </a:p>
          <a:p>
            <a:endParaRPr lang="en-US" altLang="zh-CN" dirty="0"/>
          </a:p>
          <a:p>
            <a:r>
              <a:rPr lang="en-US" altLang="zh-CN" b="1" dirty="0"/>
              <a:t>data</a:t>
            </a:r>
            <a:r>
              <a:rPr lang="zh-CN" altLang="en-US" b="1" dirty="0"/>
              <a:t>中返回的对象会被</a:t>
            </a:r>
            <a:r>
              <a:rPr lang="en-US" altLang="zh-CN" b="1" dirty="0">
                <a:solidFill>
                  <a:srgbClr val="FF0000"/>
                </a:solidFill>
              </a:rPr>
              <a:t>Vue</a:t>
            </a:r>
            <a:r>
              <a:rPr lang="zh-CN" altLang="en-US" b="1" dirty="0">
                <a:solidFill>
                  <a:srgbClr val="FF0000"/>
                </a:solidFill>
              </a:rPr>
              <a:t>的响应式系统劫持</a:t>
            </a:r>
            <a:r>
              <a:rPr lang="zh-CN" altLang="en-US" b="1" dirty="0"/>
              <a:t>，之后对该</a:t>
            </a:r>
            <a:r>
              <a:rPr lang="zh-CN" altLang="en-US" b="1" dirty="0">
                <a:solidFill>
                  <a:srgbClr val="FF0000"/>
                </a:solidFill>
              </a:rPr>
              <a:t>对象的修改或者访问</a:t>
            </a:r>
            <a:r>
              <a:rPr lang="zh-CN" altLang="en-US" b="1" dirty="0"/>
              <a:t>都会在劫持中被处理：</a:t>
            </a:r>
          </a:p>
          <a:p>
            <a:pPr lvl="1"/>
            <a:r>
              <a:rPr lang="zh-CN" altLang="en-US" dirty="0"/>
              <a:t>所以我们在</a:t>
            </a:r>
            <a:r>
              <a:rPr lang="en-US" altLang="zh-CN" dirty="0"/>
              <a:t>template</a:t>
            </a:r>
            <a:r>
              <a:rPr lang="zh-CN" altLang="en-US" dirty="0"/>
              <a:t>或者</a:t>
            </a:r>
            <a:r>
              <a:rPr lang="en-US" altLang="zh-CN" dirty="0"/>
              <a:t>app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通过 </a:t>
            </a:r>
            <a:r>
              <a:rPr lang="en-US" altLang="zh-CN" dirty="0">
                <a:solidFill>
                  <a:srgbClr val="FF0000"/>
                </a:solidFill>
              </a:rPr>
              <a:t>{{counter}} </a:t>
            </a:r>
            <a:r>
              <a:rPr lang="zh-CN" altLang="en-US" dirty="0">
                <a:solidFill>
                  <a:srgbClr val="FF0000"/>
                </a:solidFill>
              </a:rPr>
              <a:t>访问</a:t>
            </a:r>
            <a:r>
              <a:rPr lang="en-US" altLang="zh-CN" dirty="0">
                <a:solidFill>
                  <a:srgbClr val="FF0000"/>
                </a:solidFill>
              </a:rPr>
              <a:t>counter</a:t>
            </a:r>
            <a:r>
              <a:rPr lang="zh-CN" altLang="en-US" dirty="0"/>
              <a:t>，可以</a:t>
            </a:r>
            <a:r>
              <a:rPr lang="zh-CN" altLang="en-US" dirty="0">
                <a:solidFill>
                  <a:srgbClr val="FF0000"/>
                </a:solidFill>
              </a:rPr>
              <a:t>从对象中获取到数据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所以我们</a:t>
            </a:r>
            <a:r>
              <a:rPr lang="zh-CN" altLang="en-US" dirty="0">
                <a:solidFill>
                  <a:srgbClr val="FF0000"/>
                </a:solidFill>
              </a:rPr>
              <a:t>修改</a:t>
            </a:r>
            <a:r>
              <a:rPr lang="en-US" altLang="zh-CN" dirty="0">
                <a:solidFill>
                  <a:srgbClr val="FF0000"/>
                </a:solidFill>
              </a:rPr>
              <a:t>counter</a:t>
            </a:r>
            <a:r>
              <a:rPr lang="zh-CN" altLang="en-US" dirty="0">
                <a:solidFill>
                  <a:srgbClr val="FF0000"/>
                </a:solidFill>
              </a:rPr>
              <a:t>的值</a:t>
            </a:r>
            <a:r>
              <a:rPr lang="zh-CN" altLang="en-US" dirty="0"/>
              <a:t>时，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zh-CN" altLang="en-US" dirty="0">
                <a:solidFill>
                  <a:srgbClr val="FF0000"/>
                </a:solidFill>
              </a:rPr>
              <a:t>中的 </a:t>
            </a:r>
            <a:r>
              <a:rPr lang="en-US" altLang="zh-CN" dirty="0">
                <a:solidFill>
                  <a:srgbClr val="FF0000"/>
                </a:solidFill>
              </a:rPr>
              <a:t>{{counter}}</a:t>
            </a:r>
            <a:r>
              <a:rPr lang="zh-CN" altLang="en-US" dirty="0">
                <a:solidFill>
                  <a:srgbClr val="FF0000"/>
                </a:solidFill>
              </a:rPr>
              <a:t>也会发生改变</a:t>
            </a:r>
            <a:r>
              <a:rPr lang="zh-CN" altLang="en-US" dirty="0"/>
              <a:t>；</a:t>
            </a:r>
          </a:p>
          <a:p>
            <a:endParaRPr lang="en-US" altLang="zh-CN" dirty="0"/>
          </a:p>
          <a:p>
            <a:r>
              <a:rPr lang="zh-CN" altLang="en-US" b="1" dirty="0"/>
              <a:t>具体这种响应式的原理，我们后面会有专门的篇幅来讲解。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D59EE84-CF42-AC4F-B85B-7303BCE7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data</a:t>
            </a:r>
            <a:r>
              <a:rPr lang="zh-CN" altLang="en-US" dirty="0"/>
              <a:t>属性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7AEEB-5C4C-C045-AAC9-B2B47F540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methods</a:t>
            </a:r>
            <a:r>
              <a:rPr lang="zh-CN" altLang="en-US" b="1" dirty="0"/>
              <a:t>属性是一个对象，通常我们会在这个对象中定义很多的方法：</a:t>
            </a:r>
          </a:p>
          <a:p>
            <a:pPr lvl="1"/>
            <a:r>
              <a:rPr lang="zh-CN" altLang="en-US" dirty="0"/>
              <a:t>这些方法可以</a:t>
            </a:r>
            <a:r>
              <a:rPr lang="zh-CN" altLang="en-US" dirty="0">
                <a:solidFill>
                  <a:srgbClr val="FF0000"/>
                </a:solidFill>
              </a:rPr>
              <a:t>被绑定到 模板</a:t>
            </a:r>
            <a:r>
              <a:rPr lang="zh-CN" altLang="en-US" dirty="0"/>
              <a:t>中；</a:t>
            </a:r>
          </a:p>
          <a:p>
            <a:pPr lvl="1"/>
            <a:r>
              <a:rPr lang="zh-CN" altLang="en-US" dirty="0"/>
              <a:t>在该方法中，我们可以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关键字</a:t>
            </a:r>
            <a:r>
              <a:rPr lang="zh-CN" altLang="en-US" dirty="0"/>
              <a:t>来直接访问到</a:t>
            </a:r>
            <a:r>
              <a:rPr lang="en-US" altLang="zh-CN" dirty="0"/>
              <a:t>data</a:t>
            </a:r>
            <a:r>
              <a:rPr lang="zh-CN" altLang="en-US" dirty="0"/>
              <a:t>中返回的对象的属性；</a:t>
            </a:r>
          </a:p>
          <a:p>
            <a:r>
              <a:rPr lang="zh-CN" altLang="en-US" b="1" dirty="0"/>
              <a:t>对于有经验的同学，在这里我提一个问题，官方文档有这么一段描述：</a:t>
            </a:r>
          </a:p>
          <a:p>
            <a:pPr lvl="1"/>
            <a:r>
              <a:rPr lang="zh-CN" altLang="en-US" dirty="0"/>
              <a:t>问题一：为什么不能使用</a:t>
            </a:r>
            <a:r>
              <a:rPr lang="zh-CN" altLang="en-US" dirty="0">
                <a:solidFill>
                  <a:srgbClr val="FF0000"/>
                </a:solidFill>
              </a:rPr>
              <a:t>箭头函数</a:t>
            </a:r>
            <a:r>
              <a:rPr lang="zh-CN" altLang="en-US" dirty="0"/>
              <a:t>（官方文档有给出解释）？</a:t>
            </a:r>
          </a:p>
          <a:p>
            <a:pPr lvl="1"/>
            <a:r>
              <a:rPr lang="zh-CN" altLang="en-US" dirty="0"/>
              <a:t>问题二：不使用箭头函数的情况下，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到底指向的是什么</a:t>
            </a:r>
            <a:r>
              <a:rPr lang="zh-CN" altLang="en-US" dirty="0"/>
              <a:t>？（可以作为一道面试题）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CD662E-77E9-9A4E-BBE9-DCE01DDB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kumimoji="1" lang="en-US" altLang="zh-CN" dirty="0"/>
              <a:t>ethods</a:t>
            </a:r>
            <a:r>
              <a:rPr kumimoji="1" lang="zh-CN" altLang="en-US" dirty="0"/>
              <a:t>属性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67BD23-3832-5447-919E-0651C8D6F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35" y="4415445"/>
            <a:ext cx="7458413" cy="172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9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1E1F05B-A841-404F-B3E9-B3E10FD9C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我们在</a:t>
            </a:r>
            <a:r>
              <a:rPr lang="en-US" altLang="zh-CN" b="1" dirty="0"/>
              <a:t>methods</a:t>
            </a:r>
            <a:r>
              <a:rPr lang="zh-CN" altLang="en-US" b="1" dirty="0"/>
              <a:t>中要使用</a:t>
            </a:r>
            <a:r>
              <a:rPr lang="en-US" altLang="zh-CN" b="1" dirty="0"/>
              <a:t>data</a:t>
            </a:r>
            <a:r>
              <a:rPr lang="zh-CN" altLang="en-US" b="1" dirty="0"/>
              <a:t>返回对象中的数据：</a:t>
            </a:r>
            <a:endParaRPr lang="en-US" altLang="zh-CN" b="1" dirty="0"/>
          </a:p>
          <a:p>
            <a:pPr lvl="1"/>
            <a:r>
              <a:rPr lang="zh-CN" altLang="en-US" dirty="0"/>
              <a:t>那么这个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是必须有值</a:t>
            </a:r>
            <a:r>
              <a:rPr lang="zh-CN" altLang="en-US" dirty="0"/>
              <a:t>的，并且应该可以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获取到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zh-CN" altLang="en-US" dirty="0">
                <a:solidFill>
                  <a:srgbClr val="FF0000"/>
                </a:solidFill>
              </a:rPr>
              <a:t>返回对象中的数据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那么我们这个</a:t>
            </a:r>
            <a:r>
              <a:rPr lang="en-US" altLang="zh-CN" b="1" dirty="0"/>
              <a:t>this</a:t>
            </a:r>
            <a:r>
              <a:rPr lang="zh-CN" altLang="en-US" b="1" dirty="0"/>
              <a:t>能不能是</a:t>
            </a:r>
            <a:r>
              <a:rPr lang="en-US" altLang="zh-CN" b="1" dirty="0">
                <a:solidFill>
                  <a:srgbClr val="FF0000"/>
                </a:solidFill>
              </a:rPr>
              <a:t>window</a:t>
            </a:r>
            <a:r>
              <a:rPr lang="zh-CN" altLang="en-US" b="1" dirty="0"/>
              <a:t>呢？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不可以是</a:t>
            </a:r>
            <a:r>
              <a:rPr lang="en-US" altLang="zh-CN" dirty="0">
                <a:solidFill>
                  <a:srgbClr val="FF0000"/>
                </a:solidFill>
              </a:rPr>
              <a:t>window</a:t>
            </a:r>
            <a:r>
              <a:rPr lang="zh-CN" altLang="en-US" dirty="0"/>
              <a:t>，因为</a:t>
            </a:r>
            <a:r>
              <a:rPr lang="en-US" altLang="zh-CN" dirty="0"/>
              <a:t>window</a:t>
            </a:r>
            <a:r>
              <a:rPr lang="zh-CN" altLang="en-US" dirty="0"/>
              <a:t>中我们无法获取到</a:t>
            </a:r>
            <a:r>
              <a:rPr lang="en-US" altLang="zh-CN" dirty="0"/>
              <a:t>data</a:t>
            </a:r>
            <a:r>
              <a:rPr lang="zh-CN" altLang="en-US" dirty="0"/>
              <a:t>返回对象中的数据；</a:t>
            </a:r>
          </a:p>
          <a:p>
            <a:pPr lvl="1"/>
            <a:r>
              <a:rPr lang="zh-CN" altLang="en-US" dirty="0"/>
              <a:t>但是如果我们使用</a:t>
            </a:r>
            <a:r>
              <a:rPr lang="zh-CN" altLang="en-US" dirty="0">
                <a:solidFill>
                  <a:srgbClr val="FF0000"/>
                </a:solidFill>
              </a:rPr>
              <a:t>箭头函数</a:t>
            </a:r>
            <a:r>
              <a:rPr lang="zh-CN" altLang="en-US" dirty="0"/>
              <a:t>，那么这个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就会是</a:t>
            </a:r>
            <a:r>
              <a:rPr lang="en-US" altLang="zh-CN" dirty="0">
                <a:solidFill>
                  <a:srgbClr val="FF0000"/>
                </a:solidFill>
              </a:rPr>
              <a:t>window</a:t>
            </a:r>
            <a:r>
              <a:rPr lang="zh-CN" altLang="en-US" dirty="0"/>
              <a:t>了；</a:t>
            </a:r>
          </a:p>
          <a:p>
            <a:r>
              <a:rPr lang="zh-CN" altLang="en-US" b="1" dirty="0"/>
              <a:t>为什么是</a:t>
            </a:r>
            <a:r>
              <a:rPr lang="en-US" altLang="zh-CN" b="1" dirty="0"/>
              <a:t>window</a:t>
            </a:r>
            <a:r>
              <a:rPr lang="zh-CN" altLang="en-US" b="1" dirty="0"/>
              <a:t>呢？</a:t>
            </a:r>
          </a:p>
          <a:p>
            <a:pPr lvl="1"/>
            <a:r>
              <a:rPr lang="zh-CN" altLang="en-US" dirty="0"/>
              <a:t>这里涉及到箭头函数使用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的查找规则</a:t>
            </a:r>
            <a:r>
              <a:rPr lang="zh-CN" altLang="en-US" dirty="0"/>
              <a:t>，它会在</a:t>
            </a:r>
            <a:r>
              <a:rPr lang="zh-CN" altLang="en-US" dirty="0">
                <a:solidFill>
                  <a:srgbClr val="FF0000"/>
                </a:solidFill>
              </a:rPr>
              <a:t>自己的上层作用于中来查找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最终刚好找到的是</a:t>
            </a:r>
            <a:r>
              <a:rPr lang="en-US" altLang="zh-CN" dirty="0"/>
              <a:t>script</a:t>
            </a:r>
            <a:r>
              <a:rPr lang="zh-CN" altLang="en-US" dirty="0"/>
              <a:t>作用于中的</a:t>
            </a:r>
            <a:r>
              <a:rPr lang="en-US" altLang="zh-CN" dirty="0"/>
              <a:t>this</a:t>
            </a:r>
            <a:r>
              <a:rPr lang="zh-CN" altLang="en-US" dirty="0"/>
              <a:t>，所以就是</a:t>
            </a:r>
            <a:r>
              <a:rPr lang="en-US" altLang="zh-CN" dirty="0"/>
              <a:t>window</a:t>
            </a:r>
            <a:r>
              <a:rPr lang="zh-CN" altLang="en-US" dirty="0"/>
              <a:t>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EB3A94-2856-5B45-8045-641BF021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问题一：不能使用箭头函数？</a:t>
            </a:r>
          </a:p>
        </p:txBody>
      </p:sp>
    </p:spTree>
    <p:extLst>
      <p:ext uri="{BB962C8B-B14F-4D97-AF65-F5344CB8AC3E}">
        <p14:creationId xmlns:p14="http://schemas.microsoft.com/office/powerpoint/2010/main" val="229253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1505DB2-DD1E-7E46-9C1A-7F18E6918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事实上</a:t>
            </a:r>
            <a:r>
              <a:rPr lang="en-US" altLang="zh-CN" dirty="0"/>
              <a:t>Vue</a:t>
            </a:r>
            <a:r>
              <a:rPr lang="zh-CN" altLang="en-US" dirty="0"/>
              <a:t>的源码当中就是对</a:t>
            </a:r>
            <a:r>
              <a:rPr lang="en-US" altLang="zh-CN" dirty="0"/>
              <a:t>methods</a:t>
            </a:r>
            <a:r>
              <a:rPr lang="zh-CN" altLang="en-US" dirty="0"/>
              <a:t>中的所有函数进行了遍历，并且通过</a:t>
            </a:r>
            <a:r>
              <a:rPr lang="en-US" altLang="zh-CN" dirty="0"/>
              <a:t>bind</a:t>
            </a:r>
            <a:r>
              <a:rPr lang="zh-CN" altLang="en-US" dirty="0"/>
              <a:t>绑定了</a:t>
            </a:r>
            <a:r>
              <a:rPr lang="en-US" altLang="zh-CN" dirty="0"/>
              <a:t>this</a:t>
            </a:r>
            <a:r>
              <a:rPr lang="zh-CN" altLang="en-US" dirty="0"/>
              <a:t>：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E5269A-DCD1-7D43-ADE2-36B649E6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问题二：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到底指向什么？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E71866-9C77-CD4C-BEAD-A056637A7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8" y="1806013"/>
            <a:ext cx="9505288" cy="489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5C9D59-C837-A948-A908-5560B2C0D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当然，这里还可以定义很多其他的属性，我们会在后续进行讲解：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props</a:t>
            </a:r>
            <a:r>
              <a:rPr lang="zh-CN" altLang="en-US" dirty="0"/>
              <a:t>、</a:t>
            </a:r>
            <a:r>
              <a:rPr lang="en-US" altLang="zh-CN" dirty="0"/>
              <a:t>computed</a:t>
            </a:r>
            <a:r>
              <a:rPr lang="zh-CN" altLang="en-US" dirty="0"/>
              <a:t>、</a:t>
            </a:r>
            <a:r>
              <a:rPr lang="en-US" altLang="zh-CN" dirty="0"/>
              <a:t>watch</a:t>
            </a:r>
            <a:r>
              <a:rPr lang="zh-CN" altLang="en-US" dirty="0"/>
              <a:t>、</a:t>
            </a:r>
            <a:r>
              <a:rPr lang="en-US" altLang="zh-CN" dirty="0"/>
              <a:t>emits</a:t>
            </a:r>
            <a:r>
              <a:rPr lang="zh-CN" altLang="en-US" dirty="0"/>
              <a:t>、</a:t>
            </a:r>
            <a:r>
              <a:rPr lang="en-US" altLang="zh-CN" dirty="0"/>
              <a:t>setup</a:t>
            </a:r>
            <a:r>
              <a:rPr lang="zh-CN" altLang="en-US" dirty="0"/>
              <a:t>等等；</a:t>
            </a:r>
          </a:p>
          <a:p>
            <a:pPr lvl="1"/>
            <a:r>
              <a:rPr lang="zh-CN" altLang="en-US" dirty="0"/>
              <a:t>也包括很多的生命周期函数；</a:t>
            </a:r>
          </a:p>
          <a:p>
            <a:endParaRPr lang="en-US" altLang="zh-CN" dirty="0"/>
          </a:p>
          <a:p>
            <a:r>
              <a:rPr lang="zh-CN" altLang="en-US" b="1" dirty="0"/>
              <a:t>不用着急，我们会一个个学习它们的。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AE973C-4ACF-2747-BE0B-388BFC92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其他属性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57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274E2BF-65F7-4F4A-A96C-45C93B2A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Vue (</a:t>
            </a:r>
            <a:r>
              <a:rPr lang="zh-CN" altLang="en-US" b="1" dirty="0"/>
              <a:t>读音 </a:t>
            </a:r>
            <a:r>
              <a:rPr lang="en-US" altLang="zh-CN" b="1" dirty="0"/>
              <a:t>/</a:t>
            </a:r>
            <a:r>
              <a:rPr lang="en-US" altLang="zh-CN" b="1" dirty="0" err="1"/>
              <a:t>vju</a:t>
            </a:r>
            <a:r>
              <a:rPr lang="en-US" altLang="zh-CN" b="1" dirty="0"/>
              <a:t>ː/</a:t>
            </a:r>
            <a:r>
              <a:rPr lang="zh-CN" altLang="en-US" b="1" dirty="0"/>
              <a:t>，类似于 </a:t>
            </a:r>
            <a:r>
              <a:rPr lang="en-US" altLang="zh-CN" b="1" dirty="0"/>
              <a:t>view) </a:t>
            </a:r>
            <a:r>
              <a:rPr lang="zh-CN" altLang="en-US" b="1" dirty="0"/>
              <a:t>是一套用于</a:t>
            </a:r>
            <a:r>
              <a:rPr lang="zh-CN" altLang="en-US" b="1" dirty="0">
                <a:solidFill>
                  <a:srgbClr val="FF0000"/>
                </a:solidFill>
              </a:rPr>
              <a:t>构建用户界面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渐进式 </a:t>
            </a:r>
            <a:r>
              <a:rPr lang="en-US" altLang="zh-CN" b="1" dirty="0">
                <a:solidFill>
                  <a:srgbClr val="FF0000"/>
                </a:solidFill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</a:rPr>
              <a:t>框架</a:t>
            </a:r>
            <a:r>
              <a:rPr lang="zh-CN" altLang="en-US" b="1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全称是</a:t>
            </a:r>
            <a:r>
              <a:rPr lang="en-US" altLang="zh-CN" dirty="0">
                <a:solidFill>
                  <a:srgbClr val="FF0000"/>
                </a:solidFill>
              </a:rPr>
              <a:t>Vue.js</a:t>
            </a:r>
            <a:r>
              <a:rPr lang="zh-CN" altLang="en-US" dirty="0">
                <a:solidFill>
                  <a:srgbClr val="FF0000"/>
                </a:solidFill>
              </a:rPr>
              <a:t>或者</a:t>
            </a:r>
            <a:r>
              <a:rPr lang="en-US" altLang="zh-CN" dirty="0" err="1">
                <a:solidFill>
                  <a:srgbClr val="FF0000"/>
                </a:solidFill>
              </a:rPr>
              <a:t>Vuejs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它基于标准 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 </a:t>
            </a:r>
            <a:r>
              <a:rPr lang="zh-CN" altLang="en-US" dirty="0"/>
              <a:t>和 </a:t>
            </a:r>
            <a:r>
              <a:rPr lang="en-US" altLang="zh-CN" dirty="0"/>
              <a:t>JavaScript </a:t>
            </a:r>
            <a:r>
              <a:rPr lang="zh-CN" altLang="en-US" dirty="0"/>
              <a:t>构建，并提供了一套声明式的、组件化的编程模型；</a:t>
            </a:r>
            <a:endParaRPr lang="en-US" altLang="zh-CN" dirty="0"/>
          </a:p>
          <a:p>
            <a:pPr lvl="1"/>
            <a:r>
              <a:rPr lang="zh-CN" altLang="en-US" dirty="0"/>
              <a:t>帮助你高效地开发用户界面，无论任务是简单还是复杂；</a:t>
            </a:r>
          </a:p>
          <a:p>
            <a:r>
              <a:rPr lang="zh-CN" altLang="en-US" b="1" dirty="0"/>
              <a:t>什么是渐进式框架呢？</a:t>
            </a:r>
            <a:endParaRPr lang="en-US" altLang="zh-CN" b="1" dirty="0"/>
          </a:p>
          <a:p>
            <a:pPr lvl="2"/>
            <a:r>
              <a:rPr lang="zh-CN" altLang="en-US" dirty="0"/>
              <a:t>表示我们可以在项目中一点点来引入和使用</a:t>
            </a:r>
            <a:r>
              <a:rPr lang="en-US" altLang="zh-CN" dirty="0"/>
              <a:t>Vue</a:t>
            </a:r>
            <a:r>
              <a:rPr lang="zh-CN" altLang="en-US" dirty="0"/>
              <a:t>，而不一定需要全部使用</a:t>
            </a:r>
            <a:r>
              <a:rPr lang="en-US" altLang="zh-CN" dirty="0"/>
              <a:t>Vue</a:t>
            </a:r>
            <a:r>
              <a:rPr lang="zh-CN" altLang="en-US" dirty="0"/>
              <a:t>来开发整个项目；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2EFC965-8496-2145-80E3-C72896CB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认识</a:t>
            </a:r>
            <a:r>
              <a:rPr kumimoji="1" lang="en-US" altLang="zh-CN" dirty="0"/>
              <a:t>Vue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5E6004-7CBE-BCBE-81D9-EA75A3A2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51" y="4144228"/>
            <a:ext cx="6666985" cy="236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1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F78D94E-57C2-7146-B290-C494C0DE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目前前端最流行的是三大框架：</a:t>
            </a:r>
            <a:r>
              <a:rPr lang="en-US" altLang="zh-CN" b="1" dirty="0"/>
              <a:t>Vue</a:t>
            </a:r>
            <a:r>
              <a:rPr lang="zh-CN" altLang="en-US" b="1" dirty="0"/>
              <a:t>、</a:t>
            </a:r>
            <a:r>
              <a:rPr lang="en-US" altLang="zh-CN" b="1" dirty="0"/>
              <a:t>React</a:t>
            </a:r>
            <a:r>
              <a:rPr lang="zh-CN" altLang="en-US" b="1" dirty="0"/>
              <a:t>、</a:t>
            </a:r>
            <a:r>
              <a:rPr lang="en-US" altLang="zh-CN" b="1" dirty="0"/>
              <a:t>Angular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2AB98B-392A-DE4C-A0BA-744521DC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</a:t>
            </a:r>
            <a:r>
              <a:rPr kumimoji="1" lang="en-US" altLang="zh-CN" dirty="0"/>
              <a:t>Vue</a:t>
            </a:r>
            <a:r>
              <a:rPr kumimoji="1" lang="zh-CN" altLang="en-US" dirty="0"/>
              <a:t>在前端处于什么地位？</a:t>
            </a:r>
          </a:p>
        </p:txBody>
      </p:sp>
      <p:cxnSp>
        <p:nvCxnSpPr>
          <p:cNvPr id="9" name="直接连接符 11">
            <a:extLst>
              <a:ext uri="{FF2B5EF4-FFF2-40B4-BE49-F238E27FC236}">
                <a16:creationId xmlns:a16="http://schemas.microsoft.com/office/drawing/2014/main" id="{1C658D11-A502-014C-98F9-2688E6383B63}"/>
              </a:ext>
            </a:extLst>
          </p:cNvPr>
          <p:cNvCxnSpPr/>
          <p:nvPr/>
        </p:nvCxnSpPr>
        <p:spPr>
          <a:xfrm>
            <a:off x="5227911" y="2642222"/>
            <a:ext cx="26642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0291F96-FAC1-9D4A-9D63-876E6836A5AA}"/>
              </a:ext>
            </a:extLst>
          </p:cNvPr>
          <p:cNvGrpSpPr/>
          <p:nvPr/>
        </p:nvGrpSpPr>
        <p:grpSpPr>
          <a:xfrm rot="16200000">
            <a:off x="2378594" y="3706307"/>
            <a:ext cx="2953051" cy="831222"/>
            <a:chOff x="9094388" y="3131023"/>
            <a:chExt cx="1220012" cy="566265"/>
          </a:xfrm>
        </p:grpSpPr>
        <p:sp>
          <p:nvSpPr>
            <p:cNvPr id="11" name="Line 128">
              <a:extLst>
                <a:ext uri="{FF2B5EF4-FFF2-40B4-BE49-F238E27FC236}">
                  <a16:creationId xmlns:a16="http://schemas.microsoft.com/office/drawing/2014/main" id="{EC0DBD0F-9C70-C14E-B206-61DCE371F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2801" y="3131023"/>
              <a:ext cx="0" cy="564678"/>
            </a:xfrm>
            <a:prstGeom prst="line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129">
              <a:extLst>
                <a:ext uri="{FF2B5EF4-FFF2-40B4-BE49-F238E27FC236}">
                  <a16:creationId xmlns:a16="http://schemas.microsoft.com/office/drawing/2014/main" id="{9001BB87-CC72-BC4E-AF63-D8481DE6F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94388" y="3492501"/>
              <a:ext cx="1219891" cy="0"/>
            </a:xfrm>
            <a:prstGeom prst="line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130">
              <a:extLst>
                <a:ext uri="{FF2B5EF4-FFF2-40B4-BE49-F238E27FC236}">
                  <a16:creationId xmlns:a16="http://schemas.microsoft.com/office/drawing/2014/main" id="{65870C3F-AD12-B146-8843-5532E4B91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94683" y="3487738"/>
              <a:ext cx="0" cy="209550"/>
            </a:xfrm>
            <a:prstGeom prst="line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131">
              <a:extLst>
                <a:ext uri="{FF2B5EF4-FFF2-40B4-BE49-F238E27FC236}">
                  <a16:creationId xmlns:a16="http://schemas.microsoft.com/office/drawing/2014/main" id="{A0B70E40-7383-0848-B997-6820DAB15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4400" y="3487738"/>
              <a:ext cx="0" cy="209550"/>
            </a:xfrm>
            <a:prstGeom prst="line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2C1BD95-F4C6-E84C-919E-F01097566FBE}"/>
              </a:ext>
            </a:extLst>
          </p:cNvPr>
          <p:cNvGrpSpPr/>
          <p:nvPr/>
        </p:nvGrpSpPr>
        <p:grpSpPr>
          <a:xfrm>
            <a:off x="1627511" y="3149448"/>
            <a:ext cx="1872208" cy="1872208"/>
            <a:chOff x="1677608" y="2996952"/>
            <a:chExt cx="1395643" cy="1395643"/>
          </a:xfrm>
        </p:grpSpPr>
        <p:sp>
          <p:nvSpPr>
            <p:cNvPr id="16" name="Oval 60">
              <a:extLst>
                <a:ext uri="{FF2B5EF4-FFF2-40B4-BE49-F238E27FC236}">
                  <a16:creationId xmlns:a16="http://schemas.microsoft.com/office/drawing/2014/main" id="{A4C795B0-30B3-9A45-9A03-B96B0B1B0E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17" name="Oval 29">
              <a:extLst>
                <a:ext uri="{FF2B5EF4-FFF2-40B4-BE49-F238E27FC236}">
                  <a16:creationId xmlns:a16="http://schemas.microsoft.com/office/drawing/2014/main" id="{5601C78A-A901-304D-9CB5-24B45909A0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0070C0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前端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  <a:p>
              <a:pPr algn="ctr"/>
              <a:r>
                <a:rPr lang="en-US" sz="280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框架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26" name="Oval 60">
            <a:extLst>
              <a:ext uri="{FF2B5EF4-FFF2-40B4-BE49-F238E27FC236}">
                <a16:creationId xmlns:a16="http://schemas.microsoft.com/office/drawing/2014/main" id="{896F80BE-3313-B646-8491-C2371B34EF19}"/>
              </a:ext>
            </a:extLst>
          </p:cNvPr>
          <p:cNvSpPr>
            <a:spLocks noChangeAspect="1"/>
          </p:cNvSpPr>
          <p:nvPr/>
        </p:nvSpPr>
        <p:spPr>
          <a:xfrm>
            <a:off x="4291807" y="2074255"/>
            <a:ext cx="1135936" cy="1135936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81000"/>
                </a:schemeClr>
              </a:gs>
              <a:gs pos="0">
                <a:schemeClr val="bg1">
                  <a:lumMod val="99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3175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1D3C867-6082-C843-827F-5D5888E21D6F}"/>
              </a:ext>
            </a:extLst>
          </p:cNvPr>
          <p:cNvSpPr/>
          <p:nvPr/>
        </p:nvSpPr>
        <p:spPr>
          <a:xfrm>
            <a:off x="5515943" y="2264803"/>
            <a:ext cx="1972509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rgbClr val="2684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endParaRPr lang="zh-CN" altLang="en-US" b="1" dirty="0">
              <a:solidFill>
                <a:srgbClr val="2684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47">
            <a:extLst>
              <a:ext uri="{FF2B5EF4-FFF2-40B4-BE49-F238E27FC236}">
                <a16:creationId xmlns:a16="http://schemas.microsoft.com/office/drawing/2014/main" id="{A61A9376-E547-E64F-8B5F-BE7F51A8C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5943" y="2672809"/>
            <a:ext cx="3312368" cy="66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入门门槛较高，并且国内市场占率较低；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不否认本身非常优秀的框架；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直接连接符 36">
            <a:extLst>
              <a:ext uri="{FF2B5EF4-FFF2-40B4-BE49-F238E27FC236}">
                <a16:creationId xmlns:a16="http://schemas.microsoft.com/office/drawing/2014/main" id="{D78264A6-28CD-D041-B518-F4D457420DDA}"/>
              </a:ext>
            </a:extLst>
          </p:cNvPr>
          <p:cNvCxnSpPr/>
          <p:nvPr/>
        </p:nvCxnSpPr>
        <p:spPr>
          <a:xfrm>
            <a:off x="5227911" y="4154390"/>
            <a:ext cx="26642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60">
            <a:extLst>
              <a:ext uri="{FF2B5EF4-FFF2-40B4-BE49-F238E27FC236}">
                <a16:creationId xmlns:a16="http://schemas.microsoft.com/office/drawing/2014/main" id="{3054AB98-CDFC-CF4F-B27A-AC3A25FC2D46}"/>
              </a:ext>
            </a:extLst>
          </p:cNvPr>
          <p:cNvSpPr>
            <a:spLocks noChangeAspect="1"/>
          </p:cNvSpPr>
          <p:nvPr/>
        </p:nvSpPr>
        <p:spPr>
          <a:xfrm>
            <a:off x="4291807" y="3586423"/>
            <a:ext cx="1135936" cy="1135936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81000"/>
                </a:schemeClr>
              </a:gs>
              <a:gs pos="0">
                <a:schemeClr val="bg1">
                  <a:lumMod val="99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3175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2E9E388-B95A-7A4F-B6F1-5C0DD28A33B6}"/>
              </a:ext>
            </a:extLst>
          </p:cNvPr>
          <p:cNvSpPr/>
          <p:nvPr/>
        </p:nvSpPr>
        <p:spPr>
          <a:xfrm>
            <a:off x="5515944" y="3776971"/>
            <a:ext cx="1620276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rgbClr val="2684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endParaRPr lang="zh-CN" altLang="en-US" b="1" dirty="0">
              <a:solidFill>
                <a:srgbClr val="2684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47">
            <a:extLst>
              <a:ext uri="{FF2B5EF4-FFF2-40B4-BE49-F238E27FC236}">
                <a16:creationId xmlns:a16="http://schemas.microsoft.com/office/drawing/2014/main" id="{996EC09F-15AC-654F-99E0-9ACDFDBC1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5942" y="4184977"/>
            <a:ext cx="3637777" cy="66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在国内外的市场占有率都是非常高的；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作为前端工程师也是必须学习的一个框架；</a:t>
            </a:r>
          </a:p>
        </p:txBody>
      </p:sp>
      <p:cxnSp>
        <p:nvCxnSpPr>
          <p:cNvPr id="36" name="直接连接符 45">
            <a:extLst>
              <a:ext uri="{FF2B5EF4-FFF2-40B4-BE49-F238E27FC236}">
                <a16:creationId xmlns:a16="http://schemas.microsoft.com/office/drawing/2014/main" id="{23E2EED4-8070-A940-8D38-41CE2A17F552}"/>
              </a:ext>
            </a:extLst>
          </p:cNvPr>
          <p:cNvCxnSpPr/>
          <p:nvPr/>
        </p:nvCxnSpPr>
        <p:spPr>
          <a:xfrm>
            <a:off x="5227911" y="5586455"/>
            <a:ext cx="26642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60">
            <a:extLst>
              <a:ext uri="{FF2B5EF4-FFF2-40B4-BE49-F238E27FC236}">
                <a16:creationId xmlns:a16="http://schemas.microsoft.com/office/drawing/2014/main" id="{BED586C1-E8FC-EE40-8120-8EF29BB85A02}"/>
              </a:ext>
            </a:extLst>
          </p:cNvPr>
          <p:cNvSpPr>
            <a:spLocks noChangeAspect="1"/>
          </p:cNvSpPr>
          <p:nvPr/>
        </p:nvSpPr>
        <p:spPr>
          <a:xfrm>
            <a:off x="4291807" y="5098591"/>
            <a:ext cx="1135936" cy="1135936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81000"/>
                </a:schemeClr>
              </a:gs>
              <a:gs pos="0">
                <a:schemeClr val="bg1">
                  <a:lumMod val="99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3175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5B2C15B-E6CF-734F-9D41-93578FF9484B}"/>
              </a:ext>
            </a:extLst>
          </p:cNvPr>
          <p:cNvSpPr/>
          <p:nvPr/>
        </p:nvSpPr>
        <p:spPr>
          <a:xfrm>
            <a:off x="5515944" y="5217131"/>
            <a:ext cx="1620276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rgbClr val="2684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zh-CN" altLang="en-US" b="1" dirty="0">
              <a:solidFill>
                <a:srgbClr val="2684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7">
            <a:extLst>
              <a:ext uri="{FF2B5EF4-FFF2-40B4-BE49-F238E27FC236}">
                <a16:creationId xmlns:a16="http://schemas.microsoft.com/office/drawing/2014/main" id="{1F242D73-C02F-7B48-B9A6-E4CB2841E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5943" y="5625137"/>
            <a:ext cx="3312368" cy="66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Vue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在国内市场占有率是最高的；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几乎所有的前端岗位都会对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Vue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有要求；</a:t>
            </a:r>
          </a:p>
        </p:txBody>
      </p:sp>
      <p:pic>
        <p:nvPicPr>
          <p:cNvPr id="45" name="Picture 2" descr="Vue.js - Wikipedia">
            <a:extLst>
              <a:ext uri="{FF2B5EF4-FFF2-40B4-BE49-F238E27FC236}">
                <a16:creationId xmlns:a16="http://schemas.microsoft.com/office/drawing/2014/main" id="{FD3A32A0-EDC9-124D-BDE0-C17D40D10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352" y="5454311"/>
            <a:ext cx="777232" cy="67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act (web framework) - Wikipedia">
            <a:extLst>
              <a:ext uri="{FF2B5EF4-FFF2-40B4-BE49-F238E27FC236}">
                <a16:creationId xmlns:a16="http://schemas.microsoft.com/office/drawing/2014/main" id="{49C91C68-D89F-D84C-93BE-86D3FF974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447" y="3763698"/>
            <a:ext cx="1128784" cy="79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ngular (web framework) - Wikipedia">
            <a:extLst>
              <a:ext uri="{FF2B5EF4-FFF2-40B4-BE49-F238E27FC236}">
                <a16:creationId xmlns:a16="http://schemas.microsoft.com/office/drawing/2014/main" id="{5FE21610-2CAD-A644-89DA-F5251EB1A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276" y="2221869"/>
            <a:ext cx="843384" cy="84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41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6" grpId="0" animBg="1"/>
      <p:bldP spid="28" grpId="0"/>
      <p:bldP spid="29" grpId="0"/>
      <p:bldP spid="32" grpId="0" animBg="1"/>
      <p:bldP spid="34" grpId="0"/>
      <p:bldP spid="35" grpId="0"/>
      <p:bldP spid="38" grpId="0" animBg="1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E970A32-C811-434E-8453-D49771FA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框架</a:t>
            </a:r>
            <a:r>
              <a:rPr lang="zh-CN" altLang="en-US" dirty="0"/>
              <a:t>数据</a:t>
            </a:r>
            <a:r>
              <a:rPr kumimoji="1" lang="zh-CN" altLang="en-US" dirty="0"/>
              <a:t>对比（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指数）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1B759B5B-29F5-7371-DB47-5C7EE7C96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556" y="1257300"/>
            <a:ext cx="11423625" cy="5443538"/>
          </a:xfrm>
        </p:spPr>
      </p:pic>
    </p:spTree>
    <p:extLst>
      <p:ext uri="{BB962C8B-B14F-4D97-AF65-F5344CB8AC3E}">
        <p14:creationId xmlns:p14="http://schemas.microsoft.com/office/powerpoint/2010/main" val="213668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5CFCCE8-4952-A94A-B6A6-A76839EC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框架数据对比（百度指数）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5182F89-126A-4FE5-8CDF-A4CAD5C51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88" y="1596030"/>
            <a:ext cx="11866562" cy="4766078"/>
          </a:xfrm>
        </p:spPr>
      </p:pic>
    </p:spTree>
    <p:extLst>
      <p:ext uri="{BB962C8B-B14F-4D97-AF65-F5344CB8AC3E}">
        <p14:creationId xmlns:p14="http://schemas.microsoft.com/office/powerpoint/2010/main" val="151625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E2B6F7-4B60-04D2-885D-3127B19E4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88" y="1310447"/>
            <a:ext cx="11866562" cy="5337243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AD6A741-FA63-810C-193A-473067B3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npm</a:t>
            </a:r>
            <a:r>
              <a:rPr lang="zh-CN" altLang="en-US" dirty="0"/>
              <a:t>下载量</a:t>
            </a:r>
          </a:p>
        </p:txBody>
      </p:sp>
    </p:spTree>
    <p:extLst>
      <p:ext uri="{BB962C8B-B14F-4D97-AF65-F5344CB8AC3E}">
        <p14:creationId xmlns:p14="http://schemas.microsoft.com/office/powerpoint/2010/main" val="29181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F556A35-88BF-EF45-9D33-960CCB4E5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96" y="1316798"/>
            <a:ext cx="9067800" cy="15113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24AC168-55D5-BF40-B9AF-FF3546A7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框架数据对比（</a:t>
            </a:r>
            <a:r>
              <a:rPr lang="en-US" altLang="zh-CN" dirty="0"/>
              <a:t>GitHub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357848-43D3-4C4E-8C44-FC01CAB64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96" y="3001929"/>
            <a:ext cx="9296400" cy="1612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7DFB0C-69A8-734C-80D1-F2F82B73F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996" y="4788660"/>
            <a:ext cx="96266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5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CCDA15-AA50-E54C-854B-9D4C153E5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当然，我不会去给出我的结论：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首先，这是一个敏感的话题，在很多地方都争论不休，就像很多人喜欢争论谁才是世界上最好的语言一样；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其次，争论这个话题是没有意义的，争论不休的话题；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但是，我们从现实的角度，分析一下，学习哪一门语言更容易找到工作？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找后端的工作：优先推荐</a:t>
            </a:r>
            <a:r>
              <a:rPr lang="en-US" altLang="zh-CN" dirty="0"/>
              <a:t>Java</a:t>
            </a:r>
            <a:r>
              <a:rPr lang="zh-CN" altLang="en-US" dirty="0"/>
              <a:t>、其次推荐</a:t>
            </a:r>
            <a:r>
              <a:rPr lang="en-US" altLang="zh-CN" dirty="0"/>
              <a:t>Go</a:t>
            </a:r>
            <a:r>
              <a:rPr lang="zh-CN" altLang="en-US" dirty="0"/>
              <a:t>、再次推荐</a:t>
            </a:r>
            <a:r>
              <a:rPr lang="en-US" altLang="zh-CN" dirty="0"/>
              <a:t>Node</a:t>
            </a:r>
            <a:r>
              <a:rPr lang="zh-CN" altLang="en-US" dirty="0"/>
              <a:t>（</a:t>
            </a:r>
            <a:r>
              <a:rPr lang="en-US" altLang="zh-CN" dirty="0"/>
              <a:t>JavaScript</a:t>
            </a:r>
            <a:r>
              <a:rPr lang="zh-CN" altLang="en-US" dirty="0"/>
              <a:t>），可能不推荐</a:t>
            </a:r>
            <a:r>
              <a:rPr lang="en-US" altLang="zh-CN" dirty="0"/>
              <a:t>PHP</a:t>
            </a:r>
            <a:r>
              <a:rPr lang="zh-CN" altLang="en-US" dirty="0"/>
              <a:t>、</a:t>
            </a:r>
            <a:r>
              <a:rPr lang="en-US" altLang="zh-CN" dirty="0"/>
              <a:t>C#</a:t>
            </a:r>
            <a:r>
              <a:rPr lang="zh-CN" altLang="en-US" dirty="0"/>
              <a:t>；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找前端的工作：优先推荐</a:t>
            </a:r>
            <a:r>
              <a:rPr lang="en-US" altLang="zh-CN" dirty="0"/>
              <a:t>JavaScript</a:t>
            </a:r>
            <a:r>
              <a:rPr lang="zh-CN" altLang="en-US" dirty="0"/>
              <a:t>（</a:t>
            </a:r>
            <a:r>
              <a:rPr lang="en-US" altLang="zh-CN" dirty="0"/>
              <a:t>TypeScript</a:t>
            </a:r>
            <a:r>
              <a:rPr lang="zh-CN" altLang="en-US" dirty="0"/>
              <a:t>）、其次</a:t>
            </a:r>
            <a:r>
              <a:rPr lang="en-US" altLang="zh-CN" dirty="0"/>
              <a:t>Flutter</a:t>
            </a:r>
            <a:r>
              <a:rPr lang="zh-CN" altLang="en-US" dirty="0"/>
              <a:t>、再次</a:t>
            </a:r>
            <a:r>
              <a:rPr lang="en-US" altLang="zh-CN" dirty="0"/>
              <a:t>Android</a:t>
            </a:r>
            <a:r>
              <a:rPr lang="zh-CN" altLang="en-US" dirty="0"/>
              <a:t>（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Kotlin</a:t>
            </a:r>
            <a:r>
              <a:rPr lang="zh-CN" altLang="en-US" dirty="0"/>
              <a:t>）、</a:t>
            </a:r>
            <a:r>
              <a:rPr lang="en-US" altLang="zh-CN" dirty="0"/>
              <a:t>iOS</a:t>
            </a:r>
            <a:r>
              <a:rPr lang="zh-CN" altLang="en-US" dirty="0"/>
              <a:t>（</a:t>
            </a:r>
            <a:r>
              <a:rPr lang="en-US" altLang="zh-CN" dirty="0"/>
              <a:t>OC</a:t>
            </a:r>
            <a:r>
              <a:rPr lang="zh-CN" altLang="en-US" dirty="0"/>
              <a:t>、</a:t>
            </a:r>
            <a:r>
              <a:rPr lang="en-US" altLang="zh-CN" dirty="0"/>
              <a:t>Swift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也有很多的其他方向：游戏开发、人工智能、算法工程师等等；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那么，就前端来说，学习了</a:t>
            </a:r>
            <a:r>
              <a:rPr lang="en-US" altLang="zh-CN" b="1" dirty="0"/>
              <a:t>HTML</a:t>
            </a:r>
            <a:r>
              <a:rPr lang="zh-CN" altLang="en-US" b="1" dirty="0"/>
              <a:t>、</a:t>
            </a:r>
            <a:r>
              <a:rPr lang="en-US" altLang="zh-CN" b="1" dirty="0"/>
              <a:t>CSS</a:t>
            </a:r>
            <a:r>
              <a:rPr lang="zh-CN" altLang="en-US" b="1" dirty="0"/>
              <a:t>、</a:t>
            </a:r>
            <a:r>
              <a:rPr lang="en-US" altLang="zh-CN" b="1" dirty="0"/>
              <a:t>JavaScript</a:t>
            </a:r>
            <a:r>
              <a:rPr lang="zh-CN" altLang="en-US" b="1" dirty="0"/>
              <a:t>，哪一个框架更容易找到工作？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如果去国外找工作，优先推荐</a:t>
            </a:r>
            <a:r>
              <a:rPr lang="en-US" altLang="zh-CN" dirty="0"/>
              <a:t>React</a:t>
            </a:r>
            <a:r>
              <a:rPr lang="zh-CN" altLang="en-US" dirty="0"/>
              <a:t>、其次是</a:t>
            </a:r>
            <a:r>
              <a:rPr lang="en-US" altLang="zh-CN" dirty="0"/>
              <a:t>Vue</a:t>
            </a:r>
            <a:r>
              <a:rPr lang="zh-CN" altLang="en-US" dirty="0"/>
              <a:t>和</a:t>
            </a:r>
            <a:r>
              <a:rPr lang="en-US" altLang="zh-CN" dirty="0"/>
              <a:t>Angular</a:t>
            </a:r>
            <a:r>
              <a:rPr lang="zh-CN" altLang="en-US" dirty="0"/>
              <a:t>；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如果在国内找工作，优先推荐、必须学习</a:t>
            </a:r>
            <a:r>
              <a:rPr lang="en-US" altLang="zh-CN" dirty="0"/>
              <a:t>Vue</a:t>
            </a:r>
            <a:r>
              <a:rPr lang="zh-CN" altLang="en-US" dirty="0"/>
              <a:t>，其次是</a:t>
            </a:r>
            <a:r>
              <a:rPr lang="en-US" altLang="zh-CN" dirty="0"/>
              <a:t>React</a:t>
            </a:r>
            <a:r>
              <a:rPr lang="zh-CN" altLang="en-US" dirty="0"/>
              <a:t>，其次是</a:t>
            </a:r>
            <a:r>
              <a:rPr lang="en-US" altLang="zh-CN" dirty="0"/>
              <a:t>Angular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0FC492-6077-D847-8D7C-8ADD7AF1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谁是最好的前端框架？</a:t>
            </a:r>
          </a:p>
        </p:txBody>
      </p:sp>
    </p:spTree>
    <p:extLst>
      <p:ext uri="{BB962C8B-B14F-4D97-AF65-F5344CB8AC3E}">
        <p14:creationId xmlns:p14="http://schemas.microsoft.com/office/powerpoint/2010/main" val="250976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4-26-2" id="{4A51172A-A772-3E4F-9001-22DF8F808751}" vid="{4E90DBBC-22CF-6C41-B475-53D708E424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42407</TotalTime>
  <Words>1772</Words>
  <Application>Microsoft Office PowerPoint</Application>
  <PresentationFormat>宽屏</PresentationFormat>
  <Paragraphs>169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DIN-BoldItalic</vt:lpstr>
      <vt:lpstr>Impact MT Std</vt:lpstr>
      <vt:lpstr>等线</vt:lpstr>
      <vt:lpstr>等线 Light</vt:lpstr>
      <vt:lpstr>宋体</vt:lpstr>
      <vt:lpstr>微软雅黑</vt:lpstr>
      <vt:lpstr>Arial</vt:lpstr>
      <vt:lpstr>Consolas</vt:lpstr>
      <vt:lpstr>Wingdings</vt:lpstr>
      <vt:lpstr>2021-4-26-2</vt:lpstr>
      <vt:lpstr>邂逅Vue.js开发</vt:lpstr>
      <vt:lpstr>PowerPoint 演示文稿</vt:lpstr>
      <vt:lpstr>认识Vue</vt:lpstr>
      <vt:lpstr>目前Vue在前端处于什么地位？</vt:lpstr>
      <vt:lpstr>框架数据对比（Google指数）</vt:lpstr>
      <vt:lpstr>框架数据对比（百度指数）</vt:lpstr>
      <vt:lpstr>npm下载量</vt:lpstr>
      <vt:lpstr>框架数据对比（GitHub）</vt:lpstr>
      <vt:lpstr>谁是最好的前端框架？</vt:lpstr>
      <vt:lpstr>Vue对前端工程师的重要性</vt:lpstr>
      <vt:lpstr>学习vue2还是vue3？</vt:lpstr>
      <vt:lpstr>目前需要学习Vue3吗？</vt:lpstr>
      <vt:lpstr>如何使用Vue呢？</vt:lpstr>
      <vt:lpstr>方式一：CDN引入</vt:lpstr>
      <vt:lpstr>方式二：下载和引入</vt:lpstr>
      <vt:lpstr>Vue初体验</vt:lpstr>
      <vt:lpstr>计数器案例</vt:lpstr>
      <vt:lpstr>计数器原生实现</vt:lpstr>
      <vt:lpstr>计数器Vue实现</vt:lpstr>
      <vt:lpstr>声明式和命令式</vt:lpstr>
      <vt:lpstr>MVVM模型</vt:lpstr>
      <vt:lpstr>data属性</vt:lpstr>
      <vt:lpstr>methods属性</vt:lpstr>
      <vt:lpstr>问题一：不能使用箭头函数？</vt:lpstr>
      <vt:lpstr>问题二：this到底指向什么？</vt:lpstr>
      <vt:lpstr>其他属性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coderwhy</cp:lastModifiedBy>
  <cp:revision>1426</cp:revision>
  <dcterms:created xsi:type="dcterms:W3CDTF">2021-04-26T13:18:14Z</dcterms:created>
  <dcterms:modified xsi:type="dcterms:W3CDTF">2022-07-08T16:10:20Z</dcterms:modified>
</cp:coreProperties>
</file>