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9"/>
  </p:handoutMasterIdLst>
  <p:sldIdLst>
    <p:sldId id="256" r:id="rId2"/>
    <p:sldId id="288" r:id="rId3"/>
    <p:sldId id="289" r:id="rId4"/>
    <p:sldId id="290" r:id="rId5"/>
    <p:sldId id="293" r:id="rId6"/>
    <p:sldId id="292" r:id="rId7"/>
    <p:sldId id="29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9FF5C5-38EE-3A40-8FF3-54AE8E46463A}">
          <p14:sldIdLst>
            <p14:sldId id="256"/>
            <p14:sldId id="288"/>
          </p14:sldIdLst>
        </p14:section>
        <p14:section name="代码规范" id="{46E8A5D3-7A48-4F02-89E3-C4EEF65A1CBD}">
          <p14:sldIdLst>
            <p14:sldId id="289"/>
          </p14:sldIdLst>
        </p14:section>
        <p14:section name="CSS编写顺序" id="{D154BF3E-C60C-442B-9D8F-F45F9E01F266}">
          <p14:sldIdLst>
            <p14:sldId id="290"/>
            <p14:sldId id="293"/>
          </p14:sldIdLst>
        </p14:section>
        <p14:section name="项目整体思路" id="{9788936B-AAC1-45FD-9B86-5C1B998927AF}">
          <p14:sldIdLst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340" autoAdjust="0"/>
  </p:normalViewPr>
  <p:slideViewPr>
    <p:cSldViewPr snapToGrid="0" snapToObjects="1">
      <p:cViewPr varScale="1">
        <p:scale>
          <a:sx n="92" d="100"/>
          <a:sy n="92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E67966-7BF3-694F-BCEB-1779471752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317A60-927D-1449-8BA7-3D46916F7F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AE29-DB34-CE44-8FA1-8C1D52FF9878}" type="datetimeFigureOut">
              <a:rPr kumimoji="1" lang="zh-CN" altLang="en-US" smtClean="0"/>
              <a:t>2022/4/20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FA1D51-4A5F-2B42-8F72-19690F7DB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50B665-F8CB-0C4C-BD00-069E67E6CC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D41E7-EC65-0D47-AD05-D4CC4ACD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49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形状 3">
            <a:extLst>
              <a:ext uri="{FF2B5EF4-FFF2-40B4-BE49-F238E27FC236}">
                <a16:creationId xmlns:a16="http://schemas.microsoft.com/office/drawing/2014/main" id="{9725B4CE-0582-7B45-B31D-CC21CD8F69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7811" y="0"/>
            <a:ext cx="3933627" cy="825500"/>
          </a:xfrm>
          <a:prstGeom prst="rect">
            <a:avLst/>
          </a:prstGeom>
        </p:spPr>
      </p:pic>
      <p:pic>
        <p:nvPicPr>
          <p:cNvPr id="17" name="图片 16" descr="形状 4 拷贝 4">
            <a:extLst>
              <a:ext uri="{FF2B5EF4-FFF2-40B4-BE49-F238E27FC236}">
                <a16:creationId xmlns:a16="http://schemas.microsoft.com/office/drawing/2014/main" id="{EDF499DC-9019-1748-9A7C-818D506CD8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404"/>
          <a:stretch>
            <a:fillRect/>
          </a:stretch>
        </p:blipFill>
        <p:spPr>
          <a:xfrm>
            <a:off x="10210964" y="0"/>
            <a:ext cx="1981036" cy="2941955"/>
          </a:xfrm>
          <a:prstGeom prst="rect">
            <a:avLst/>
          </a:prstGeom>
        </p:spPr>
      </p:pic>
      <p:pic>
        <p:nvPicPr>
          <p:cNvPr id="18" name="图片 17" descr="形状 4 拷贝">
            <a:extLst>
              <a:ext uri="{FF2B5EF4-FFF2-40B4-BE49-F238E27FC236}">
                <a16:creationId xmlns:a16="http://schemas.microsoft.com/office/drawing/2014/main" id="{B19BC968-C2DD-064F-A459-B0284BAA952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73984" y="338456"/>
            <a:ext cx="1618016" cy="2670175"/>
          </a:xfrm>
          <a:prstGeom prst="rect">
            <a:avLst/>
          </a:prstGeom>
        </p:spPr>
      </p:pic>
      <p:pic>
        <p:nvPicPr>
          <p:cNvPr id="19" name="图片 18" descr="形状 2">
            <a:extLst>
              <a:ext uri="{FF2B5EF4-FFF2-40B4-BE49-F238E27FC236}">
                <a16:creationId xmlns:a16="http://schemas.microsoft.com/office/drawing/2014/main" id="{54886609-4623-B14F-867F-1E16692393D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3801293"/>
            <a:ext cx="3315950" cy="2700020"/>
          </a:xfrm>
          <a:prstGeom prst="rect">
            <a:avLst/>
          </a:prstGeom>
        </p:spPr>
      </p:pic>
      <p:pic>
        <p:nvPicPr>
          <p:cNvPr id="20" name="图片 19" descr="形状 3 拷贝">
            <a:extLst>
              <a:ext uri="{FF2B5EF4-FFF2-40B4-BE49-F238E27FC236}">
                <a16:creationId xmlns:a16="http://schemas.microsoft.com/office/drawing/2014/main" id="{2D3B475A-339D-B245-8E34-0FE327202FA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4789353"/>
            <a:ext cx="4167965" cy="1711960"/>
          </a:xfrm>
          <a:prstGeom prst="rect">
            <a:avLst/>
          </a:prstGeom>
        </p:spPr>
      </p:pic>
      <p:pic>
        <p:nvPicPr>
          <p:cNvPr id="21" name="图片 20" descr="形状 3 拷贝 2">
            <a:extLst>
              <a:ext uri="{FF2B5EF4-FFF2-40B4-BE49-F238E27FC236}">
                <a16:creationId xmlns:a16="http://schemas.microsoft.com/office/drawing/2014/main" id="{DB8DE067-95F7-464E-BD65-7CB3579AA96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45" r="26814"/>
          <a:stretch>
            <a:fillRect/>
          </a:stretch>
        </p:blipFill>
        <p:spPr>
          <a:xfrm>
            <a:off x="3413478" y="5758363"/>
            <a:ext cx="2321707" cy="742950"/>
          </a:xfrm>
          <a:prstGeom prst="rect">
            <a:avLst/>
          </a:prstGeom>
        </p:spPr>
      </p:pic>
      <p:pic>
        <p:nvPicPr>
          <p:cNvPr id="22" name="图片 21" descr="矩形 11">
            <a:extLst>
              <a:ext uri="{FF2B5EF4-FFF2-40B4-BE49-F238E27FC236}">
                <a16:creationId xmlns:a16="http://schemas.microsoft.com/office/drawing/2014/main" id="{E4A5A2D5-FA8C-B542-B609-72EFC61976C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9685" y="5682799"/>
            <a:ext cx="1124280" cy="818515"/>
          </a:xfrm>
          <a:prstGeom prst="rect">
            <a:avLst/>
          </a:prstGeom>
        </p:spPr>
      </p:pic>
      <p:sp>
        <p:nvSpPr>
          <p:cNvPr id="27" name="标题 1">
            <a:extLst>
              <a:ext uri="{FF2B5EF4-FFF2-40B4-BE49-F238E27FC236}">
                <a16:creationId xmlns:a16="http://schemas.microsoft.com/office/drawing/2014/main" id="{2C818430-C3C4-CE41-BCFF-5C7B3DCCD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" name="副标题 2">
            <a:extLst>
              <a:ext uri="{FF2B5EF4-FFF2-40B4-BE49-F238E27FC236}">
                <a16:creationId xmlns:a16="http://schemas.microsoft.com/office/drawing/2014/main" id="{90BE9B69-F2C1-C440-A41F-1E7D2D32B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3401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32">
            <a:extLst>
              <a:ext uri="{FF2B5EF4-FFF2-40B4-BE49-F238E27FC236}">
                <a16:creationId xmlns:a16="http://schemas.microsoft.com/office/drawing/2014/main" id="{A19D57B8-7610-EF46-900B-EB81275C089F}"/>
              </a:ext>
            </a:extLst>
          </p:cNvPr>
          <p:cNvSpPr/>
          <p:nvPr/>
        </p:nvSpPr>
        <p:spPr>
          <a:xfrm rot="2700000">
            <a:off x="312239" y="337946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6" name="直接连接符 33">
            <a:extLst>
              <a:ext uri="{FF2B5EF4-FFF2-40B4-BE49-F238E27FC236}">
                <a16:creationId xmlns:a16="http://schemas.microsoft.com/office/drawing/2014/main" id="{DCE9A412-7F71-D942-B1D5-5B67A08D49E8}"/>
              </a:ext>
            </a:extLst>
          </p:cNvPr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A94D6BB-841B-FB40-A3CC-20D5B2618D54}"/>
              </a:ext>
            </a:extLst>
          </p:cNvPr>
          <p:cNvSpPr txBox="1"/>
          <p:nvPr/>
        </p:nvSpPr>
        <p:spPr>
          <a:xfrm>
            <a:off x="202831" y="491546"/>
            <a:ext cx="843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coderwhy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任意多边形: 形状 36">
            <a:extLst>
              <a:ext uri="{FF2B5EF4-FFF2-40B4-BE49-F238E27FC236}">
                <a16:creationId xmlns:a16="http://schemas.microsoft.com/office/drawing/2014/main" id="{C8A7EFEE-06D3-8847-969A-EF0D7622FF15}"/>
              </a:ext>
            </a:extLst>
          </p:cNvPr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任意多边形: 形状 37">
            <a:extLst>
              <a:ext uri="{FF2B5EF4-FFF2-40B4-BE49-F238E27FC236}">
                <a16:creationId xmlns:a16="http://schemas.microsoft.com/office/drawing/2014/main" id="{252D63A4-8C59-6643-9A20-F5743F099E34}"/>
              </a:ext>
            </a:extLst>
          </p:cNvPr>
          <p:cNvSpPr/>
          <p:nvPr/>
        </p:nvSpPr>
        <p:spPr>
          <a:xfrm rot="2700000">
            <a:off x="1068801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任意多边形: 形状 38">
            <a:extLst>
              <a:ext uri="{FF2B5EF4-FFF2-40B4-BE49-F238E27FC236}">
                <a16:creationId xmlns:a16="http://schemas.microsoft.com/office/drawing/2014/main" id="{75888639-4E84-3647-9D0B-5CE68464B884}"/>
              </a:ext>
            </a:extLst>
          </p:cNvPr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4D6CB28-65E8-344A-AA21-177138B3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39" y="1257316"/>
            <a:ext cx="11866684" cy="5444088"/>
          </a:xfrm>
        </p:spPr>
        <p:txBody>
          <a:bodyPr>
            <a:normAutofit/>
          </a:bodyPr>
          <a:lstStyle>
            <a:lvl1pPr marL="228594" indent="-228594">
              <a:lnSpc>
                <a:spcPct val="150000"/>
              </a:lnSpc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6561" indent="-234945">
              <a:lnSpc>
                <a:spcPct val="150000"/>
              </a:lnSpc>
              <a:buFont typeface="Wingdings" panose="05000000000000000000" pitchFamily="2" charset="2"/>
              <a:buChar char="p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0080" indent="-253994">
              <a:lnSpc>
                <a:spcPct val="150000"/>
              </a:lnSpc>
              <a:buFont typeface="Wingdings" panose="05000000000000000000" pitchFamily="2" charset="2"/>
              <a:buChar char="ü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5500" indent="-215895">
              <a:lnSpc>
                <a:spcPct val="150000"/>
              </a:lnSpc>
              <a:buFont typeface="Wingdings" panose="05000000000000000000" pitchFamily="2" charset="2"/>
              <a:buChar char="Ø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289018" indent="-234945">
              <a:lnSpc>
                <a:spcPct val="150000"/>
              </a:lnSpc>
              <a:buFont typeface="Wingdings" panose="05000000000000000000" pitchFamily="2" charset="2"/>
              <a:buChar char="l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4" name="标题占位符 1">
            <a:extLst>
              <a:ext uri="{FF2B5EF4-FFF2-40B4-BE49-F238E27FC236}">
                <a16:creationId xmlns:a16="http://schemas.microsoft.com/office/drawing/2014/main" id="{58EB4AE5-2D12-A84E-B928-E09C888E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599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2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8">
            <a:extLst>
              <a:ext uri="{FF2B5EF4-FFF2-40B4-BE49-F238E27FC236}">
                <a16:creationId xmlns:a16="http://schemas.microsoft.com/office/drawing/2014/main" id="{59A270AD-5303-4FE9-9F06-62152F6876C3}"/>
              </a:ext>
            </a:extLst>
          </p:cNvPr>
          <p:cNvGrpSpPr/>
          <p:nvPr userDrawn="1"/>
        </p:nvGrpSpPr>
        <p:grpSpPr bwMode="auto">
          <a:xfrm>
            <a:off x="7808913" y="1722919"/>
            <a:ext cx="3460750" cy="494819"/>
            <a:chOff x="0" y="25925"/>
            <a:chExt cx="3461507" cy="495658"/>
          </a:xfrm>
        </p:grpSpPr>
        <p:grpSp>
          <p:nvGrpSpPr>
            <p:cNvPr id="8" name="组合 84">
              <a:extLst>
                <a:ext uri="{FF2B5EF4-FFF2-40B4-BE49-F238E27FC236}">
                  <a16:creationId xmlns:a16="http://schemas.microsoft.com/office/drawing/2014/main" id="{75B5A69C-5409-457A-AD73-F86D0407E82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0" name="组合 82">
                <a:extLst>
                  <a:ext uri="{FF2B5EF4-FFF2-40B4-BE49-F238E27FC236}">
                    <a16:creationId xmlns:a16="http://schemas.microsoft.com/office/drawing/2014/main" id="{80F0CDCC-9C2B-4CF5-ADCC-7D91A03E454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2" name="平行四边形 79">
                  <a:extLst>
                    <a:ext uri="{FF2B5EF4-FFF2-40B4-BE49-F238E27FC236}">
                      <a16:creationId xmlns:a16="http://schemas.microsoft.com/office/drawing/2014/main" id="{37BFD0F9-C5CC-4EF6-9CB8-3E51EDCAB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平行四边形 81">
                  <a:extLst>
                    <a:ext uri="{FF2B5EF4-FFF2-40B4-BE49-F238E27FC236}">
                      <a16:creationId xmlns:a16="http://schemas.microsoft.com/office/drawing/2014/main" id="{9B8578A5-16F2-4CD9-884C-3CE2E79C5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文本框 83">
                <a:extLst>
                  <a:ext uri="{FF2B5EF4-FFF2-40B4-BE49-F238E27FC236}">
                    <a16:creationId xmlns:a16="http://schemas.microsoft.com/office/drawing/2014/main" id="{E19F3AA1-06D3-4BAC-9998-5B1589FF3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" name="直接连接符 86">
              <a:extLst>
                <a:ext uri="{FF2B5EF4-FFF2-40B4-BE49-F238E27FC236}">
                  <a16:creationId xmlns:a16="http://schemas.microsoft.com/office/drawing/2014/main" id="{F0F1A1DD-BAA3-428C-97BF-D315E0767A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89">
            <a:extLst>
              <a:ext uri="{FF2B5EF4-FFF2-40B4-BE49-F238E27FC236}">
                <a16:creationId xmlns:a16="http://schemas.microsoft.com/office/drawing/2014/main" id="{5D73EB7C-E793-4AB1-9F4F-DE4D68AA9FFF}"/>
              </a:ext>
            </a:extLst>
          </p:cNvPr>
          <p:cNvGrpSpPr/>
          <p:nvPr userDrawn="1"/>
        </p:nvGrpSpPr>
        <p:grpSpPr bwMode="auto">
          <a:xfrm>
            <a:off x="7231063" y="2769081"/>
            <a:ext cx="3462337" cy="494819"/>
            <a:chOff x="0" y="25925"/>
            <a:chExt cx="3461507" cy="495658"/>
          </a:xfrm>
        </p:grpSpPr>
        <p:grpSp>
          <p:nvGrpSpPr>
            <p:cNvPr id="16" name="组合 91">
              <a:extLst>
                <a:ext uri="{FF2B5EF4-FFF2-40B4-BE49-F238E27FC236}">
                  <a16:creationId xmlns:a16="http://schemas.microsoft.com/office/drawing/2014/main" id="{174F37DC-7417-44DF-BBD8-265C3F5BA85F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8" name="组合 93">
                <a:extLst>
                  <a:ext uri="{FF2B5EF4-FFF2-40B4-BE49-F238E27FC236}">
                    <a16:creationId xmlns:a16="http://schemas.microsoft.com/office/drawing/2014/main" id="{D03915C7-EDB2-47DB-942F-68A487661D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0" name="平行四边形 95">
                  <a:extLst>
                    <a:ext uri="{FF2B5EF4-FFF2-40B4-BE49-F238E27FC236}">
                      <a16:creationId xmlns:a16="http://schemas.microsoft.com/office/drawing/2014/main" id="{E9C1FCA9-6941-48D4-BF77-855DCF090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平行四边形 96">
                  <a:extLst>
                    <a:ext uri="{FF2B5EF4-FFF2-40B4-BE49-F238E27FC236}">
                      <a16:creationId xmlns:a16="http://schemas.microsoft.com/office/drawing/2014/main" id="{F22CA1FE-9D53-4079-975A-7DC263FDA5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" name="文本框 94">
                <a:extLst>
                  <a:ext uri="{FF2B5EF4-FFF2-40B4-BE49-F238E27FC236}">
                    <a16:creationId xmlns:a16="http://schemas.microsoft.com/office/drawing/2014/main" id="{3082E0A7-F24D-4F24-B645-A6C1EA663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连接符 92">
              <a:extLst>
                <a:ext uri="{FF2B5EF4-FFF2-40B4-BE49-F238E27FC236}">
                  <a16:creationId xmlns:a16="http://schemas.microsoft.com/office/drawing/2014/main" id="{D180218D-B042-487F-B75B-462D330E85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97">
            <a:extLst>
              <a:ext uri="{FF2B5EF4-FFF2-40B4-BE49-F238E27FC236}">
                <a16:creationId xmlns:a16="http://schemas.microsoft.com/office/drawing/2014/main" id="{B362A640-20E9-4540-8076-664AB5D4772F}"/>
              </a:ext>
            </a:extLst>
          </p:cNvPr>
          <p:cNvGrpSpPr/>
          <p:nvPr userDrawn="1"/>
        </p:nvGrpSpPr>
        <p:grpSpPr bwMode="auto">
          <a:xfrm>
            <a:off x="6654800" y="3815244"/>
            <a:ext cx="3462338" cy="494819"/>
            <a:chOff x="0" y="25925"/>
            <a:chExt cx="3461507" cy="495658"/>
          </a:xfrm>
        </p:grpSpPr>
        <p:grpSp>
          <p:nvGrpSpPr>
            <p:cNvPr id="24" name="组合 99">
              <a:extLst>
                <a:ext uri="{FF2B5EF4-FFF2-40B4-BE49-F238E27FC236}">
                  <a16:creationId xmlns:a16="http://schemas.microsoft.com/office/drawing/2014/main" id="{490A1117-89BA-4318-BF44-4C571A70A7C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26" name="组合 101">
                <a:extLst>
                  <a:ext uri="{FF2B5EF4-FFF2-40B4-BE49-F238E27FC236}">
                    <a16:creationId xmlns:a16="http://schemas.microsoft.com/office/drawing/2014/main" id="{90BA505B-09EA-4F5B-B361-9EDF84C26AB8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8" name="平行四边形 103">
                  <a:extLst>
                    <a:ext uri="{FF2B5EF4-FFF2-40B4-BE49-F238E27FC236}">
                      <a16:creationId xmlns:a16="http://schemas.microsoft.com/office/drawing/2014/main" id="{72263DAE-96B5-4BDF-9EE7-CA3695414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平行四边形 104">
                  <a:extLst>
                    <a:ext uri="{FF2B5EF4-FFF2-40B4-BE49-F238E27FC236}">
                      <a16:creationId xmlns:a16="http://schemas.microsoft.com/office/drawing/2014/main" id="{19423534-39A3-4D81-A5B4-3115C5743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" name="文本框 102">
                <a:extLst>
                  <a:ext uri="{FF2B5EF4-FFF2-40B4-BE49-F238E27FC236}">
                    <a16:creationId xmlns:a16="http://schemas.microsoft.com/office/drawing/2014/main" id="{CE9BE91E-3E03-4DF1-8437-897D7FEE0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" name="直接连接符 100">
              <a:extLst>
                <a:ext uri="{FF2B5EF4-FFF2-40B4-BE49-F238E27FC236}">
                  <a16:creationId xmlns:a16="http://schemas.microsoft.com/office/drawing/2014/main" id="{2C253842-373F-4142-9350-2BA9BCC594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105">
            <a:extLst>
              <a:ext uri="{FF2B5EF4-FFF2-40B4-BE49-F238E27FC236}">
                <a16:creationId xmlns:a16="http://schemas.microsoft.com/office/drawing/2014/main" id="{B10A60C1-2415-4DB2-8B36-18E2EB6CD51B}"/>
              </a:ext>
            </a:extLst>
          </p:cNvPr>
          <p:cNvGrpSpPr/>
          <p:nvPr userDrawn="1"/>
        </p:nvGrpSpPr>
        <p:grpSpPr bwMode="auto">
          <a:xfrm>
            <a:off x="6078538" y="4861406"/>
            <a:ext cx="3460750" cy="494819"/>
            <a:chOff x="0" y="25925"/>
            <a:chExt cx="3461507" cy="495658"/>
          </a:xfrm>
        </p:grpSpPr>
        <p:grpSp>
          <p:nvGrpSpPr>
            <p:cNvPr id="32" name="组合 107">
              <a:extLst>
                <a:ext uri="{FF2B5EF4-FFF2-40B4-BE49-F238E27FC236}">
                  <a16:creationId xmlns:a16="http://schemas.microsoft.com/office/drawing/2014/main" id="{71EC1992-FA5E-47C5-AFB4-27EF5A302392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34" name="组合 109">
                <a:extLst>
                  <a:ext uri="{FF2B5EF4-FFF2-40B4-BE49-F238E27FC236}">
                    <a16:creationId xmlns:a16="http://schemas.microsoft.com/office/drawing/2014/main" id="{44552F0A-7DD6-4EDC-8FE8-0D9AA6B689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36" name="平行四边形 111">
                  <a:extLst>
                    <a:ext uri="{FF2B5EF4-FFF2-40B4-BE49-F238E27FC236}">
                      <a16:creationId xmlns:a16="http://schemas.microsoft.com/office/drawing/2014/main" id="{0FF9AAC3-C0F0-40B6-9282-C5D65FBEA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" name="平行四边形 112">
                  <a:extLst>
                    <a:ext uri="{FF2B5EF4-FFF2-40B4-BE49-F238E27FC236}">
                      <a16:creationId xmlns:a16="http://schemas.microsoft.com/office/drawing/2014/main" id="{E4EDD061-A892-4B86-A32E-73FD6F0F0E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5" name="文本框 110">
                <a:extLst>
                  <a:ext uri="{FF2B5EF4-FFF2-40B4-BE49-F238E27FC236}">
                    <a16:creationId xmlns:a16="http://schemas.microsoft.com/office/drawing/2014/main" id="{04AC55EE-ACFB-4F25-88B6-5161EAC69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3" name="直接连接符 108">
              <a:extLst>
                <a:ext uri="{FF2B5EF4-FFF2-40B4-BE49-F238E27FC236}">
                  <a16:creationId xmlns:a16="http://schemas.microsoft.com/office/drawing/2014/main" id="{64C03479-81E0-4C9B-AAF5-BE80A006AE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任意多边形 77">
            <a:extLst>
              <a:ext uri="{FF2B5EF4-FFF2-40B4-BE49-F238E27FC236}">
                <a16:creationId xmlns:a16="http://schemas.microsoft.com/office/drawing/2014/main" id="{C22584A7-C922-449F-81C4-E5D8E74DF80C}"/>
              </a:ext>
            </a:extLst>
          </p:cNvPr>
          <p:cNvSpPr/>
          <p:nvPr userDrawn="1"/>
        </p:nvSpPr>
        <p:spPr bwMode="auto">
          <a:xfrm>
            <a:off x="106363" y="0"/>
            <a:ext cx="7808912" cy="6858000"/>
          </a:xfrm>
          <a:custGeom>
            <a:avLst/>
            <a:gdLst>
              <a:gd name="T0" fmla="*/ 0 w 6953768"/>
              <a:gd name="T1" fmla="*/ 0 h 6858000"/>
              <a:gd name="T2" fmla="*/ 9847618 w 6953768"/>
              <a:gd name="T3" fmla="*/ 0 h 6858000"/>
              <a:gd name="T4" fmla="*/ 5264604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任意多边形 76">
            <a:extLst>
              <a:ext uri="{FF2B5EF4-FFF2-40B4-BE49-F238E27FC236}">
                <a16:creationId xmlns:a16="http://schemas.microsoft.com/office/drawing/2014/main" id="{CA199C89-F324-416E-8344-F0A5D3F0B7EE}"/>
              </a:ext>
            </a:extLst>
          </p:cNvPr>
          <p:cNvSpPr/>
          <p:nvPr userDrawn="1"/>
        </p:nvSpPr>
        <p:spPr bwMode="auto">
          <a:xfrm>
            <a:off x="0" y="0"/>
            <a:ext cx="7808913" cy="6858000"/>
          </a:xfrm>
          <a:custGeom>
            <a:avLst/>
            <a:gdLst>
              <a:gd name="T0" fmla="*/ 0 w 6953768"/>
              <a:gd name="T1" fmla="*/ 0 h 6858000"/>
              <a:gd name="T2" fmla="*/ 9847622 w 6953768"/>
              <a:gd name="T3" fmla="*/ 0 h 6858000"/>
              <a:gd name="T4" fmla="*/ 5264606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5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pic>
        <p:nvPicPr>
          <p:cNvPr id="40" name="图片 73">
            <a:extLst>
              <a:ext uri="{FF2B5EF4-FFF2-40B4-BE49-F238E27FC236}">
                <a16:creationId xmlns:a16="http://schemas.microsoft.com/office/drawing/2014/main" id="{7359FDD3-FB8A-4012-ACD0-8CDBE5EB37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536700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78">
            <a:extLst>
              <a:ext uri="{FF2B5EF4-FFF2-40B4-BE49-F238E27FC236}">
                <a16:creationId xmlns:a16="http://schemas.microsoft.com/office/drawing/2014/main" id="{B2703CAB-E597-45F1-B323-1AADDA5B4A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125" y="171450"/>
            <a:ext cx="2055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42" name="标题占位符 1">
            <a:extLst>
              <a:ext uri="{FF2B5EF4-FFF2-40B4-BE49-F238E27FC236}">
                <a16:creationId xmlns:a16="http://schemas.microsoft.com/office/drawing/2014/main" id="{E4C02F29-99CC-4A0A-AED7-BDAF71BA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09" y="172752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7" name="标题占位符 1">
            <a:extLst>
              <a:ext uri="{FF2B5EF4-FFF2-40B4-BE49-F238E27FC236}">
                <a16:creationId xmlns:a16="http://schemas.microsoft.com/office/drawing/2014/main" id="{B5F7000F-3907-4B7C-A12B-9224EE90BA91}"/>
              </a:ext>
            </a:extLst>
          </p:cNvPr>
          <p:cNvSpPr txBox="1">
            <a:spLocks/>
          </p:cNvSpPr>
          <p:nvPr userDrawn="1"/>
        </p:nvSpPr>
        <p:spPr>
          <a:xfrm>
            <a:off x="7623451" y="385616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8" name="标题占位符 1">
            <a:extLst>
              <a:ext uri="{FF2B5EF4-FFF2-40B4-BE49-F238E27FC236}">
                <a16:creationId xmlns:a16="http://schemas.microsoft.com/office/drawing/2014/main" id="{9202CD99-818E-47BA-BC0A-BCAE7FDD1FD2}"/>
              </a:ext>
            </a:extLst>
          </p:cNvPr>
          <p:cNvSpPr txBox="1">
            <a:spLocks/>
          </p:cNvSpPr>
          <p:nvPr userDrawn="1"/>
        </p:nvSpPr>
        <p:spPr>
          <a:xfrm>
            <a:off x="7047188" y="4875895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  <p:sp>
        <p:nvSpPr>
          <p:cNvPr id="49" name="标题占位符 1">
            <a:extLst>
              <a:ext uri="{FF2B5EF4-FFF2-40B4-BE49-F238E27FC236}">
                <a16:creationId xmlns:a16="http://schemas.microsoft.com/office/drawing/2014/main" id="{1C132DFB-A4D8-4F82-BD87-65CC1E55BFD4}"/>
              </a:ext>
            </a:extLst>
          </p:cNvPr>
          <p:cNvSpPr txBox="1">
            <a:spLocks/>
          </p:cNvSpPr>
          <p:nvPr userDrawn="1"/>
        </p:nvSpPr>
        <p:spPr>
          <a:xfrm>
            <a:off x="8113712" y="2721909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44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D46DC4-DBA3-5944-A737-143BB4CB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E6E1D-D6F4-4E46-9806-F6A08C0B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4E7E-9BEF-9D43-8722-EC6243BEC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1B89-D733-6245-BBE3-A44BA92D2544}" type="datetimeFigureOut">
              <a:rPr kumimoji="1" lang="zh-CN" altLang="en-US" smtClean="0"/>
              <a:t>2022/4/20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0BAD9-CC5E-A24D-ABDA-D09C6CCCF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2BE2A-699D-8A40-A103-F095B6A27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48A3-FD95-344E-BCFF-C6286B27B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56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uide.aotu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7EEB5-3E56-1044-80D9-75BE589CE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855" y="2483737"/>
            <a:ext cx="10150854" cy="69010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项目实战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CD5E9-F25D-674E-9023-DAC59C44AD7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61323" y="3684158"/>
            <a:ext cx="6327531" cy="433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王红元 </a:t>
            </a:r>
            <a:r>
              <a:rPr kumimoji="1" lang="en-US" altLang="zh-CN" dirty="0"/>
              <a:t>coderwhy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62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A0416949-2663-43FE-A73F-9032E38BAE6C}"/>
              </a:ext>
            </a:extLst>
          </p:cNvPr>
          <p:cNvSpPr/>
          <p:nvPr/>
        </p:nvSpPr>
        <p:spPr>
          <a:xfrm>
            <a:off x="0" y="0"/>
            <a:ext cx="681170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73">
            <a:extLst>
              <a:ext uri="{FF2B5EF4-FFF2-40B4-BE49-F238E27FC236}">
                <a16:creationId xmlns:a16="http://schemas.microsoft.com/office/drawing/2014/main" id="{A28173DB-796E-4C39-8600-2EE35659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9" y="1914051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78">
            <a:extLst>
              <a:ext uri="{FF2B5EF4-FFF2-40B4-BE49-F238E27FC236}">
                <a16:creationId xmlns:a16="http://schemas.microsoft.com/office/drawing/2014/main" id="{2847D667-15CD-4DE1-B90B-19185BD37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171450"/>
            <a:ext cx="2055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</a:t>
            </a:r>
            <a:r>
              <a:rPr lang="en-US" altLang="zh-CN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88">
            <a:extLst>
              <a:ext uri="{FF2B5EF4-FFF2-40B4-BE49-F238E27FC236}">
                <a16:creationId xmlns:a16="http://schemas.microsoft.com/office/drawing/2014/main" id="{C6AEA436-6A76-2A41-B63E-1FD9ABC36BA2}"/>
              </a:ext>
            </a:extLst>
          </p:cNvPr>
          <p:cNvGrpSpPr/>
          <p:nvPr/>
        </p:nvGrpSpPr>
        <p:grpSpPr bwMode="auto">
          <a:xfrm>
            <a:off x="7418451" y="1660684"/>
            <a:ext cx="3820239" cy="520700"/>
            <a:chOff x="0" y="0"/>
            <a:chExt cx="3821075" cy="521583"/>
          </a:xfrm>
        </p:grpSpPr>
        <p:sp>
          <p:nvSpPr>
            <p:cNvPr id="48" name="文本框 7">
              <a:extLst>
                <a:ext uri="{FF2B5EF4-FFF2-40B4-BE49-F238E27FC236}">
                  <a16:creationId xmlns:a16="http://schemas.microsoft.com/office/drawing/2014/main" id="{A6151BBE-C904-7844-9E97-9AD0A867C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2879617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代码规范</a:t>
              </a:r>
            </a:p>
          </p:txBody>
        </p:sp>
        <p:grpSp>
          <p:nvGrpSpPr>
            <p:cNvPr id="49" name="组合 84">
              <a:extLst>
                <a:ext uri="{FF2B5EF4-FFF2-40B4-BE49-F238E27FC236}">
                  <a16:creationId xmlns:a16="http://schemas.microsoft.com/office/drawing/2014/main" id="{D0F7E88D-4B37-F849-9C6F-2D237B62628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1" name="组合 82">
                <a:extLst>
                  <a:ext uri="{FF2B5EF4-FFF2-40B4-BE49-F238E27FC236}">
                    <a16:creationId xmlns:a16="http://schemas.microsoft.com/office/drawing/2014/main" id="{D17E7886-DD5C-5243-93BC-946A7679365C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53" name="平行四边形 79">
                  <a:extLst>
                    <a:ext uri="{FF2B5EF4-FFF2-40B4-BE49-F238E27FC236}">
                      <a16:creationId xmlns:a16="http://schemas.microsoft.com/office/drawing/2014/main" id="{EA93E616-02C7-1145-9E23-F0BEA8686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平行四边形 81">
                  <a:extLst>
                    <a:ext uri="{FF2B5EF4-FFF2-40B4-BE49-F238E27FC236}">
                      <a16:creationId xmlns:a16="http://schemas.microsoft.com/office/drawing/2014/main" id="{D551A92E-B6DB-3244-9514-0C7076DD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2" name="文本框 83">
                <a:extLst>
                  <a:ext uri="{FF2B5EF4-FFF2-40B4-BE49-F238E27FC236}">
                    <a16:creationId xmlns:a16="http://schemas.microsoft.com/office/drawing/2014/main" id="{F647C2FE-F46E-544B-A54F-CB60AA3669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0" name="直接连接符 86">
              <a:extLst>
                <a:ext uri="{FF2B5EF4-FFF2-40B4-BE49-F238E27FC236}">
                  <a16:creationId xmlns:a16="http://schemas.microsoft.com/office/drawing/2014/main" id="{06521F44-48B4-3049-91D5-598A17D0DF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" name="组合 89">
            <a:extLst>
              <a:ext uri="{FF2B5EF4-FFF2-40B4-BE49-F238E27FC236}">
                <a16:creationId xmlns:a16="http://schemas.microsoft.com/office/drawing/2014/main" id="{BF8B53CC-8836-DA42-88E1-87D7826DB606}"/>
              </a:ext>
            </a:extLst>
          </p:cNvPr>
          <p:cNvGrpSpPr/>
          <p:nvPr/>
        </p:nvGrpSpPr>
        <p:grpSpPr bwMode="auto">
          <a:xfrm>
            <a:off x="7416864" y="2743394"/>
            <a:ext cx="3462337" cy="520700"/>
            <a:chOff x="0" y="0"/>
            <a:chExt cx="3461507" cy="521583"/>
          </a:xfrm>
        </p:grpSpPr>
        <p:sp>
          <p:nvSpPr>
            <p:cNvPr id="56" name="文本框 90">
              <a:extLst>
                <a:ext uri="{FF2B5EF4-FFF2-40B4-BE49-F238E27FC236}">
                  <a16:creationId xmlns:a16="http://schemas.microsoft.com/office/drawing/2014/main" id="{BF47FA29-5D0C-774B-9AA7-5E901BE4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25200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编写顺序</a:t>
              </a:r>
            </a:p>
          </p:txBody>
        </p:sp>
        <p:grpSp>
          <p:nvGrpSpPr>
            <p:cNvPr id="57" name="组合 91">
              <a:extLst>
                <a:ext uri="{FF2B5EF4-FFF2-40B4-BE49-F238E27FC236}">
                  <a16:creationId xmlns:a16="http://schemas.microsoft.com/office/drawing/2014/main" id="{9DDE4902-8E05-F347-937B-3F50D1B66A5D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9" name="组合 93">
                <a:extLst>
                  <a:ext uri="{FF2B5EF4-FFF2-40B4-BE49-F238E27FC236}">
                    <a16:creationId xmlns:a16="http://schemas.microsoft.com/office/drawing/2014/main" id="{6B754829-742D-6943-A99F-1399C87A04E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1" name="平行四边形 95">
                  <a:extLst>
                    <a:ext uri="{FF2B5EF4-FFF2-40B4-BE49-F238E27FC236}">
                      <a16:creationId xmlns:a16="http://schemas.microsoft.com/office/drawing/2014/main" id="{5928B495-FCDB-934D-BB02-CE8151922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" name="平行四边形 96">
                  <a:extLst>
                    <a:ext uri="{FF2B5EF4-FFF2-40B4-BE49-F238E27FC236}">
                      <a16:creationId xmlns:a16="http://schemas.microsoft.com/office/drawing/2014/main" id="{C6A9E09C-00EB-9D40-BAC0-627653D86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0" name="文本框 94">
                <a:extLst>
                  <a:ext uri="{FF2B5EF4-FFF2-40B4-BE49-F238E27FC236}">
                    <a16:creationId xmlns:a16="http://schemas.microsoft.com/office/drawing/2014/main" id="{02AA34B5-06EB-344A-856D-2873D880C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8" name="直接连接符 92">
              <a:extLst>
                <a:ext uri="{FF2B5EF4-FFF2-40B4-BE49-F238E27FC236}">
                  <a16:creationId xmlns:a16="http://schemas.microsoft.com/office/drawing/2014/main" id="{4B1F2480-B5D0-594E-A147-6D50B114A6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" name="组合 97">
            <a:extLst>
              <a:ext uri="{FF2B5EF4-FFF2-40B4-BE49-F238E27FC236}">
                <a16:creationId xmlns:a16="http://schemas.microsoft.com/office/drawing/2014/main" id="{B05F6746-D159-A248-9C0C-989812DF8052}"/>
              </a:ext>
            </a:extLst>
          </p:cNvPr>
          <p:cNvGrpSpPr/>
          <p:nvPr/>
        </p:nvGrpSpPr>
        <p:grpSpPr bwMode="auto">
          <a:xfrm>
            <a:off x="7418451" y="3797459"/>
            <a:ext cx="4189968" cy="520700"/>
            <a:chOff x="0" y="0"/>
            <a:chExt cx="4188963" cy="521583"/>
          </a:xfrm>
        </p:grpSpPr>
        <p:sp>
          <p:nvSpPr>
            <p:cNvPr id="64" name="文本框 98">
              <a:extLst>
                <a:ext uri="{FF2B5EF4-FFF2-40B4-BE49-F238E27FC236}">
                  <a16:creationId xmlns:a16="http://schemas.microsoft.com/office/drawing/2014/main" id="{324C3117-89AC-B24B-86AD-33AE915EF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247504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组件化开发思想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5" name="组合 99">
              <a:extLst>
                <a:ext uri="{FF2B5EF4-FFF2-40B4-BE49-F238E27FC236}">
                  <a16:creationId xmlns:a16="http://schemas.microsoft.com/office/drawing/2014/main" id="{F4533F59-0952-3540-997E-A2848BB9AAC1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67" name="组合 101">
                <a:extLst>
                  <a:ext uri="{FF2B5EF4-FFF2-40B4-BE49-F238E27FC236}">
                    <a16:creationId xmlns:a16="http://schemas.microsoft.com/office/drawing/2014/main" id="{17BCCC27-49C9-FA4B-A8AA-9196ED9A5B7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9" name="平行四边形 103">
                  <a:extLst>
                    <a:ext uri="{FF2B5EF4-FFF2-40B4-BE49-F238E27FC236}">
                      <a16:creationId xmlns:a16="http://schemas.microsoft.com/office/drawing/2014/main" id="{D18038F7-47B7-4C44-B7AF-58D983AE4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平行四边形 104">
                  <a:extLst>
                    <a:ext uri="{FF2B5EF4-FFF2-40B4-BE49-F238E27FC236}">
                      <a16:creationId xmlns:a16="http://schemas.microsoft.com/office/drawing/2014/main" id="{7E743304-8173-4449-BF4E-59801D6D6A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8" name="文本框 102">
                <a:extLst>
                  <a:ext uri="{FF2B5EF4-FFF2-40B4-BE49-F238E27FC236}">
                    <a16:creationId xmlns:a16="http://schemas.microsoft.com/office/drawing/2014/main" id="{3E2A9538-0224-0C44-A166-174892BA2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6" name="直接连接符 100">
              <a:extLst>
                <a:ext uri="{FF2B5EF4-FFF2-40B4-BE49-F238E27FC236}">
                  <a16:creationId xmlns:a16="http://schemas.microsoft.com/office/drawing/2014/main" id="{38A5CFDC-9886-5145-BACC-6848D88F99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092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2515394-294C-4783-A17A-6396374EC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遵守上课的代码规范</a:t>
            </a:r>
            <a:endParaRPr lang="en-US" altLang="zh-CN" dirty="0"/>
          </a:p>
          <a:p>
            <a:r>
              <a:rPr lang="zh-CN" altLang="en-US" dirty="0"/>
              <a:t>参考凹凸实验室代码规范：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https://guide.aotu.io/</a:t>
            </a:r>
            <a:endParaRPr lang="en-US" altLang="zh-CN" dirty="0"/>
          </a:p>
          <a:p>
            <a:endParaRPr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FC309E1-B08A-42D9-9037-3D576C72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代码规范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9BE2FF-F340-4921-9512-FF24D0AE0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57" y="2776800"/>
            <a:ext cx="9687668" cy="359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4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A5FBBF5-49E5-4730-97DF-8CF1E7281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094" y="1257300"/>
            <a:ext cx="6957950" cy="5443538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5800DF27-517D-4D96-A842-201C39A7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CSS</a:t>
            </a:r>
            <a:r>
              <a:rPr lang="zh-CN" altLang="en-US" dirty="0"/>
              <a:t>编写顺序</a:t>
            </a:r>
          </a:p>
        </p:txBody>
      </p:sp>
    </p:spTree>
    <p:extLst>
      <p:ext uri="{BB962C8B-B14F-4D97-AF65-F5344CB8AC3E}">
        <p14:creationId xmlns:p14="http://schemas.microsoft.com/office/powerpoint/2010/main" val="169291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3A8B973-8337-49A6-B41F-4618CFF3D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>
                <a:effectLst/>
              </a:rPr>
              <a:t>1.</a:t>
            </a:r>
            <a:r>
              <a:rPr lang="zh-CN" altLang="en-US" dirty="0">
                <a:effectLst/>
              </a:rPr>
              <a:t>先确定盒子本身是如何布局</a:t>
            </a:r>
          </a:p>
          <a:p>
            <a:pPr lvl="1"/>
            <a:r>
              <a:rPr lang="zh-CN" altLang="en-US" dirty="0">
                <a:effectLst/>
              </a:rPr>
              <a:t>* </a:t>
            </a:r>
            <a:r>
              <a:rPr lang="en-US" altLang="zh-CN" dirty="0">
                <a:effectLst/>
              </a:rPr>
              <a:t>position: absolute</a:t>
            </a:r>
          </a:p>
          <a:p>
            <a:pPr lvl="1"/>
            <a:r>
              <a:rPr lang="en-US" altLang="zh-CN" dirty="0">
                <a:effectLst/>
              </a:rPr>
              <a:t>* float: left/right</a:t>
            </a:r>
          </a:p>
          <a:p>
            <a:pPr lvl="1"/>
            <a:r>
              <a:rPr lang="en-US" altLang="zh-CN" dirty="0">
                <a:effectLst/>
              </a:rPr>
              <a:t>* display: flex</a:t>
            </a:r>
          </a:p>
          <a:p>
            <a:r>
              <a:rPr lang="en-US" altLang="zh-CN" dirty="0">
                <a:effectLst/>
              </a:rPr>
              <a:t>2.</a:t>
            </a:r>
            <a:r>
              <a:rPr lang="zh-CN" altLang="en-US" dirty="0">
                <a:effectLst/>
              </a:rPr>
              <a:t>盒子的特性和可见性</a:t>
            </a:r>
          </a:p>
          <a:p>
            <a:pPr lvl="1"/>
            <a:r>
              <a:rPr lang="zh-CN" altLang="en-US" dirty="0">
                <a:effectLst/>
              </a:rPr>
              <a:t>* </a:t>
            </a:r>
            <a:r>
              <a:rPr lang="en-US" altLang="zh-CN" dirty="0">
                <a:effectLst/>
              </a:rPr>
              <a:t>display: block/inline-block/inline/none</a:t>
            </a:r>
          </a:p>
          <a:p>
            <a:pPr lvl="1"/>
            <a:r>
              <a:rPr lang="en-US" altLang="zh-CN" dirty="0">
                <a:effectLst/>
              </a:rPr>
              <a:t>* visibility/opacity</a:t>
            </a:r>
          </a:p>
          <a:p>
            <a:r>
              <a:rPr lang="en-US" altLang="zh-CN" dirty="0">
                <a:effectLst/>
              </a:rPr>
              <a:t>3.</a:t>
            </a:r>
            <a:r>
              <a:rPr lang="zh-CN" altLang="en-US" dirty="0">
                <a:effectLst/>
              </a:rPr>
              <a:t>盒子模型</a:t>
            </a:r>
          </a:p>
          <a:p>
            <a:pPr lvl="1"/>
            <a:r>
              <a:rPr lang="zh-CN" altLang="en-US" dirty="0">
                <a:effectLst/>
              </a:rPr>
              <a:t>* </a:t>
            </a:r>
            <a:r>
              <a:rPr lang="en-US" altLang="zh-CN" dirty="0">
                <a:effectLst/>
              </a:rPr>
              <a:t>width/height</a:t>
            </a:r>
          </a:p>
          <a:p>
            <a:pPr lvl="1"/>
            <a:r>
              <a:rPr lang="en-US" altLang="zh-CN" dirty="0">
                <a:effectLst/>
              </a:rPr>
              <a:t>* box-sizing</a:t>
            </a:r>
          </a:p>
          <a:p>
            <a:pPr lvl="1"/>
            <a:r>
              <a:rPr lang="en-US" altLang="zh-CN" dirty="0">
                <a:effectLst/>
              </a:rPr>
              <a:t>* margin/border/padding/content</a:t>
            </a:r>
          </a:p>
          <a:p>
            <a:pPr lvl="1"/>
            <a:r>
              <a:rPr lang="en-US" altLang="zh-CN" dirty="0">
                <a:effectLst/>
              </a:rPr>
              <a:t>* box-shadow/text-shadow</a:t>
            </a:r>
          </a:p>
          <a:p>
            <a:r>
              <a:rPr lang="en-US" altLang="zh-CN" dirty="0">
                <a:effectLst/>
              </a:rPr>
              <a:t>4.</a:t>
            </a:r>
            <a:r>
              <a:rPr lang="zh-CN" altLang="en-US" dirty="0">
                <a:effectLst/>
              </a:rPr>
              <a:t>内部的文本文字</a:t>
            </a:r>
          </a:p>
          <a:p>
            <a:pPr lvl="1"/>
            <a:r>
              <a:rPr lang="zh-CN" altLang="en-US" dirty="0">
                <a:effectLst/>
              </a:rPr>
              <a:t>* </a:t>
            </a:r>
            <a:r>
              <a:rPr lang="en-US" altLang="zh-CN" dirty="0">
                <a:effectLst/>
              </a:rPr>
              <a:t>font/text</a:t>
            </a:r>
          </a:p>
          <a:p>
            <a:r>
              <a:rPr lang="en-US" altLang="zh-CN" dirty="0">
                <a:effectLst/>
              </a:rPr>
              <a:t>5.background</a:t>
            </a:r>
          </a:p>
          <a:p>
            <a:pPr lvl="1"/>
            <a:r>
              <a:rPr lang="en-US" altLang="zh-CN" dirty="0">
                <a:effectLst/>
              </a:rPr>
              <a:t>background-image/size/position/color</a:t>
            </a:r>
          </a:p>
          <a:p>
            <a:r>
              <a:rPr lang="en-US" altLang="zh-CN" dirty="0">
                <a:effectLst/>
              </a:rPr>
              <a:t>6.</a:t>
            </a:r>
            <a:r>
              <a:rPr lang="zh-CN" altLang="en-US" dirty="0">
                <a:effectLst/>
              </a:rPr>
              <a:t>其他</a:t>
            </a:r>
          </a:p>
          <a:p>
            <a:pPr lvl="1"/>
            <a:r>
              <a:rPr lang="en-US" altLang="zh-CN" dirty="0">
                <a:effectLst/>
              </a:rPr>
              <a:t>transform/transition/overflow/white-space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38E9FE0-D142-4F61-9DB9-AFFF242B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编写顺序的思路</a:t>
            </a:r>
          </a:p>
        </p:txBody>
      </p:sp>
    </p:spTree>
    <p:extLst>
      <p:ext uri="{BB962C8B-B14F-4D97-AF65-F5344CB8AC3E}">
        <p14:creationId xmlns:p14="http://schemas.microsoft.com/office/powerpoint/2010/main" val="176910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E5BB1D-3C47-4E8A-BCBF-2DC4D7A57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39" y="1257316"/>
            <a:ext cx="10922743" cy="4807976"/>
          </a:xfrm>
        </p:spPr>
        <p:txBody>
          <a:bodyPr/>
          <a:lstStyle/>
          <a:p>
            <a:r>
              <a:rPr lang="zh-CN" altLang="en-US" dirty="0"/>
              <a:t>事实上目前</a:t>
            </a:r>
            <a:r>
              <a:rPr lang="en-US" altLang="zh-CN" dirty="0"/>
              <a:t>Vue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、小程序都采用的是组件化开发思路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E018CC4-5AD6-47C6-9A3C-CE83F18F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组件化开发思路</a:t>
            </a:r>
          </a:p>
        </p:txBody>
      </p:sp>
      <p:pic>
        <p:nvPicPr>
          <p:cNvPr id="1026" name="Picture 2" descr="Component Tree">
            <a:extLst>
              <a:ext uri="{FF2B5EF4-FFF2-40B4-BE49-F238E27FC236}">
                <a16:creationId xmlns:a16="http://schemas.microsoft.com/office/drawing/2014/main" id="{65A68C9A-1325-46BA-ABF3-501577C2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9" y="1923971"/>
            <a:ext cx="11222182" cy="442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63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4F9A184-EB28-439A-A39D-D58B325D8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88" y="1264397"/>
            <a:ext cx="11866562" cy="1106725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9837D1C6-431F-4071-A566-7387F79D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项目整体思路 </a:t>
            </a:r>
            <a:r>
              <a:rPr lang="en-US" altLang="zh-CN" dirty="0"/>
              <a:t>– </a:t>
            </a:r>
            <a:r>
              <a:rPr lang="zh-CN" altLang="en-US" dirty="0"/>
              <a:t>各个击破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E4203F-E85E-43DA-9B80-29A4FD58D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03" y="2473373"/>
            <a:ext cx="10060132" cy="411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4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21-4-26-2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/>
      <a:bodyPr vert="horz" lIns="91440" tIns="45720" rIns="91440" bIns="45720" rtlCol="0" anchor="ctr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1-4-26-2" id="{4A51172A-A772-3E4F-9001-22DF8F808751}" vid="{4E90DBBC-22CF-6C41-B475-53D708E4241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2021-4-26-2</Template>
  <TotalTime>21956</TotalTime>
  <Words>170</Words>
  <Application>Microsoft Office PowerPoint</Application>
  <PresentationFormat>宽屏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Wingdings</vt:lpstr>
      <vt:lpstr>2021-4-26-2</vt:lpstr>
      <vt:lpstr>项目实战</vt:lpstr>
      <vt:lpstr>PowerPoint 演示文稿</vt:lpstr>
      <vt:lpstr>代码规范</vt:lpstr>
      <vt:lpstr>CSS编写顺序</vt:lpstr>
      <vt:lpstr>CSS编写顺序的思路</vt:lpstr>
      <vt:lpstr>组件化开发思路</vt:lpstr>
      <vt:lpstr>项目整体思路 – 各个击破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DELL</cp:lastModifiedBy>
  <cp:revision>713</cp:revision>
  <dcterms:created xsi:type="dcterms:W3CDTF">2021-04-26T13:18:14Z</dcterms:created>
  <dcterms:modified xsi:type="dcterms:W3CDTF">2022-04-20T03:38:09Z</dcterms:modified>
</cp:coreProperties>
</file>