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1602700" cy="11161713"/>
  <p:notesSz cx="6858000" cy="9144000"/>
  <p:defaultTextStyle>
    <a:defPPr>
      <a:defRPr lang="zh-CN"/>
    </a:defPPr>
    <a:lvl1pPr marL="0" algn="l" defTabSz="106566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2834" algn="l" defTabSz="106566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5669" algn="l" defTabSz="106566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98504" algn="l" defTabSz="106566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1338" algn="l" defTabSz="106566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64173" algn="l" defTabSz="106566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97007" algn="l" defTabSz="106566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29844" algn="l" defTabSz="106566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62678" algn="l" defTabSz="106566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>
      <p:cViewPr>
        <p:scale>
          <a:sx n="50" d="100"/>
          <a:sy n="50" d="100"/>
        </p:scale>
        <p:origin x="-1314" y="-576"/>
      </p:cViewPr>
      <p:guideLst>
        <p:guide orient="horz" pos="3516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6FA28-7312-4943-B683-B5BB5F0BB704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685800"/>
            <a:ext cx="663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B4E7-439B-4D9E-99FB-57C65C00B8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656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32834" algn="l" defTabSz="10656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65669" algn="l" defTabSz="10656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98504" algn="l" defTabSz="10656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31338" algn="l" defTabSz="10656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64173" algn="l" defTabSz="10656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97007" algn="l" defTabSz="10656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729844" algn="l" defTabSz="10656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62678" algn="l" defTabSz="10656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3B4E7-439B-4D9E-99FB-57C65C00B8A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5" y="3467377"/>
            <a:ext cx="18362295" cy="23925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6" y="6324973"/>
            <a:ext cx="15121891" cy="28524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64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9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29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6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447002"/>
            <a:ext cx="4860608" cy="95236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5" y="447002"/>
            <a:ext cx="14221778" cy="95236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7172442"/>
            <a:ext cx="18362295" cy="2216840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4730819"/>
            <a:ext cx="18362295" cy="24416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28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56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985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313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6641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197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298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2626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8" y="2604403"/>
            <a:ext cx="9541193" cy="7366218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5" y="2604403"/>
            <a:ext cx="9541193" cy="7366218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7" y="2498473"/>
            <a:ext cx="9544944" cy="104124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32834" indent="0">
              <a:buNone/>
              <a:defRPr sz="2300" b="1"/>
            </a:lvl2pPr>
            <a:lvl3pPr marL="1065669" indent="0">
              <a:buNone/>
              <a:defRPr sz="2100" b="1"/>
            </a:lvl3pPr>
            <a:lvl4pPr marL="1598504" indent="0">
              <a:buNone/>
              <a:defRPr sz="1800" b="1"/>
            </a:lvl4pPr>
            <a:lvl5pPr marL="2131338" indent="0">
              <a:buNone/>
              <a:defRPr sz="1800" b="1"/>
            </a:lvl5pPr>
            <a:lvl6pPr marL="2664173" indent="0">
              <a:buNone/>
              <a:defRPr sz="1800" b="1"/>
            </a:lvl6pPr>
            <a:lvl7pPr marL="3197007" indent="0">
              <a:buNone/>
              <a:defRPr sz="1800" b="1"/>
            </a:lvl7pPr>
            <a:lvl8pPr marL="3729844" indent="0">
              <a:buNone/>
              <a:defRPr sz="1800" b="1"/>
            </a:lvl8pPr>
            <a:lvl9pPr marL="426267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7" y="3539721"/>
            <a:ext cx="9544944" cy="64309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85" y="2498473"/>
            <a:ext cx="9548693" cy="104124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32834" indent="0">
              <a:buNone/>
              <a:defRPr sz="2300" b="1"/>
            </a:lvl2pPr>
            <a:lvl3pPr marL="1065669" indent="0">
              <a:buNone/>
              <a:defRPr sz="2100" b="1"/>
            </a:lvl3pPr>
            <a:lvl4pPr marL="1598504" indent="0">
              <a:buNone/>
              <a:defRPr sz="1800" b="1"/>
            </a:lvl4pPr>
            <a:lvl5pPr marL="2131338" indent="0">
              <a:buNone/>
              <a:defRPr sz="1800" b="1"/>
            </a:lvl5pPr>
            <a:lvl6pPr marL="2664173" indent="0">
              <a:buNone/>
              <a:defRPr sz="1800" b="1"/>
            </a:lvl6pPr>
            <a:lvl7pPr marL="3197007" indent="0">
              <a:buNone/>
              <a:defRPr sz="1800" b="1"/>
            </a:lvl7pPr>
            <a:lvl8pPr marL="3729844" indent="0">
              <a:buNone/>
              <a:defRPr sz="1800" b="1"/>
            </a:lvl8pPr>
            <a:lvl9pPr marL="426267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85" y="3539721"/>
            <a:ext cx="9548693" cy="64309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43" y="444407"/>
            <a:ext cx="7107139" cy="189129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64" y="444416"/>
            <a:ext cx="12076512" cy="9526213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43" y="2335704"/>
            <a:ext cx="7107139" cy="7634922"/>
          </a:xfrm>
        </p:spPr>
        <p:txBody>
          <a:bodyPr/>
          <a:lstStyle>
            <a:lvl1pPr marL="0" indent="0">
              <a:buNone/>
              <a:defRPr sz="1700"/>
            </a:lvl1pPr>
            <a:lvl2pPr marL="532834" indent="0">
              <a:buNone/>
              <a:defRPr sz="1500"/>
            </a:lvl2pPr>
            <a:lvl3pPr marL="1065669" indent="0">
              <a:buNone/>
              <a:defRPr sz="1300"/>
            </a:lvl3pPr>
            <a:lvl4pPr marL="1598504" indent="0">
              <a:buNone/>
              <a:defRPr sz="1100"/>
            </a:lvl4pPr>
            <a:lvl5pPr marL="2131338" indent="0">
              <a:buNone/>
              <a:defRPr sz="1100"/>
            </a:lvl5pPr>
            <a:lvl6pPr marL="2664173" indent="0">
              <a:buNone/>
              <a:defRPr sz="1100"/>
            </a:lvl6pPr>
            <a:lvl7pPr marL="3197007" indent="0">
              <a:buNone/>
              <a:defRPr sz="1100"/>
            </a:lvl7pPr>
            <a:lvl8pPr marL="3729844" indent="0">
              <a:buNone/>
              <a:defRPr sz="1100"/>
            </a:lvl8pPr>
            <a:lvl9pPr marL="426267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79" y="7813205"/>
            <a:ext cx="12961620" cy="92239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79" y="997316"/>
            <a:ext cx="12961620" cy="6697028"/>
          </a:xfrm>
        </p:spPr>
        <p:txBody>
          <a:bodyPr/>
          <a:lstStyle>
            <a:lvl1pPr marL="0" indent="0">
              <a:buNone/>
              <a:defRPr sz="3800"/>
            </a:lvl1pPr>
            <a:lvl2pPr marL="532834" indent="0">
              <a:buNone/>
              <a:defRPr sz="3400"/>
            </a:lvl2pPr>
            <a:lvl3pPr marL="1065669" indent="0">
              <a:buNone/>
              <a:defRPr sz="2700"/>
            </a:lvl3pPr>
            <a:lvl4pPr marL="1598504" indent="0">
              <a:buNone/>
              <a:defRPr sz="2300"/>
            </a:lvl4pPr>
            <a:lvl5pPr marL="2131338" indent="0">
              <a:buNone/>
              <a:defRPr sz="2300"/>
            </a:lvl5pPr>
            <a:lvl6pPr marL="2664173" indent="0">
              <a:buNone/>
              <a:defRPr sz="2300"/>
            </a:lvl6pPr>
            <a:lvl7pPr marL="3197007" indent="0">
              <a:buNone/>
              <a:defRPr sz="2300"/>
            </a:lvl7pPr>
            <a:lvl8pPr marL="3729844" indent="0">
              <a:buNone/>
              <a:defRPr sz="2300"/>
            </a:lvl8pPr>
            <a:lvl9pPr marL="4262678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79" y="8735601"/>
            <a:ext cx="12961620" cy="1309952"/>
          </a:xfrm>
        </p:spPr>
        <p:txBody>
          <a:bodyPr/>
          <a:lstStyle>
            <a:lvl1pPr marL="0" indent="0">
              <a:buNone/>
              <a:defRPr sz="1700"/>
            </a:lvl1pPr>
            <a:lvl2pPr marL="532834" indent="0">
              <a:buNone/>
              <a:defRPr sz="1500"/>
            </a:lvl2pPr>
            <a:lvl3pPr marL="1065669" indent="0">
              <a:buNone/>
              <a:defRPr sz="1300"/>
            </a:lvl3pPr>
            <a:lvl4pPr marL="1598504" indent="0">
              <a:buNone/>
              <a:defRPr sz="1100"/>
            </a:lvl4pPr>
            <a:lvl5pPr marL="2131338" indent="0">
              <a:buNone/>
              <a:defRPr sz="1100"/>
            </a:lvl5pPr>
            <a:lvl6pPr marL="2664173" indent="0">
              <a:buNone/>
              <a:defRPr sz="1100"/>
            </a:lvl6pPr>
            <a:lvl7pPr marL="3197007" indent="0">
              <a:buNone/>
              <a:defRPr sz="1100"/>
            </a:lvl7pPr>
            <a:lvl8pPr marL="3729844" indent="0">
              <a:buNone/>
              <a:defRPr sz="1100"/>
            </a:lvl8pPr>
            <a:lvl9pPr marL="426267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6" y="446983"/>
            <a:ext cx="19442431" cy="1860286"/>
          </a:xfrm>
          <a:prstGeom prst="rect">
            <a:avLst/>
          </a:prstGeom>
        </p:spPr>
        <p:txBody>
          <a:bodyPr vert="horz" lIns="106565" tIns="53284" rIns="106565" bIns="5328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6" y="2604403"/>
            <a:ext cx="19442431" cy="7366218"/>
          </a:xfrm>
          <a:prstGeom prst="rect">
            <a:avLst/>
          </a:prstGeom>
        </p:spPr>
        <p:txBody>
          <a:bodyPr vert="horz" lIns="106565" tIns="53284" rIns="106565" bIns="5328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4" y="10345274"/>
            <a:ext cx="5040631" cy="594255"/>
          </a:xfrm>
          <a:prstGeom prst="rect">
            <a:avLst/>
          </a:prstGeom>
        </p:spPr>
        <p:txBody>
          <a:bodyPr vert="horz" lIns="106565" tIns="53284" rIns="106565" bIns="5328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5" y="10345274"/>
            <a:ext cx="6840855" cy="594255"/>
          </a:xfrm>
          <a:prstGeom prst="rect">
            <a:avLst/>
          </a:prstGeom>
        </p:spPr>
        <p:txBody>
          <a:bodyPr vert="horz" lIns="106565" tIns="53284" rIns="106565" bIns="5328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6" y="10345274"/>
            <a:ext cx="5040631" cy="594255"/>
          </a:xfrm>
          <a:prstGeom prst="rect">
            <a:avLst/>
          </a:prstGeom>
        </p:spPr>
        <p:txBody>
          <a:bodyPr vert="horz" lIns="106565" tIns="53284" rIns="106565" bIns="5328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65669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626" indent="-399626" algn="l" defTabSz="1065669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5857" indent="-333020" algn="l" defTabSz="1065669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86" indent="-266418" algn="l" defTabSz="106566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64922" indent="-266418" algn="l" defTabSz="1065669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97756" indent="-266418" algn="l" defTabSz="1065669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589" indent="-266418" algn="l" defTabSz="106566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63425" indent="-266418" algn="l" defTabSz="106566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260" indent="-266418" algn="l" defTabSz="106566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29095" indent="-266418" algn="l" defTabSz="106566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566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2834" algn="l" defTabSz="106566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5669" algn="l" defTabSz="106566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504" algn="l" defTabSz="106566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1338" algn="l" defTabSz="106566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4173" algn="l" defTabSz="106566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7007" algn="l" defTabSz="106566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29844" algn="l" defTabSz="106566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2678" algn="l" defTabSz="106566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IMG_0561.mp4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1602700" cy="11150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星 3">
            <a:hlinkClick r:id="rId3" action="ppaction://hlinkfile"/>
          </p:cNvPr>
          <p:cNvSpPr/>
          <p:nvPr/>
        </p:nvSpPr>
        <p:spPr>
          <a:xfrm>
            <a:off x="10081270" y="7597080"/>
            <a:ext cx="1224136" cy="129614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自定义</PresentationFormat>
  <Paragraphs>1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bonata fung</dc:creator>
  <cp:lastModifiedBy>bonatafung</cp:lastModifiedBy>
  <cp:revision>3</cp:revision>
  <dcterms:created xsi:type="dcterms:W3CDTF">2017-03-11T19:19:12Z</dcterms:created>
  <dcterms:modified xsi:type="dcterms:W3CDTF">2017-03-11T20:00:52Z</dcterms:modified>
</cp:coreProperties>
</file>