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5" r:id="rId53"/>
    <p:sldId id="316" r:id="rId54"/>
    <p:sldId id="317" r:id="rId55"/>
    <p:sldId id="318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7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2015/12/6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202819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第十六讲　外壳编程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预定义环境变量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29468"/>
            <a:ext cx="9511415" cy="4389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PS1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：基本外壳提示符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PS2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：附加外壳提示符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SHELL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：外壳目录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TERMINFO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：用于初始化终端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：终端类型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TZ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：时区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注：不同系统的预定义环境变量并不完全相同</a:t>
            </a:r>
          </a:p>
        </p:txBody>
      </p:sp>
    </p:spTree>
    <p:extLst>
      <p:ext uri="{BB962C8B-B14F-4D97-AF65-F5344CB8AC3E}">
        <p14:creationId xmlns:p14="http://schemas.microsoft.com/office/powerpoint/2010/main" val="422028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外壳参数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97384"/>
            <a:ext cx="5340629" cy="460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编辑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param.sh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改变文件模式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chmod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u+x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param.sh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param.sh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./param.sh a b c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is ./param.sh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is a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is b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is c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35486" y="1544721"/>
            <a:ext cx="3798239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ts val="0"/>
              </a:spcBef>
              <a:buClr>
                <a:srgbClr val="FFF59B"/>
              </a:buClr>
              <a:defRPr/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#param.sh</a:t>
            </a:r>
          </a:p>
          <a:p>
            <a:pPr marL="342900" indent="-342900">
              <a:spcBef>
                <a:spcPts val="0"/>
              </a:spcBef>
              <a:buClr>
                <a:srgbClr val="FFF59B"/>
              </a:buClr>
              <a:defRPr/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</a:t>
            </a:r>
            <a:r>
              <a:rPr lang="en-US" altLang="zh-CN" sz="2400" b="1" kern="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is $0"</a:t>
            </a:r>
          </a:p>
          <a:p>
            <a:pPr marL="342900" indent="-342900">
              <a:spcBef>
                <a:spcPts val="0"/>
              </a:spcBef>
              <a:buClr>
                <a:srgbClr val="FFF59B"/>
              </a:buClr>
              <a:defRPr/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</a:t>
            </a:r>
            <a:r>
              <a:rPr lang="en-US" altLang="zh-CN" sz="2400" b="1" kern="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is $1"</a:t>
            </a:r>
          </a:p>
          <a:p>
            <a:pPr marL="342900" indent="-342900">
              <a:spcBef>
                <a:spcPts val="0"/>
              </a:spcBef>
              <a:buClr>
                <a:srgbClr val="FFF59B"/>
              </a:buClr>
              <a:defRPr/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</a:t>
            </a:r>
            <a:r>
              <a:rPr lang="en-US" altLang="zh-CN" sz="2400" b="1" kern="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 is $2"</a:t>
            </a:r>
          </a:p>
          <a:p>
            <a:pPr marL="342900" indent="-342900">
              <a:spcBef>
                <a:spcPts val="0"/>
              </a:spcBef>
              <a:buClr>
                <a:srgbClr val="FFF59B"/>
              </a:buClr>
              <a:defRPr/>
            </a:pP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</a:t>
            </a:r>
            <a:r>
              <a:rPr lang="en-US" altLang="zh-CN" sz="2400" b="1" kern="0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  <a:r>
              <a:rPr lang="en-US" altLang="zh-CN" sz="2400" b="1" kern="0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is $3"</a:t>
            </a:r>
          </a:p>
        </p:txBody>
      </p:sp>
    </p:spTree>
    <p:extLst>
      <p:ext uri="{BB962C8B-B14F-4D97-AF65-F5344CB8AC3E}">
        <p14:creationId xmlns:p14="http://schemas.microsoft.com/office/powerpoint/2010/main" val="21977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特定外壳参数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413426"/>
            <a:ext cx="8773639" cy="4588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：当前脚本文件名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：传递给脚本或函数的参数；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是一位数字，表示第几个参数，如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为第一个参数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$#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：参数数目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$*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：以单个字符串模式查看全部参数，以引号包含时，所有参数作为单个字符串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$$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：脚本的进程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$!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：最后的后台进程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$@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：查看全部参数，以引号包含时，全部参数字符串分解成多个参数</a:t>
            </a:r>
          </a:p>
        </p:txBody>
      </p:sp>
    </p:spTree>
    <p:extLst>
      <p:ext uri="{BB962C8B-B14F-4D97-AF65-F5344CB8AC3E}">
        <p14:creationId xmlns:p14="http://schemas.microsoft.com/office/powerpoint/2010/main" val="30532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退出状态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5392" y="1605930"/>
            <a:ext cx="8324461" cy="3465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上次命令的退出状态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$?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（失败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：向未定义目录拷贝文件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a.txt ~/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&gt; 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  2&gt;&amp;1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CP_STATUS=$?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$CP_STATUS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50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　号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350413"/>
            <a:ext cx="8324461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字符串，除了“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`”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和“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\”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PIC="pic"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STR="The "$PIC" is nice"; echo $STR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 is nice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单引号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双引号类似，但显示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自身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PIC='pic'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STR="The '$PIC' is nice"; echo $STR</a:t>
            </a: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'pic' is nice</a:t>
            </a:r>
          </a:p>
        </p:txBody>
      </p:sp>
    </p:spTree>
    <p:extLst>
      <p:ext uri="{BB962C8B-B14F-4D97-AF65-F5344CB8AC3E}">
        <p14:creationId xmlns:p14="http://schemas.microsoft.com/office/powerpoint/2010/main" val="370580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引　号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478749"/>
            <a:ext cx="8324461" cy="398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反引号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命令，并将其结果作为变量的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DATE=`date`; echo $DATE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Wed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 10 20:15:51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反斜杠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转义字符序列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*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echo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\*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$$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echo \$$</a:t>
            </a:r>
          </a:p>
        </p:txBody>
      </p:sp>
    </p:spTree>
    <p:extLst>
      <p:ext uri="{BB962C8B-B14F-4D97-AF65-F5344CB8AC3E}">
        <p14:creationId xmlns:p14="http://schemas.microsoft.com/office/powerpoint/2010/main" val="33159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条件测试与分支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77254" y="1479136"/>
            <a:ext cx="7679466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</a:t>
            </a:r>
          </a:p>
        </p:txBody>
      </p:sp>
    </p:spTree>
    <p:extLst>
      <p:ext uri="{BB962C8B-B14F-4D97-AF65-F5344CB8AC3E}">
        <p14:creationId xmlns:p14="http://schemas.microsoft.com/office/powerpoint/2010/main" val="10770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478749"/>
            <a:ext cx="8324461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　机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字符串是否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特定条件是否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文件的状态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测试命令格式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 condition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 ]      # ‘[’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后和‘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]’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前有空格</a:t>
            </a:r>
          </a:p>
        </p:txBody>
      </p:sp>
    </p:spTree>
    <p:extLst>
      <p:ext uri="{BB962C8B-B14F-4D97-AF65-F5344CB8AC3E}">
        <p14:creationId xmlns:p14="http://schemas.microsoft.com/office/powerpoint/2010/main" val="33279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366455"/>
            <a:ext cx="832446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文件状态测试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：是否为普通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：是否为符号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：长度是否大于０，非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：是否已设置文件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suid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：是否可执行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测试示例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–w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eg.txt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-w eg.txt ]</a:t>
            </a:r>
          </a:p>
        </p:txBody>
      </p:sp>
    </p:spTree>
    <p:extLst>
      <p:ext uri="{BB962C8B-B14F-4D97-AF65-F5344CB8AC3E}">
        <p14:creationId xmlns:p14="http://schemas.microsoft.com/office/powerpoint/2010/main" val="322395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逻辑操作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478749"/>
            <a:ext cx="8324461" cy="353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逻辑操作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：逻辑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：逻辑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：逻辑非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逻辑操作示例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–w eg.txt  –a –x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eg.txt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-w eg.txt  -o –x eg.txt ]</a:t>
            </a:r>
          </a:p>
        </p:txBody>
      </p:sp>
    </p:spTree>
    <p:extLst>
      <p:ext uri="{BB962C8B-B14F-4D97-AF65-F5344CB8AC3E}">
        <p14:creationId xmlns:p14="http://schemas.microsoft.com/office/powerpoint/2010/main" val="173171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外壳编程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32875" y="1382884"/>
            <a:ext cx="7679466" cy="451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外壳变量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外壳参数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条件测试与表达式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　组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　支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　环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　数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398539"/>
            <a:ext cx="8324461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字符串测试格式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str_op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str_op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"str1"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str_op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"str2"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str1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str_op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str2 ]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比较操作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：两个字符串是否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：两个字符串是否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：一个字符串是否为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空串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：一个字符串是否非空串</a:t>
            </a:r>
          </a:p>
        </p:txBody>
      </p:sp>
    </p:spTree>
    <p:extLst>
      <p:ext uri="{BB962C8B-B14F-4D97-AF65-F5344CB8AC3E}">
        <p14:creationId xmlns:p14="http://schemas.microsoft.com/office/powerpoint/2010/main" val="65128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398539"/>
            <a:ext cx="832446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字符串测试格式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numberic1"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"numberic2"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"numberic1"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num_op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"numberic2"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比较操作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：两个数值是否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：两个数值是否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：第一个数值是否大于第二个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：第一个数值是否小于第二个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：第一个数值是否不大于第二个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：第一个数值是否不小于第二个数值</a:t>
            </a:r>
          </a:p>
        </p:txBody>
      </p:sp>
    </p:spTree>
    <p:extLst>
      <p:ext uri="{BB962C8B-B14F-4D97-AF65-F5344CB8AC3E}">
        <p14:creationId xmlns:p14="http://schemas.microsoft.com/office/powerpoint/2010/main" val="18622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数值测试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382497"/>
            <a:ext cx="9254902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数值测试示例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"990"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"997";  echo $?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NUM1=97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NUM2=99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"NUM1" –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"NUM2" ];  echo $?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NUM=97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"990" –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"997" –a "$NUM" –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"97" ];  echo $?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93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表达式求值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478749"/>
            <a:ext cx="8324461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表达式求值格式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operator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</a:t>
            </a:r>
          </a:p>
          <a:p>
            <a:pPr marL="342900" indent="-342900">
              <a:spcBef>
                <a:spcPts val="3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时注意必要的空格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表达式求值示例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基本示例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 10 + 10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expr 30 / 4	$ expr 10  \* 3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　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　　　　	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循环计数器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LOOP=0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LOOP=`expr $LOOP + 1`</a:t>
            </a:r>
          </a:p>
        </p:txBody>
      </p:sp>
    </p:spTree>
    <p:extLst>
      <p:ext uri="{BB962C8B-B14F-4D97-AF65-F5344CB8AC3E}">
        <p14:creationId xmlns:p14="http://schemas.microsoft.com/office/powerpoint/2010/main" val="383421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格式化输出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510833"/>
            <a:ext cx="8324461" cy="3504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函数类似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"Hello, World!\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n“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"%d %s\n" 123 "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abcdef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# 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没有引号也可以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%s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xyz  # 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后续参数维持原格式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　释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：首字符为‘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的文本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90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799589"/>
            <a:ext cx="8324461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获取字符串长度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="Hello"; echo ${#string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获取字符串的子串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="Hello"; echo ${string:1:2}  #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：字符串字符编号从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开始计数</a:t>
            </a:r>
          </a:p>
        </p:txBody>
      </p:sp>
    </p:spTree>
    <p:extLst>
      <p:ext uri="{BB962C8B-B14F-4D97-AF65-F5344CB8AC3E}">
        <p14:creationId xmlns:p14="http://schemas.microsoft.com/office/powerpoint/2010/main" val="25655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　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510833"/>
            <a:ext cx="8324461" cy="408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注意事项：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dash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不支持数组，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数组定义：仅支持一维数组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=(value0 value1 value2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限定数组大小，以空格分隔数组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下标从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开始计数；可以使用不连续下标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数组元素访问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[0]=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value0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[index]}</a:t>
            </a:r>
          </a:p>
        </p:txBody>
      </p:sp>
    </p:spTree>
    <p:extLst>
      <p:ext uri="{BB962C8B-B14F-4D97-AF65-F5344CB8AC3E}">
        <p14:creationId xmlns:p14="http://schemas.microsoft.com/office/powerpoint/2010/main" val="108004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　组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510833"/>
            <a:ext cx="8324461" cy="408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获取数组全部元素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[*]}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[@]}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获取数组元素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${#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[*]}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${#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[@]}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获取数组单个元素的长度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${#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[index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]}</a:t>
            </a:r>
          </a:p>
        </p:txBody>
      </p:sp>
    </p:spTree>
    <p:extLst>
      <p:ext uri="{BB962C8B-B14F-4D97-AF65-F5344CB8AC3E}">
        <p14:creationId xmlns:p14="http://schemas.microsoft.com/office/powerpoint/2010/main" val="46757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　项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847715"/>
            <a:ext cx="8324461" cy="208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退出并设置指定的返回值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 n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　释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：从字符‘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到行尾的文本行或部分文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本行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65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　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510833"/>
            <a:ext cx="8324461" cy="394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为什么需要分支？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#!/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 a directory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/home/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qiaolin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mydocs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*.doc  /home/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qiaolin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mydocs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all doc files in this directory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rm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*.doc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创建目录或拷贝文件失败，怎么办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370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外壳变量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77254" y="1479136"/>
            <a:ext cx="7679466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外壳参数</a:t>
            </a:r>
          </a:p>
        </p:txBody>
      </p:sp>
    </p:spTree>
    <p:extLst>
      <p:ext uri="{BB962C8B-B14F-4D97-AF65-F5344CB8AC3E}">
        <p14:creationId xmlns:p14="http://schemas.microsoft.com/office/powerpoint/2010/main" val="108840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134426" cy="830997"/>
            <a:chOff x="734568" y="424635"/>
            <a:chExt cx="213442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39172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77254" y="1479136"/>
            <a:ext cx="7679466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if-then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if-then-else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if-then-</a:t>
            </a:r>
            <a:r>
              <a:rPr lang="en-US" altLang="zh-CN" sz="3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</p:txBody>
      </p:sp>
    </p:spTree>
    <p:extLst>
      <p:ext uri="{BB962C8B-B14F-4D97-AF65-F5344CB8AC3E}">
        <p14:creationId xmlns:p14="http://schemas.microsoft.com/office/powerpoint/2010/main" val="1140504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310260" cy="830997"/>
            <a:chOff x="734568" y="424635"/>
            <a:chExt cx="331026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5675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430623"/>
            <a:ext cx="8324461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if-then-fi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语句格式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Keyword "then" must be as a new line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since it is an individual command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若将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书写在上一行行尾，前面必须书写分号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condition;  then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7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310260" cy="830997"/>
            <a:chOff x="734568" y="424635"/>
            <a:chExt cx="331026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5675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510833"/>
            <a:ext cx="9206776" cy="394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检查用户信息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iftest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If test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–n "Enter your name: "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Did you just hit return?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"$NAME" = "" ]; then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"You did not enter any information."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563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310260" cy="830997"/>
            <a:chOff x="734568" y="424635"/>
            <a:chExt cx="331026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5675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510833"/>
            <a:ext cx="9206776" cy="4305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检查脚本的参数是否足够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ifparam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Number of parameters test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If less than 3 parameters called,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echo a usage message and exit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$# 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3 ]; then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"Usage: `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$0` arg1 arg2 arg3" &gt;&amp;2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$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ifparam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arg1 arg2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Usage: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ifparam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arg1 arg2 arg3</a:t>
            </a:r>
          </a:p>
        </p:txBody>
      </p:sp>
    </p:spTree>
    <p:extLst>
      <p:ext uri="{BB962C8B-B14F-4D97-AF65-F5344CB8AC3E}">
        <p14:creationId xmlns:p14="http://schemas.microsoft.com/office/powerpoint/2010/main" val="2283392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310260" cy="830997"/>
            <a:chOff x="734568" y="424635"/>
            <a:chExt cx="331026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5675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510833"/>
            <a:ext cx="9206776" cy="3021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确定脚本是在交互终端还是在后台运行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ifinteractive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! -t ]; then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"The script must be run interactively."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83504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310260" cy="830997"/>
            <a:chOff x="734568" y="424635"/>
            <a:chExt cx="331026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56756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639169"/>
            <a:ext cx="9206776" cy="3437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判断脚本是否为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用户所启动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ifbyroot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#if the user is not root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"$LOGNAME" != "root" ]; then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"Root needed to run this script." &gt;&amp;2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exit 1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0140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369845" cy="830997"/>
            <a:chOff x="734568" y="424635"/>
            <a:chExt cx="436984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627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if-then-else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2405867" y="1306949"/>
            <a:ext cx="9206776" cy="4740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第一种格式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then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command1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command2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第二种格式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condition;  then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command1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command2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281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369845" cy="830997"/>
            <a:chOff x="734568" y="424635"/>
            <a:chExt cx="436984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62714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if-then-else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318329"/>
            <a:ext cx="9206776" cy="47551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检查一个目录是否需要创建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ifmkdir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DIRECTORY=$1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"$DRECTORY" = "" ]; then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"Usage: `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$0` directory-name." &gt;&amp;2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exit 1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-d $DIRECTORY ]; then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:  # Directory exists. Do nothing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$DIRECTORY &gt;/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 2&gt;&amp;1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287333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29006" cy="830997"/>
            <a:chOff x="734568" y="424635"/>
            <a:chExt cx="522900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13098" y="562689"/>
              <a:ext cx="45504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if-then-else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嵌套示例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318329"/>
            <a:ext cx="92067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检查一个目录是否需要创建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ifmkdir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DIRECTORY=$1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"$DRECTORY" = "" ]; then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"Usage: `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$0` directory-name." &gt;&amp;2;  exit 1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-d $DIRECTORY ]; then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:  # Directory exists. Do nothing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$DIRECTORY &gt;/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 2&gt;&amp;1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if [ $? != 0 ]; then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echo "Error creating the directory $DIRECTORY" &gt;&amp;2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exit  2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fi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90616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79088" cy="830997"/>
            <a:chOff x="734568" y="424635"/>
            <a:chExt cx="41790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363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if-then-</a:t>
              </a:r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elif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21472" y="1542918"/>
            <a:ext cx="9206776" cy="3920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　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condition1; then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command1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condition2; then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command2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command3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592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16833" y="1461551"/>
            <a:ext cx="9511415" cy="432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局部变量设置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在当前外壳中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=Value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=Value}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COLOR=red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$COLOR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查看全部局部变量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 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取消局部变量的设置</a:t>
            </a:r>
          </a:p>
          <a:p>
            <a:pPr marL="342900" indent="-3429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0952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79088" cy="830997"/>
            <a:chOff x="734568" y="424635"/>
            <a:chExt cx="41790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363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if-then-</a:t>
              </a:r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elif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05603" y="1318329"/>
            <a:ext cx="920677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检查用户名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chkname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–n "Enter your login name: "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NAME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-z $NAME ] || [ "$NAME" = "" ]; then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"You did not enter your name."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"$NAME" = "root" ]; then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"Hello root."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 "$NAME" = "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qiaolin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 ]; then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"Hello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qiaolin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."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"Hello user."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7957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810893" cy="830997"/>
            <a:chOff x="734568" y="424635"/>
            <a:chExt cx="281089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681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37514" y="1343943"/>
            <a:ext cx="6564802" cy="462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　式</a:t>
            </a: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 in</a:t>
            </a: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mode1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command1</a:t>
            </a: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;;</a:t>
            </a: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mode2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command2</a:t>
            </a: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;;</a:t>
            </a: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default-command3</a:t>
            </a:r>
          </a:p>
          <a:p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;;</a:t>
            </a:r>
          </a:p>
          <a:p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esac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6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810893" cy="830997"/>
            <a:chOff x="734568" y="424635"/>
            <a:chExt cx="281089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6819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32098" y="1407489"/>
            <a:ext cx="9206776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检查用户的输入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chkin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–n "Enter a number from 1 to 3: "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ANS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$ANS in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	 echo "You select 1";;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2)  echo "You select 2";;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	 echo "You select 3";;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  echo "`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$0`: Not between 1 and 3";  exit 1;;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esac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382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580882" cy="830997"/>
            <a:chOff x="734568" y="424635"/>
            <a:chExt cx="558088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83818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带模式匹配的</a:t>
              </a: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case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00014" y="1311237"/>
            <a:ext cx="920677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检查用户的输入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chkin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–n "Do you wish to proceed [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y..n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]: "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ANS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$ANS in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 | Y | yes | YES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"Yes"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;;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| N | no | NO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"No"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;;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)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echo "`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$0`: Unknown response"; exit 1</a:t>
            </a:r>
          </a:p>
          <a:p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;;</a:t>
            </a:r>
          </a:p>
          <a:p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esac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58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　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77254" y="1382884"/>
            <a:ext cx="767946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>
              <a:lnSpc>
                <a:spcPct val="200000"/>
              </a:lnSpc>
            </a:pPr>
            <a:r>
              <a:rPr lang="zh-CN" altLang="en-US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ｗ</a:t>
            </a:r>
            <a:r>
              <a:rPr lang="en-US" altLang="zh-CN" sz="3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hile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331316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480674" cy="830997"/>
            <a:chOff x="734568" y="424635"/>
            <a:chExt cx="248067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7379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32098" y="1376492"/>
            <a:ext cx="7716702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　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 in list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command1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command2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：可选；若无，使用命令行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6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04004" cy="830997"/>
            <a:chOff x="734568" y="424635"/>
            <a:chExt cx="340400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6613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732098" y="1344408"/>
            <a:ext cx="7716702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输出数值与字符串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simfor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in 1 2 3 4 5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$INDEX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in "red green blue"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$INDEX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3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04004" cy="830997"/>
            <a:chOff x="734568" y="424635"/>
            <a:chExt cx="340400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6613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876476" y="1665250"/>
            <a:ext cx="7716702" cy="29823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输出命令结果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simfor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in `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ls`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$INDEX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9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04004" cy="830997"/>
            <a:chOff x="734568" y="424635"/>
            <a:chExt cx="340400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6613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34371"/>
            <a:ext cx="7716702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使用命令行参数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forparam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"Parameter: $PARAM"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forparam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b c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a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b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Parameter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c</a:t>
            </a:r>
          </a:p>
        </p:txBody>
      </p:sp>
    </p:spTree>
    <p:extLst>
      <p:ext uri="{BB962C8B-B14F-4D97-AF65-F5344CB8AC3E}">
        <p14:creationId xmlns:p14="http://schemas.microsoft.com/office/powerpoint/2010/main" val="56068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04004" cy="830997"/>
            <a:chOff x="734568" y="424635"/>
            <a:chExt cx="340400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6613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34371"/>
            <a:ext cx="7716702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备份文件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backup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=".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bak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 in `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ls`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$A$B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catenates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two variables into one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"Copying $INDEX to $INDEX$BAK"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$INDEX $INDEX$BAK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576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573846"/>
            <a:ext cx="9511415" cy="2954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测试局部变量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变量已设置，使用新值：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Var_name+Value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变量未设置，显示未定义错误消息：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:?Value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变量未设置，显示系统错误消息：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Var_name?Value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变量未设置，设置并显示新值：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:=Value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变量未设置，使用新值（测试）：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${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:-Value}</a:t>
            </a:r>
          </a:p>
        </p:txBody>
      </p:sp>
    </p:spTree>
    <p:extLst>
      <p:ext uri="{BB962C8B-B14F-4D97-AF65-F5344CB8AC3E}">
        <p14:creationId xmlns:p14="http://schemas.microsoft.com/office/powerpoint/2010/main" val="8626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04004" cy="830997"/>
            <a:chOff x="734568" y="424635"/>
            <a:chExt cx="340400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6613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34371"/>
            <a:ext cx="8358386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循环计数器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lpcntr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COUNTER=0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 in *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increase the loop counter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COUNTER=`expr $COUNTER + 1`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"Total $COUNTER files or directories"</a:t>
            </a:r>
          </a:p>
        </p:txBody>
      </p:sp>
    </p:spTree>
    <p:extLst>
      <p:ext uri="{BB962C8B-B14F-4D97-AF65-F5344CB8AC3E}">
        <p14:creationId xmlns:p14="http://schemas.microsoft.com/office/powerpoint/2010/main" val="25007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404004" cy="830997"/>
            <a:chOff x="734568" y="424635"/>
            <a:chExt cx="340400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66130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循环嵌套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34371"/>
            <a:ext cx="8358386" cy="475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输出乘法表</a:t>
            </a:r>
          </a:p>
          <a:p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nstlp</a:t>
            </a:r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 in 1 2 3 4 5 6 7 8 9</a:t>
            </a:r>
          </a:p>
          <a:p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J in 1 2 3 4 5 6 7 8 9</a:t>
            </a:r>
          </a:p>
          <a:p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</a:p>
          <a:p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"$J" –le "$I" ]; then</a:t>
            </a:r>
          </a:p>
          <a:p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RESULT=`expr $I \* $J`</a:t>
            </a:r>
          </a:p>
          <a:p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[ "$RESULT" –</a:t>
            </a:r>
            <a:r>
              <a:rPr lang="en-US" altLang="zh-CN" sz="17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"10" ]; then</a:t>
            </a:r>
          </a:p>
          <a:p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–n " $RESULT "</a:t>
            </a:r>
          </a:p>
          <a:p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–n "$RESULT "</a:t>
            </a:r>
          </a:p>
          <a:p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  <a:p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  <a:p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</a:p>
          <a:p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7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		# Go to the next line</a:t>
            </a:r>
          </a:p>
          <a:p>
            <a:r>
              <a:rPr lang="zh-CN" altLang="en-US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17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17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48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836541" cy="830997"/>
            <a:chOff x="734568" y="424635"/>
            <a:chExt cx="283654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938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until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50413"/>
            <a:ext cx="8358386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　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command1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至少执行一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条件为真时循环终止</a:t>
            </a:r>
          </a:p>
        </p:txBody>
      </p:sp>
    </p:spTree>
    <p:extLst>
      <p:ext uri="{BB962C8B-B14F-4D97-AF65-F5344CB8AC3E}">
        <p14:creationId xmlns:p14="http://schemas.microsoft.com/office/powerpoint/2010/main" val="271574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759871" cy="830997"/>
            <a:chOff x="734568" y="424635"/>
            <a:chExt cx="3759871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01717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until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50413"/>
            <a:ext cx="8358386" cy="4582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监控用户登录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monusr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ISROOT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=`who |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root`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until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"$ISROOT" ]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sleep 5		# Sleep five seconds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to reduce consumption of resources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qiaolin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mail when root logins</a:t>
            </a:r>
          </a:p>
          <a:p>
            <a:pPr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"Got it. Roots in." | mail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qiaolin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480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06459" cy="830997"/>
            <a:chOff x="734568" y="424635"/>
            <a:chExt cx="300645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2637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50413"/>
            <a:ext cx="835838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　式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command1</a:t>
            </a:r>
          </a:p>
          <a:p>
            <a:pPr>
              <a:spcBef>
                <a:spcPts val="600"/>
              </a:spcBef>
            </a:pP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command2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8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条件为假时循环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终止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591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29789" cy="830997"/>
            <a:chOff x="734568" y="424635"/>
            <a:chExt cx="392978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1870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50413"/>
            <a:ext cx="8358386" cy="440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循环计数器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lpcntr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COUNTER=0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$COUNTER –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5 ]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[ "$COUNTER" –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"5" ]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COUNTER=`expr $COUNTER + 1`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"$COUNTER"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668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929789" cy="830997"/>
            <a:chOff x="734568" y="424635"/>
            <a:chExt cx="392978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18709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398539"/>
            <a:ext cx="8358386" cy="394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读文件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lprdf.sh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information, line by line, from a file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LINE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Spaces before lines are omitted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"$LINE"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lprdf.sh</a:t>
            </a:r>
          </a:p>
        </p:txBody>
      </p:sp>
    </p:spTree>
    <p:extLst>
      <p:ext uri="{BB962C8B-B14F-4D97-AF65-F5344CB8AC3E}">
        <p14:creationId xmlns:p14="http://schemas.microsoft.com/office/powerpoint/2010/main" val="26359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31776" cy="830997"/>
            <a:chOff x="734568" y="424635"/>
            <a:chExt cx="463177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8907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</a:t>
              </a:r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Continue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478749"/>
            <a:ext cx="835838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：跳出当前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break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：跳出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层嵌套循环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continue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：终止当前迭代，直接启动循环下一次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无限循环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：无循环终止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21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83275" cy="830997"/>
            <a:chOff x="734568" y="424635"/>
            <a:chExt cx="3083275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3405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break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08561" y="1478749"/>
            <a:ext cx="8358386" cy="444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显示菜单并接受用户输入的选项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inflp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	# infinite loop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"MENU"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"1: Insert a record"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"2: Delete a record"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"3: Quit"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-n "Your choice [1..3]: "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OPTION</a:t>
            </a: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 $OPTION in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1|2)  echo "Normal commands";;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*)  echo "Bye";  break;;</a:t>
            </a:r>
          </a:p>
          <a:p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esac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done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90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　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887441" y="1530171"/>
            <a:ext cx="7679466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</a:t>
            </a: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函数库</a:t>
            </a:r>
          </a:p>
        </p:txBody>
      </p:sp>
    </p:spTree>
    <p:extLst>
      <p:ext uri="{BB962C8B-B14F-4D97-AF65-F5344CB8AC3E}">
        <p14:creationId xmlns:p14="http://schemas.microsoft.com/office/powerpoint/2010/main" val="29496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局部变量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381342"/>
            <a:ext cx="9511415" cy="4605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测试局部变量</a:t>
            </a:r>
          </a:p>
          <a:p>
            <a:pPr>
              <a:lnSpc>
                <a:spcPct val="110000"/>
              </a:lnSpc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COLOR=red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$ echo "The color is ${COLOR:-blue}"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The color is red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$ unset COLOR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$ echo "The color is ${COLOR:-blue}"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The color is blue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$ echo "${COLOR}"</a:t>
            </a:r>
          </a:p>
          <a:p>
            <a:pPr>
              <a:lnSpc>
                <a:spcPct val="110000"/>
              </a:lnSpc>
            </a:pP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$ echo "The color is ${COLOR:=blue}"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The color is blue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$ echo "${COLOR}"</a:t>
            </a:r>
          </a:p>
          <a:p>
            <a:pPr>
              <a:lnSpc>
                <a:spcPct val="110000"/>
              </a:lnSpc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blue</a:t>
            </a:r>
          </a:p>
        </p:txBody>
      </p:sp>
    </p:spTree>
    <p:extLst>
      <p:ext uri="{BB962C8B-B14F-4D97-AF65-F5344CB8AC3E}">
        <p14:creationId xmlns:p14="http://schemas.microsoft.com/office/powerpoint/2010/main" val="82705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函数定义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56687" y="1424619"/>
            <a:ext cx="8358386" cy="449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　式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function-name()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command1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command2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：关键字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662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函数定义示例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56687" y="1352291"/>
            <a:ext cx="8358386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World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hello()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"Hello world!"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hello(){</a:t>
            </a:r>
          </a:p>
          <a:p>
            <a:pPr>
              <a:spcBef>
                <a:spcPts val="300"/>
              </a:spcBef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"Hello world!"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4017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56687" y="1336249"/>
            <a:ext cx="8358386" cy="4644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#!/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calling function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hello()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"Hello World!"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"Calling function hello..."</a:t>
            </a: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"Back from function hello."</a:t>
            </a:r>
          </a:p>
        </p:txBody>
      </p:sp>
    </p:spTree>
    <p:extLst>
      <p:ext uri="{BB962C8B-B14F-4D97-AF65-F5344CB8AC3E}">
        <p14:creationId xmlns:p14="http://schemas.microsoft.com/office/powerpoint/2010/main" val="165833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函数返回值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24603" y="1671254"/>
            <a:ext cx="8358386" cy="30500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值作为函数运算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正常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：错误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接收并保存函数返回值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variable-name=function-name</a:t>
            </a:r>
          </a:p>
        </p:txBody>
      </p:sp>
    </p:spTree>
    <p:extLst>
      <p:ext uri="{BB962C8B-B14F-4D97-AF65-F5344CB8AC3E}">
        <p14:creationId xmlns:p14="http://schemas.microsoft.com/office/powerpoint/2010/main" val="18647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函数返回值示例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56687" y="1336249"/>
            <a:ext cx="8358386" cy="472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#!/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bin/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calling function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hello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2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RESULT=hello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#hello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 "$RESULT" = 0 ]; then	#if [ $? = 0 ]; then</a:t>
            </a:r>
          </a:p>
          <a:p>
            <a:pPr>
              <a:spcBef>
                <a:spcPts val="3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"Right"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"Wrong"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8781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函数返回值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24603" y="1671254"/>
            <a:ext cx="8358386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$9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引用函数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函数参数超过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个，使用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shift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328395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函数参数示例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956687" y="1336249"/>
            <a:ext cx="8358386" cy="4375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#!/bin/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#calling function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hello()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echo "Hello $1"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spcBef>
                <a:spcPts val="300"/>
              </a:spcBef>
            </a:pP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"Calling function hello..."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hello "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qiaolin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</a:p>
          <a:p>
            <a:pPr>
              <a:spcBef>
                <a:spcPts val="3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"Back from function hello."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48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91161" y="1767506"/>
            <a:ext cx="8358386" cy="2566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设计函数库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完成特定功能的多个函数保存在单独的脚本文件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使用函数库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source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命令装载函数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主脚本文件定义的函数一样使用函数库中的文件</a:t>
            </a:r>
          </a:p>
        </p:txBody>
      </p:sp>
    </p:spTree>
    <p:extLst>
      <p:ext uri="{BB962C8B-B14F-4D97-AF65-F5344CB8AC3E}">
        <p14:creationId xmlns:p14="http://schemas.microsoft.com/office/powerpoint/2010/main" val="266682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函数库示例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46822" y="1334371"/>
            <a:ext cx="8247063" cy="5530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#!/bin/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#function.sh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isdir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[ $# -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1 ]; then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echo "Need a directory name as parameter to check"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1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_DIRNAME=$1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6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函数库示例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46822" y="1462708"/>
            <a:ext cx="8247063" cy="5530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if [ ! -d $_DIRNAME ]; then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1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return 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errmsg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echo $@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return 0</a:t>
            </a:r>
          </a:p>
          <a:p>
            <a:pPr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828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只读局部变量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77831" y="1525721"/>
            <a:ext cx="8629260" cy="378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设置只读局部变量</a:t>
            </a:r>
          </a:p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在当前外壳中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=Value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COLOR=red;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COLOR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$COLOR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COLOR=blue</a:t>
            </a:r>
          </a:p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bash: COLOR: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readonly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390826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函数库示例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46822" y="1462708"/>
            <a:ext cx="8247063" cy="5530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#!/bin/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#main.sh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Load the function library, suppose it is stored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in the same directory as main.sh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  $PWD/function.sh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-n "Enter a directory name: "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 DIR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isdir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$DIR; then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:</a:t>
            </a:r>
          </a:p>
        </p:txBody>
      </p:sp>
    </p:spTree>
    <p:extLst>
      <p:ext uri="{BB962C8B-B14F-4D97-AF65-F5344CB8AC3E}">
        <p14:creationId xmlns:p14="http://schemas.microsoft.com/office/powerpoint/2010/main" val="2691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函数库示例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746822" y="1542918"/>
            <a:ext cx="8247063" cy="55308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errmsg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"$DIR does not exist. Creating it now..."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mkdir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$DIR &gt;/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dev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/null 2&gt;&amp;1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if [ $? != 0 ]; then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errmsg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"Could not create directory"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exit 1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fi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echo "Done."</a:t>
            </a:r>
          </a:p>
        </p:txBody>
      </p:sp>
    </p:spTree>
    <p:extLst>
      <p:ext uri="{BB962C8B-B14F-4D97-AF65-F5344CB8AC3E}">
        <p14:creationId xmlns:p14="http://schemas.microsoft.com/office/powerpoint/2010/main" val="5431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环境变量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573846"/>
            <a:ext cx="9511415" cy="3736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对所有用户进程和外壳均有效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环境变量的定义位置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：在用户退出时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消失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profile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文件：在用户登录时初始化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设置环境变量：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=Value;  export 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取消环境变量设置：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unset 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Var_name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查看全部环境变量：</a:t>
            </a: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env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392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预定义环境变量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6" y="1573846"/>
            <a:ext cx="9511415" cy="3838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CDPATH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：改变当前工作目录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EXINIT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：初始化编辑器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$HOME = ~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：缺省分界符（空格、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键或换行等）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LOGNAME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：登录名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：缺省邮件目录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MAILCHECK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：检查邮件的时间间隔，一般为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395021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1751</Words>
  <Application>Microsoft Office PowerPoint</Application>
  <PresentationFormat>宽屏</PresentationFormat>
  <Paragraphs>771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8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SSL</cp:lastModifiedBy>
  <cp:revision>288</cp:revision>
  <dcterms:created xsi:type="dcterms:W3CDTF">2015-06-24T00:43:17Z</dcterms:created>
  <dcterms:modified xsi:type="dcterms:W3CDTF">2015-12-06T04:16:54Z</dcterms:modified>
</cp:coreProperties>
</file>