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76311-D66D-2E8B-AC37-8390A8D8F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C1011-A7D0-AFDF-7309-0E5B414A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166EF-7C9E-73B1-E9E7-11B0A471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0F1D7-8039-02AC-AE78-4F95EF4E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3A33F-CE92-465B-8FCF-6DAD1172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2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A4FB0-81C4-1C63-3B7B-24586011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E3679A-09E6-F475-96BE-D9C5F3953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EDE18-174F-0C22-405C-A675A99A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9AE06-ECB5-44DC-183B-4F4B2E3D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BC7B1-B5BE-A50A-6E71-B6F34AE6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2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31C56A-792C-B317-BC05-66C4A6B12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0787B-8325-F394-F4CD-681EAF0CB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5C5B91-1C92-3AE9-1D4A-CDB8BE1A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20BF4-4DDA-6242-B0BE-48BB4E41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6EAB7-ACCB-3F86-7F28-C8962A5B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88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C8BBB-8D66-1FDD-BA3A-46DB70A9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9D6D2-B2A8-B850-51D8-D30D6F33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981A9-5050-E1EC-0B45-710560BB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A0D04-2102-889B-8276-A310C03C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79FD5-C16A-9EF9-6341-F5D6ACA8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51301-DCAD-72D5-B526-CD067E806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5DBF42-D975-8329-86B6-825FF7A1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3FEE4-7F79-5989-8FD5-2078F381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A0831-E6D9-C3ED-AF59-1F8C43B4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EE17C-F946-11F9-E787-DB14E678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67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72709-639C-2245-86FE-F3358D6C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0CFA2-60E0-9198-C6EA-80F041461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2AEEB9-3D51-BDDD-BBA2-37D784AAD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768CB-FCF1-F8DD-83AC-27379B6B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2EDE1-45A0-A4B7-C11E-346726047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413741-C217-A292-EC9F-5EF99CAE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6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F022-8C01-21B0-00DC-7D016DD1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A5FF6-E8A8-0B07-96A8-DF94B8CB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31411-936E-CC8C-D04B-D24AB98F0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04762C-7052-1D66-C6D8-075D770D0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F97B70-30BD-DF96-430A-D1C45973C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269D89-541D-70E9-2D59-86188122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7E2F4C-3B8B-1982-A0FE-BE5D1B0E8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BF96A-70E4-FF7C-A1BD-632B8C5E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71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5EB1B-42FD-F562-949A-2FA7FE0C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83EBD-0548-E04C-03F2-5D527751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F2FCA2-C9A7-AE15-3CE2-70ABD356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42153F-4847-A030-D52D-EC10C01B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3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FF5B34-44C4-CB92-051D-1F62DB48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120A9D-D6E2-632D-C64A-53BFB610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D9700-F341-DE7A-A367-985CA14F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4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0DED4-0ED5-C1D7-200F-901236FD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511D89-9B7A-E39A-9167-C5D5EFFC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87601-F7F7-6A21-4393-2EF205CA5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77053-6B48-0E1A-FCE9-A49B32BB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DD2F5-4BAC-7311-477F-7E4DA1A5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BA3F2-9C1D-D3C7-6761-14B469EE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5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78053-C87D-C842-B1C5-9780D421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FD721E-DF58-40B4-9BBD-2FA47FD03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59823-2EB3-AC53-94D5-BDCC01A0A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959193-3BD6-B586-E25B-C8882EBB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9AAFCA-020E-3A49-69B6-535525F4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26121-C60F-64FB-BE9B-484FC6A8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079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174477-CBEC-14B3-743A-D005AFBE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1C0DDC-2033-5C41-6EF7-BD778606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2E2CF-A2BA-711A-046A-0165911D1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D1578-A8B0-492B-8529-C6ED262DA71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B0729-9068-6BDB-8323-A9377B11A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51512-7A3A-8C44-8176-136BD1EEB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A6943-60CF-4CF1-81E6-0BF9A04F06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62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09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5162A2A-D805-6C55-9261-6B799901867C}"/>
              </a:ext>
            </a:extLst>
          </p:cNvPr>
          <p:cNvSpPr txBox="1"/>
          <p:nvPr/>
        </p:nvSpPr>
        <p:spPr>
          <a:xfrm>
            <a:off x="393700" y="298450"/>
            <a:ext cx="328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/>
              <a:t>High-speed</a:t>
            </a:r>
            <a:r>
              <a:rPr lang="en-US" altLang="zh-CN" sz="2000" b="1"/>
              <a:t> 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1886233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84017A-15AA-576F-1B70-0E3550DFB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5" y="795128"/>
            <a:ext cx="11550650" cy="8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7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1CD379-0DD8-05C0-3352-87C10751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531815"/>
            <a:ext cx="7042150" cy="24748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89E490-4188-C31D-0ED6-0EC4FA14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1" y="3851308"/>
            <a:ext cx="8197850" cy="215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677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89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</Words>
  <Application>Microsoft Office PowerPoint</Application>
  <PresentationFormat>宽屏</PresentationFormat>
  <Paragraphs>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泽宇 杨</dc:creator>
  <cp:lastModifiedBy>泽宇 杨</cp:lastModifiedBy>
  <cp:revision>3</cp:revision>
  <dcterms:created xsi:type="dcterms:W3CDTF">2025-05-29T04:51:13Z</dcterms:created>
  <dcterms:modified xsi:type="dcterms:W3CDTF">2025-05-31T10:00:03Z</dcterms:modified>
</cp:coreProperties>
</file>