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2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b="true" sz="1200">
                <a:solidFill>
                  <a:srgbClr val="1C1C1C"/>
                </a:solidFill>
              </a:rPr>
              <a:t>Generation and reconstruction process of 4K POHs by the 4K-DMDNet.</a:t>
            </a:r>
            <a:r>
              <a:rPr lang="en-US" sz="1200">
                <a:solidFill>
                  <a:srgbClr val="1C1C1C"/>
                </a:solidFill>
              </a:rPr>
              <a:t> The sub-pixel convolution method and oversampling method have played decisive roles to achieve it.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33" y="635000"/>
            <a:ext cx="6383934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