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3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U-Net neural network architecture of 4K-DMDNet.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Upsampling block architecture. The figures between the brackets present the kernel size and the stride of the convolutional layer, respectively.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1" y="635000"/>
            <a:ext cx="3760819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