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?>
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thumbnail" Target="docProps/thumbnail.jpeg"/>
  <Relationship Id="rId3" Type="http://schemas.openxmlformats.org/package/2006/relationships/metadata/core-properties" Target="docProps/core.xml"/>
  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presProps" Target="presProps.xml"/>
  <Relationship Id="rId3" Type="http://schemas.openxmlformats.org/officeDocument/2006/relationships/viewProps" Target="viewProps.xml"/>
  <Relationship Id="rId4" Type="http://schemas.openxmlformats.org/officeDocument/2006/relationships/theme" Target="theme/theme1.xml"/>
  <Relationship Id="rId5" Type="http://schemas.openxmlformats.org/officeDocument/2006/relationships/tableStyles" Target="tableStyles.xml"/>
  <Relationship Id="rId6" Type="http://schemas.openxmlformats.org/officeDocument/2006/relationships/slide" Target="slides/slide1.xml"/>
</Relationships>

</file>

<file path=ppt/slideLayouts/_rels/slideLayout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0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11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2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3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4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5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6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7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8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_rels/slideLayout9.xml.rels><?xml version="1.0" encoding="UTF-8"?>
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10" Type="http://schemas.openxmlformats.org/officeDocument/2006/relationships/slideLayout" Target="../slideLayouts/slideLayout10.xml"/>
  <Relationship Id="rId11" Type="http://schemas.openxmlformats.org/officeDocument/2006/relationships/slideLayout" Target="../slideLayouts/slideLayout11.xml"/>
  <Relationship Id="rId12" Type="http://schemas.openxmlformats.org/officeDocument/2006/relationships/theme" Target="../theme/theme1.xml"/>
  <Relationship Id="rId2" Type="http://schemas.openxmlformats.org/officeDocument/2006/relationships/slideLayout" Target="../slideLayouts/slideLayout2.xml"/>
  <Relationship Id="rId3" Type="http://schemas.openxmlformats.org/officeDocument/2006/relationships/slideLayout" Target="../slideLayouts/slideLayout3.xml"/>
  <Relationship Id="rId4" Type="http://schemas.openxmlformats.org/officeDocument/2006/relationships/slideLayout" Target="../slideLayouts/slideLayout4.xml"/>
  <Relationship Id="rId5" Type="http://schemas.openxmlformats.org/officeDocument/2006/relationships/slideLayout" Target="../slideLayouts/slideLayout5.xml"/>
  <Relationship Id="rId6" Type="http://schemas.openxmlformats.org/officeDocument/2006/relationships/slideLayout" Target="../slideLayouts/slideLayout6.xml"/>
  <Relationship Id="rId7" Type="http://schemas.openxmlformats.org/officeDocument/2006/relationships/slideLayout" Target="../slideLayouts/slideLayout7.xml"/>
  <Relationship Id="rId8" Type="http://schemas.openxmlformats.org/officeDocument/2006/relationships/slideLayout" Target="../slideLayouts/slideLayout8.xml"/>
  <Relationship Id="rId9" Type="http://schemas.openxmlformats.org/officeDocument/2006/relationships/slideLayout" Target="../slideLayouts/slideLayout9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image1.jpeg"/>
</Relationships>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algn="l"/>
            <a:r>
              <a:rPr lang="en-US" b="true" sz="1200">
                <a:solidFill>
                  <a:srgbClr val="1C1C1C"/>
                </a:solidFill>
              </a:rPr>
              <a:t>Figure 4</a:t>
            </a:r>
            <a:r>
              <a:rPr lang="en-US" sz="1200">
                <a:solidFill>
                  <a:srgbClr val="1C1C1C"/>
                </a:solidFill>
              </a:rPr>
              <a:t>. </a:t>
            </a:r>
            <a:r>
              <a:rPr lang="en-US" sz="1200">
                <a:solidFill>
                  <a:srgbClr val="1C1C1C"/>
                </a:solidFill>
              </a:rPr>
              <a:t>(</a:t>
            </a:r>
            <a:r>
              <a:rPr lang="en-US" b="true" sz="1200">
                <a:solidFill>
                  <a:srgbClr val="1C1C1C"/>
                </a:solidFill>
              </a:rPr>
              <a:t>a</a:t>
            </a:r>
            <a:r>
              <a:rPr lang="en-US" sz="1200">
                <a:solidFill>
                  <a:srgbClr val="1C1C1C"/>
                </a:solidFill>
              </a:rPr>
              <a:t>–</a:t>
            </a:r>
            <a:r>
              <a:rPr lang="en-US" b="true" sz="1200">
                <a:solidFill>
                  <a:srgbClr val="1C1C1C"/>
                </a:solidFill>
              </a:rPr>
              <a:t>c</a:t>
            </a:r>
            <a:r>
              <a:rPr lang="en-US" sz="1200">
                <a:solidFill>
                  <a:srgbClr val="1C1C1C"/>
                </a:solidFill>
              </a:rPr>
              <a:t>) Schematic diagram of the transposed convolution, NN-resize convolution, and sub-pixel convolution with their corresponding numerical simulations.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Kexuan Liu,Jiachen Wu,Zehao He,Liangcai Cao
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4K-DMDNet: diffraction model-driven network for 4K computer-generated holography</a:t>
            </a:r>
          </a:p>
          <a:p>
            <a:pPr algn="l"/>
            <a:r>
              <a:rPr lang="en-US" sz="1200">
                <a:solidFill>
                  <a:srgbClr val="1C1C1C"/>
                </a:solidFill>
              </a:rPr>
              <a:t>
https://doi.org/10.29026/oea.2023.220135
</a:t>
            </a:r>
          </a:p>
        </p:txBody>
      </p:sp>
      <p:pic>
        <p:nvPicPr>
          <p:cNvPr name="Picture 3" id="4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133" y="635000"/>
            <a:ext cx="2794134" cy="27400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oreProperties xmlns="http://schemas.openxmlformats.org/package/2006/metadata/core-properties"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revision>1</revision>
</coreProperties>
</file>