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5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Schematic diagram of the Fresnel diffraction model.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Fresnel diffraction model with oversampling method realized in the neural network layer manner. (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Comparison between the numerical simulation and optical reconstruction with the undersampling problem. (</a:t>
            </a:r>
            <a:r>
              <a:rPr lang="en-US" b="true" sz="1200">
                <a:solidFill>
                  <a:srgbClr val="1C1C1C"/>
                </a:solidFill>
              </a:rPr>
              <a:t>d</a:t>
            </a:r>
            <a:r>
              <a:rPr lang="en-US" sz="1200">
                <a:solidFill>
                  <a:srgbClr val="1C1C1C"/>
                </a:solidFill>
              </a:rPr>
              <a:t>) Schematic diagram of the oversampling method.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27" y="635000"/>
            <a:ext cx="2768146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