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7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) Photograph of the experimental setup. (</a:t>
            </a:r>
            <a:r>
              <a:rPr lang="en-US" b="true" sz="1200">
                <a:solidFill>
                  <a:srgbClr val="1C1C1C"/>
                </a:solidFill>
              </a:rPr>
              <a:t>b</a:t>
            </a:r>
            <a:r>
              <a:rPr lang="en-US" sz="1200">
                <a:solidFill>
                  <a:srgbClr val="1C1C1C"/>
                </a:solidFill>
              </a:rPr>
              <a:t>) Schematic diagram of the time multiplexing method for full-color display. (</a:t>
            </a:r>
            <a:r>
              <a:rPr lang="en-US" b="true" sz="1200">
                <a:solidFill>
                  <a:srgbClr val="1C1C1C"/>
                </a:solidFill>
              </a:rPr>
              <a:t>c</a:t>
            </a:r>
            <a:r>
              <a:rPr lang="en-US" sz="1200">
                <a:solidFill>
                  <a:srgbClr val="1C1C1C"/>
                </a:solidFill>
              </a:rPr>
              <a:t>) Full-color 4K optical reconstruction by 4K-DMDNet and its detail views. (</a:t>
            </a:r>
            <a:r>
              <a:rPr lang="en-US" b="true" sz="1200">
                <a:solidFill>
                  <a:srgbClr val="1C1C1C"/>
                </a:solidFill>
              </a:rPr>
              <a:t>d</a:t>
            </a:r>
            <a:r>
              <a:rPr lang="en-US" sz="1200">
                <a:solidFill>
                  <a:srgbClr val="1C1C1C"/>
                </a:solidFill>
              </a:rPr>
              <a:t>) Optical reconstruction by GS algorithm. (</a:t>
            </a:r>
            <a:r>
              <a:rPr lang="en-US" b="true" sz="1200">
                <a:solidFill>
                  <a:srgbClr val="1C1C1C"/>
                </a:solidFill>
              </a:rPr>
              <a:t>e</a:t>
            </a:r>
            <a:r>
              <a:rPr lang="en-US" sz="1200">
                <a:solidFill>
                  <a:srgbClr val="1C1C1C"/>
                </a:solidFill>
              </a:rPr>
              <a:t>) Optical reconstruction by Holo-Encoder.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802" y="635000"/>
            <a:ext cx="2678795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