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8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) Object, (</a:t>
            </a:r>
            <a:r>
              <a:rPr lang="en-US" b="true" sz="1200">
                <a:solidFill>
                  <a:srgbClr val="1C1C1C"/>
                </a:solidFill>
              </a:rPr>
              <a:t>b</a:t>
            </a:r>
            <a:r>
              <a:rPr lang="en-US" sz="1200">
                <a:solidFill>
                  <a:srgbClr val="1C1C1C"/>
                </a:solidFill>
              </a:rPr>
              <a:t>) POH, and (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optical reconstruction of the binary target.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635000"/>
            <a:ext cx="7772400" cy="2408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