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b="true" sz="1200">
                <a:solidFill>
                  <a:srgbClr val="1C1C1C"/>
                </a:solidFill>
              </a:rPr>
              <a:t>Figure 9</a:t>
            </a:r>
            <a:r>
              <a:rPr lang="en-US" sz="1200">
                <a:solidFill>
                  <a:srgbClr val="1C1C1C"/>
                </a:solidFill>
              </a:rPr>
              <a:t>. </a:t>
            </a:r>
            <a:r>
              <a:rPr lang="en-US" sz="1200">
                <a:solidFill>
                  <a:srgbClr val="1C1C1C"/>
                </a:solidFill>
              </a:rPr>
              <a:t>(</a:t>
            </a:r>
            <a:r>
              <a:rPr lang="en-US" b="true" sz="1200">
                <a:solidFill>
                  <a:srgbClr val="1C1C1C"/>
                </a:solidFill>
              </a:rPr>
              <a:t>a</a:t>
            </a:r>
            <a:r>
              <a:rPr lang="en-US" sz="1200">
                <a:solidFill>
                  <a:srgbClr val="1C1C1C"/>
                </a:solidFill>
              </a:rPr>
              <a:t>) All-in-focus image of the 3D scene. (</a:t>
            </a:r>
            <a:r>
              <a:rPr lang="en-US" b="true" sz="1200">
                <a:solidFill>
                  <a:srgbClr val="1C1C1C"/>
                </a:solidFill>
              </a:rPr>
              <a:t>b</a:t>
            </a:r>
            <a:r>
              <a:rPr lang="en-US" sz="1200">
                <a:solidFill>
                  <a:srgbClr val="1C1C1C"/>
                </a:solidFill>
              </a:rPr>
              <a:t>) Depth map of the 3D scene. (</a:t>
            </a:r>
            <a:r>
              <a:rPr lang="en-US" b="true" sz="1200">
                <a:solidFill>
                  <a:srgbClr val="1C1C1C"/>
                </a:solidFill>
              </a:rPr>
              <a:t>c</a:t>
            </a:r>
            <a:r>
              <a:rPr lang="en-US" sz="1200">
                <a:solidFill>
                  <a:srgbClr val="1C1C1C"/>
                </a:solidFill>
              </a:rPr>
              <a:t>) (</a:t>
            </a:r>
            <a:r>
              <a:rPr lang="en-US" b="true" sz="1200">
                <a:solidFill>
                  <a:srgbClr val="1C1C1C"/>
                </a:solidFill>
              </a:rPr>
              <a:t>d</a:t>
            </a:r>
            <a:r>
              <a:rPr lang="en-US" sz="1200">
                <a:solidFill>
                  <a:srgbClr val="1C1C1C"/>
                </a:solidFill>
              </a:rPr>
              <a:t>) and (</a:t>
            </a:r>
            <a:r>
              <a:rPr lang="en-US" b="true" sz="1200">
                <a:solidFill>
                  <a:srgbClr val="1C1C1C"/>
                </a:solidFill>
              </a:rPr>
              <a:t>e</a:t>
            </a:r>
            <a:r>
              <a:rPr lang="en-US" sz="1200">
                <a:solidFill>
                  <a:srgbClr val="1C1C1C"/>
                </a:solidFill>
              </a:rPr>
              <a:t>) Optical reconstructions of the 4K-DMDNet for 3D scene at the 28 cm, 30 cm and 32 cm, respectively. The enlarged views are presented at the right side.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
Kexuan Liu,Jiachen Wu,Zehao He,Liangcai Cao
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4K-DMDNet: diffraction model-driven network for 4K computer-generated holography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
https://doi.org/10.29026/oea.2023.220135
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766" y="635000"/>
            <a:ext cx="2880867" cy="2740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