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1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907"/>
    <a:srgbClr val="DFA53D"/>
    <a:srgbClr val="73582B"/>
    <a:srgbClr val="FF0066"/>
    <a:srgbClr val="777777"/>
    <a:srgbClr val="FF9B05"/>
    <a:srgbClr val="FCE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42" d="100"/>
          <a:sy n="142" d="100"/>
        </p:scale>
        <p:origin x="714" y="120"/>
      </p:cViewPr>
      <p:guideLst>
        <p:guide orient="horz" pos="1671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-7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82287-CD61-4718-B03D-8FA5D355B0DE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92761-FAA7-4017-B757-45A1AF26E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8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F8A863F-5445-4556-832B-777D6B6324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81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DB8638-1BD7-4B90-A6C9-354174367CC2}"/>
              </a:ext>
            </a:extLst>
          </p:cNvPr>
          <p:cNvSpPr txBox="1"/>
          <p:nvPr userDrawn="1"/>
        </p:nvSpPr>
        <p:spPr>
          <a:xfrm>
            <a:off x="4355976" y="285978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j-ea"/>
                <a:ea typeface="+mj-ea"/>
              </a:rPr>
              <a:t>姓名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4D946E-C101-4ABD-8ED1-4B9F25AA534B}"/>
              </a:ext>
            </a:extLst>
          </p:cNvPr>
          <p:cNvSpPr txBox="1"/>
          <p:nvPr userDrawn="1"/>
        </p:nvSpPr>
        <p:spPr>
          <a:xfrm>
            <a:off x="4355976" y="323443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j-ea"/>
                <a:ea typeface="+mj-ea"/>
              </a:rPr>
              <a:t>性别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FA4576-5BD8-4FBD-BE46-CF52776E949D}"/>
              </a:ext>
            </a:extLst>
          </p:cNvPr>
          <p:cNvSpPr txBox="1"/>
          <p:nvPr userDrawn="1"/>
        </p:nvSpPr>
        <p:spPr>
          <a:xfrm>
            <a:off x="4355976" y="363491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j-ea"/>
                <a:ea typeface="+mj-ea"/>
              </a:rPr>
              <a:t>年龄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F6487648-7BF7-486D-A6C1-37CE43568E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6825" y="2859088"/>
            <a:ext cx="1295400" cy="339725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姓名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4566FA8-91DF-4A90-AF33-FC1B584AF5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825" y="3238024"/>
            <a:ext cx="1295400" cy="339725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性别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E5D4C7B4-1F94-4211-94FB-F7B805B20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6825" y="3634918"/>
            <a:ext cx="1295400" cy="339725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年龄</a:t>
            </a:r>
          </a:p>
        </p:txBody>
      </p:sp>
    </p:spTree>
    <p:extLst>
      <p:ext uri="{BB962C8B-B14F-4D97-AF65-F5344CB8AC3E}">
        <p14:creationId xmlns:p14="http://schemas.microsoft.com/office/powerpoint/2010/main" val="74688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1A53D-6FC8-4AB2-9B99-D01E865D433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553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AE805-9EA0-433E-B9CE-131E9102412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120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E33B5-565A-480D-9AB4-7FD92CDAAAC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871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DD7F4-A35A-494F-A0CE-90C6099B48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34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978EF-F349-4FF4-98F6-CF9AE8656F1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359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5240279" y="47956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B4E9B-0B53-44FD-BE98-43AFD78BD08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248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90A88-20F9-49C6-A188-CB26EC8C87C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558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646B3-7248-4D28-AB87-0D08AFB883C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10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801C9-ADA8-44FC-83C8-CCF55699543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45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4296A-28AC-4B4E-8867-18164C2F202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025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BB778D4-2362-459A-B929-02D4F8FBF45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11675" y="2139950"/>
            <a:ext cx="1927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solidFill>
                  <a:srgbClr val="73582B"/>
                </a:solidFill>
                <a:latin typeface="微软雅黑" pitchFamily="34" charset="-122"/>
              </a:rPr>
              <a:t>个人简历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73582B"/>
              </a:solidFill>
              <a:latin typeface="微软雅黑" pitchFamily="34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572000" y="2392363"/>
            <a:ext cx="236696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73582B"/>
                </a:solidFill>
                <a:latin typeface="微软雅黑" pitchFamily="34" charset="-122"/>
              </a:rPr>
              <a:t>Personal Resume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200">
              <a:solidFill>
                <a:srgbClr val="73582B"/>
              </a:solidFill>
              <a:latin typeface="微软雅黑" pitchFamily="34" charset="-122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635375" y="1701800"/>
            <a:ext cx="18303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FA53D"/>
                </a:solidFill>
                <a:latin typeface="微软雅黑" pitchFamily="34" charset="-122"/>
              </a:rPr>
              <a:t>年轻     自由   个性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3B513-049E-4D79-BF96-FAED3BD5CB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1F4D67-7CF9-42FB-A124-8C9DBF1021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51EBEA-7826-493A-BE44-F190E91D5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157255244</TotalTime>
  <Pages>0</Pages>
  <Words>7</Words>
  <Characters>0</Characters>
  <Application>Microsoft Office PowerPoint</Application>
  <DocSecurity>0</DocSecurity>
  <PresentationFormat>全屏显示(16:9)</PresentationFormat>
  <Lines>0</Lines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第一PPT，www.1ppt.com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dc:description>www.1ppt.com</dc:description>
  <cp:lastModifiedBy>0001</cp:lastModifiedBy>
  <cp:revision>16</cp:revision>
  <cp:lastPrinted>1899-12-30T00:00:00Z</cp:lastPrinted>
  <dcterms:created xsi:type="dcterms:W3CDTF">2012-09-21T09:22:25Z</dcterms:created>
  <dcterms:modified xsi:type="dcterms:W3CDTF">2020-06-25T01:55:19Z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2052-8.1.0.4036</vt:lpwstr>
  </property>
</Properties>
</file>