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8"/>
  </p:notesMasterIdLst>
  <p:sldIdLst>
    <p:sldId id="2763" r:id="rId2"/>
    <p:sldId id="2795" r:id="rId3"/>
    <p:sldId id="2764" r:id="rId4"/>
    <p:sldId id="2769" r:id="rId5"/>
    <p:sldId id="2773" r:id="rId6"/>
    <p:sldId id="2789" r:id="rId7"/>
    <p:sldId id="2770" r:id="rId8"/>
    <p:sldId id="2787" r:id="rId9"/>
    <p:sldId id="2791" r:id="rId10"/>
    <p:sldId id="2771" r:id="rId11"/>
    <p:sldId id="2788" r:id="rId12"/>
    <p:sldId id="2776" r:id="rId13"/>
    <p:sldId id="2772" r:id="rId14"/>
    <p:sldId id="2785" r:id="rId15"/>
    <p:sldId id="2792" r:id="rId16"/>
    <p:sldId id="2790" r:id="rId17"/>
    <p:sldId id="2774" r:id="rId18"/>
    <p:sldId id="2786" r:id="rId19"/>
    <p:sldId id="2777" r:id="rId20"/>
    <p:sldId id="2783" r:id="rId21"/>
    <p:sldId id="2793" r:id="rId22"/>
    <p:sldId id="2778" r:id="rId23"/>
    <p:sldId id="2779" r:id="rId24"/>
    <p:sldId id="2775" r:id="rId25"/>
    <p:sldId id="2784" r:id="rId26"/>
    <p:sldId id="2794" r:id="rId27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637"/>
    <a:srgbClr val="27562B"/>
    <a:srgbClr val="F8284B"/>
    <a:srgbClr val="1B2946"/>
    <a:srgbClr val="2D6A46"/>
    <a:srgbClr val="2A2A2A"/>
    <a:srgbClr val="4E9D71"/>
    <a:srgbClr val="61CB9E"/>
    <a:srgbClr val="D9D9D9"/>
    <a:srgbClr val="023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2986" autoAdjust="0"/>
  </p:normalViewPr>
  <p:slideViewPr>
    <p:cSldViewPr>
      <p:cViewPr varScale="1">
        <p:scale>
          <a:sx n="108" d="100"/>
          <a:sy n="108" d="100"/>
        </p:scale>
        <p:origin x="642" y="102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84F-4CCE-8AEE-8883233C5EBF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4F-4CCE-8AEE-8883233C5EBF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4F-4CCE-8AEE-8883233C5EB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C84F-4CCE-8AEE-8883233C5EBF}"/>
            </c:ext>
          </c:extLst>
        </c:ser>
        <c:ser>
          <c:idx val="1"/>
          <c:order val="1"/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C84F-4CCE-8AEE-8883233C5EBF}"/>
            </c:ext>
          </c:extLst>
        </c:ser>
        <c:ser>
          <c:idx val="2"/>
          <c:order val="2"/>
          <c:spPr>
            <a:solidFill>
              <a:schemeClr val="accent3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5-C84F-4CCE-8AEE-8883233C5EBF}"/>
            </c:ext>
          </c:extLst>
        </c:ser>
        <c:ser>
          <c:idx val="3"/>
          <c:order val="3"/>
          <c:spPr>
            <a:solidFill>
              <a:schemeClr val="accent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val>
            <c:numRef>
              <c:f>Sheet1!$E$2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32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C84F-4CCE-8AEE-8883233C5EBF}"/>
            </c:ext>
          </c:extLst>
        </c:ser>
        <c:ser>
          <c:idx val="4"/>
          <c:order val="4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Sheet1!$F$2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Series 33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PROJECT 1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7-C84F-4CCE-8AEE-8883233C5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-18"/>
        <c:axId val="201002368"/>
        <c:axId val="201077888"/>
      </c:barChart>
      <c:catAx>
        <c:axId val="201002368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one"/>
        <c:crossAx val="201077888"/>
        <c:crosses val="autoZero"/>
        <c:auto val="0"/>
        <c:lblAlgn val="ctr"/>
        <c:lblOffset val="100"/>
        <c:tickMarkSkip val="1"/>
        <c:noMultiLvlLbl val="0"/>
      </c:catAx>
      <c:valAx>
        <c:axId val="201077888"/>
        <c:scaling>
          <c:orientation val="minMax"/>
        </c:scaling>
        <c:delete val="1"/>
        <c:axPos val="t"/>
        <c:numFmt formatCode="0.00%" sourceLinked="0"/>
        <c:majorTickMark val="cross"/>
        <c:minorTickMark val="none"/>
        <c:tickLblPos val="none"/>
        <c:crossAx val="201002368"/>
        <c:crosses val="autoZero"/>
        <c:crossBetween val="between"/>
      </c:valAx>
      <c:spPr>
        <a:noFill/>
        <a:ln w="25400">
          <a:solidFill>
            <a:schemeClr val="bg1">
              <a:lumMod val="85000"/>
              <a:alpha val="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400" b="0">
          <a:solidFill>
            <a:schemeClr val="bg1">
              <a:lumMod val="6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6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8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1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7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6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8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59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41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6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5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6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4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17543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11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45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45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3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615803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1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2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8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6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7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4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8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7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30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42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87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89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040261"/>
            <a:ext cx="12858750" cy="2160240"/>
          </a:xfrm>
          <a:prstGeom prst="rect">
            <a:avLst/>
          </a:prstGeom>
          <a:solidFill>
            <a:srgbClr val="0716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189015" y="3688333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b="1" cap="all" dirty="0">
                <a:solidFill>
                  <a:schemeClr val="bg1"/>
                </a:solidFill>
                <a:cs typeface="Arial" panose="020B0604020202020204" pitchFamily="34" charset="0"/>
              </a:rPr>
              <a:t>企业打造团队精神培训</a:t>
            </a:r>
            <a:endParaRPr lang="zh-CN" altLang="en-US" sz="54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385077" y="4376116"/>
            <a:ext cx="40885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>
                <a:solidFill>
                  <a:schemeClr val="bg1"/>
                </a:solidFill>
                <a:cs typeface="Arial" panose="020B0604020202020204" pitchFamily="34" charset="0"/>
              </a:rPr>
              <a:t>适用于员工培训</a:t>
            </a:r>
            <a:r>
              <a:rPr lang="en-US" altLang="zh-CN" sz="14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>
                <a:solidFill>
                  <a:schemeClr val="bg1"/>
                </a:solidFill>
                <a:cs typeface="Arial" panose="020B0604020202020204" pitchFamily="34" charset="0"/>
              </a:rPr>
              <a:t>企业宣传</a:t>
            </a:r>
            <a:r>
              <a:rPr lang="en-US" altLang="zh-CN" sz="14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>
                <a:solidFill>
                  <a:schemeClr val="bg1"/>
                </a:solidFill>
                <a:cs typeface="Arial" panose="020B0604020202020204" pitchFamily="34" charset="0"/>
              </a:rPr>
              <a:t>团队建设</a:t>
            </a:r>
            <a:r>
              <a:rPr lang="en-US" altLang="zh-CN" sz="14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endParaRPr lang="zh-CN" altLang="en-US" sz="14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6" grpId="0"/>
      <p:bldP spid="16" grpId="1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89079" y="2096036"/>
            <a:ext cx="1454918" cy="152029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544" tIns="401810" rIns="364544" bIns="401810" numCol="1" spcCol="1270" anchor="ctr" anchorCtr="0">
            <a:noAutofit/>
          </a:bodyPr>
          <a:lstStyle/>
          <a:p>
            <a:pPr algn="just" defTabSz="1343270">
              <a:lnSpc>
                <a:spcPct val="120000"/>
              </a:lnSpc>
              <a:spcAft>
                <a:spcPct val="35000"/>
              </a:spcAft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17767" y="2096036"/>
            <a:ext cx="1454918" cy="152029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397" tIns="286663" rIns="249397" bIns="286663" numCol="1" spcCol="1270" anchor="ctr" anchorCtr="0">
            <a:noAutofit/>
          </a:bodyPr>
          <a:lstStyle/>
          <a:p>
            <a:pPr algn="just" defTabSz="1465386">
              <a:lnSpc>
                <a:spcPct val="120000"/>
              </a:lnSpc>
              <a:spcAft>
                <a:spcPct val="35000"/>
              </a:spcAft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00412" y="3386460"/>
            <a:ext cx="1454918" cy="152029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544" tIns="401810" rIns="364544" bIns="401810" numCol="1" spcCol="1270" anchor="ctr" anchorCtr="0">
            <a:noAutofit/>
          </a:bodyPr>
          <a:lstStyle/>
          <a:p>
            <a:pPr algn="just" defTabSz="1343270">
              <a:lnSpc>
                <a:spcPct val="120000"/>
              </a:lnSpc>
              <a:spcAft>
                <a:spcPct val="35000"/>
              </a:spcAft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271723" y="3386460"/>
            <a:ext cx="1454918" cy="152029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397" tIns="286663" rIns="249397" bIns="286663" numCol="1" spcCol="1270" anchor="ctr" anchorCtr="0">
            <a:noAutofit/>
          </a:bodyPr>
          <a:lstStyle/>
          <a:p>
            <a:pPr algn="just" defTabSz="1465386">
              <a:lnSpc>
                <a:spcPct val="120000"/>
              </a:lnSpc>
              <a:spcAft>
                <a:spcPct val="35000"/>
              </a:spcAft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89079" y="4676881"/>
            <a:ext cx="1454918" cy="152029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544" tIns="401810" rIns="364544" bIns="401810" numCol="1" spcCol="1270" anchor="ctr" anchorCtr="0">
            <a:noAutofit/>
          </a:bodyPr>
          <a:lstStyle/>
          <a:p>
            <a:pPr algn="just" defTabSz="1343270">
              <a:lnSpc>
                <a:spcPct val="120000"/>
              </a:lnSpc>
              <a:spcAft>
                <a:spcPct val="35000"/>
              </a:spcAft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917767" y="4676881"/>
            <a:ext cx="1454918" cy="152029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397" tIns="286663" rIns="249397" bIns="286663" numCol="1" spcCol="1270" anchor="ctr" anchorCtr="0">
            <a:noAutofit/>
          </a:bodyPr>
          <a:lstStyle/>
          <a:p>
            <a:pPr algn="just" defTabSz="1465386">
              <a:lnSpc>
                <a:spcPct val="120000"/>
              </a:lnSpc>
              <a:spcAft>
                <a:spcPct val="35000"/>
              </a:spcAft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132111" y="3386460"/>
            <a:ext cx="1454918" cy="1520290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397" tIns="286663" rIns="249397" bIns="286663" numCol="1" spcCol="1270" anchor="ctr" anchorCtr="0">
            <a:noAutofit/>
          </a:bodyPr>
          <a:lstStyle/>
          <a:p>
            <a:pPr algn="just" defTabSz="1465386">
              <a:lnSpc>
                <a:spcPct val="120000"/>
              </a:lnSpc>
              <a:spcAft>
                <a:spcPct val="35000"/>
              </a:spcAft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4129" y="4141482"/>
            <a:ext cx="610500" cy="344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6180903" y="3636218"/>
            <a:ext cx="496947" cy="401788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959604" y="2630967"/>
            <a:ext cx="513866" cy="492720"/>
          </a:xfrm>
          <a:custGeom>
            <a:avLst/>
            <a:gdLst>
              <a:gd name="T0" fmla="*/ 68 w 113"/>
              <a:gd name="T1" fmla="*/ 54 h 108"/>
              <a:gd name="T2" fmla="*/ 45 w 113"/>
              <a:gd name="T3" fmla="*/ 54 h 108"/>
              <a:gd name="T4" fmla="*/ 48 w 113"/>
              <a:gd name="T5" fmla="*/ 32 h 108"/>
              <a:gd name="T6" fmla="*/ 0 w 113"/>
              <a:gd name="T7" fmla="*/ 54 h 108"/>
              <a:gd name="T8" fmla="*/ 17 w 113"/>
              <a:gd name="T9" fmla="*/ 93 h 108"/>
              <a:gd name="T10" fmla="*/ 62 w 113"/>
              <a:gd name="T11" fmla="*/ 78 h 108"/>
              <a:gd name="T12" fmla="*/ 38 w 113"/>
              <a:gd name="T13" fmla="*/ 84 h 108"/>
              <a:gd name="T14" fmla="*/ 26 w 113"/>
              <a:gd name="T15" fmla="*/ 73 h 108"/>
              <a:gd name="T16" fmla="*/ 57 w 113"/>
              <a:gd name="T17" fmla="*/ 76 h 108"/>
              <a:gd name="T18" fmla="*/ 79 w 113"/>
              <a:gd name="T19" fmla="*/ 82 h 108"/>
              <a:gd name="T20" fmla="*/ 64 w 113"/>
              <a:gd name="T21" fmla="*/ 89 h 108"/>
              <a:gd name="T22" fmla="*/ 52 w 113"/>
              <a:gd name="T23" fmla="*/ 89 h 108"/>
              <a:gd name="T24" fmla="*/ 80 w 113"/>
              <a:gd name="T25" fmla="*/ 105 h 108"/>
              <a:gd name="T26" fmla="*/ 86 w 113"/>
              <a:gd name="T27" fmla="*/ 73 h 108"/>
              <a:gd name="T28" fmla="*/ 113 w 113"/>
              <a:gd name="T29" fmla="*/ 54 h 108"/>
              <a:gd name="T30" fmla="*/ 70 w 113"/>
              <a:gd name="T31" fmla="*/ 32 h 108"/>
              <a:gd name="T32" fmla="*/ 76 w 113"/>
              <a:gd name="T33" fmla="*/ 23 h 108"/>
              <a:gd name="T34" fmla="*/ 88 w 113"/>
              <a:gd name="T35" fmla="*/ 33 h 108"/>
              <a:gd name="T36" fmla="*/ 96 w 113"/>
              <a:gd name="T37" fmla="*/ 14 h 108"/>
              <a:gd name="T38" fmla="*/ 63 w 113"/>
              <a:gd name="T39" fmla="*/ 20 h 108"/>
              <a:gd name="T40" fmla="*/ 33 w 113"/>
              <a:gd name="T41" fmla="*/ 3 h 108"/>
              <a:gd name="T42" fmla="*/ 26 w 113"/>
              <a:gd name="T43" fmla="*/ 29 h 108"/>
              <a:gd name="T44" fmla="*/ 34 w 113"/>
              <a:gd name="T45" fmla="*/ 25 h 108"/>
              <a:gd name="T46" fmla="*/ 49 w 113"/>
              <a:gd name="T47" fmla="*/ 18 h 108"/>
              <a:gd name="T48" fmla="*/ 48 w 113"/>
              <a:gd name="T49" fmla="*/ 32 h 108"/>
              <a:gd name="T50" fmla="*/ 92 w 113"/>
              <a:gd name="T51" fmla="*/ 45 h 108"/>
              <a:gd name="T52" fmla="*/ 92 w 113"/>
              <a:gd name="T53" fmla="*/ 62 h 108"/>
              <a:gd name="T54" fmla="*/ 77 w 113"/>
              <a:gd name="T55" fmla="*/ 44 h 108"/>
              <a:gd name="T56" fmla="*/ 75 w 113"/>
              <a:gd name="T57" fmla="*/ 66 h 108"/>
              <a:gd name="T58" fmla="*/ 65 w 113"/>
              <a:gd name="T59" fmla="*/ 41 h 108"/>
              <a:gd name="T60" fmla="*/ 51 w 113"/>
              <a:gd name="T61" fmla="*/ 41 h 108"/>
              <a:gd name="T62" fmla="*/ 47 w 113"/>
              <a:gd name="T63" fmla="*/ 44 h 108"/>
              <a:gd name="T64" fmla="*/ 57 w 113"/>
              <a:gd name="T65" fmla="*/ 67 h 108"/>
              <a:gd name="T66" fmla="*/ 22 w 113"/>
              <a:gd name="T67" fmla="*/ 62 h 108"/>
              <a:gd name="T68" fmla="*/ 9 w 113"/>
              <a:gd name="T69" fmla="*/ 54 h 108"/>
              <a:gd name="T70" fmla="*/ 37 w 113"/>
              <a:gd name="T71" fmla="*/ 42 h 108"/>
              <a:gd name="T72" fmla="*/ 64 w 113"/>
              <a:gd name="T73" fmla="*/ 50 h 108"/>
              <a:gd name="T74" fmla="*/ 64 w 113"/>
              <a:gd name="T75" fmla="*/ 50 h 108"/>
              <a:gd name="T76" fmla="*/ 50 w 113"/>
              <a:gd name="T77" fmla="*/ 53 h 108"/>
              <a:gd name="T78" fmla="*/ 49 w 113"/>
              <a:gd name="T79" fmla="*/ 57 h 108"/>
              <a:gd name="T80" fmla="*/ 51 w 113"/>
              <a:gd name="T81" fmla="*/ 52 h 108"/>
              <a:gd name="T82" fmla="*/ 56 w 113"/>
              <a:gd name="T83" fmla="*/ 45 h 108"/>
              <a:gd name="T84" fmla="*/ 58 w 113"/>
              <a:gd name="T85" fmla="*/ 45 h 108"/>
              <a:gd name="T86" fmla="*/ 60 w 113"/>
              <a:gd name="T87" fmla="*/ 4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08">
                <a:moveTo>
                  <a:pt x="57" y="42"/>
                </a:moveTo>
                <a:cubicBezTo>
                  <a:pt x="63" y="42"/>
                  <a:pt x="68" y="47"/>
                  <a:pt x="68" y="54"/>
                </a:cubicBezTo>
                <a:cubicBezTo>
                  <a:pt x="68" y="60"/>
                  <a:pt x="63" y="65"/>
                  <a:pt x="57" y="65"/>
                </a:cubicBezTo>
                <a:cubicBezTo>
                  <a:pt x="50" y="65"/>
                  <a:pt x="45" y="60"/>
                  <a:pt x="45" y="54"/>
                </a:cubicBezTo>
                <a:cubicBezTo>
                  <a:pt x="45" y="47"/>
                  <a:pt x="50" y="42"/>
                  <a:pt x="57" y="42"/>
                </a:cubicBezTo>
                <a:close/>
                <a:moveTo>
                  <a:pt x="48" y="32"/>
                </a:moveTo>
                <a:cubicBezTo>
                  <a:pt x="36" y="32"/>
                  <a:pt x="26" y="34"/>
                  <a:pt x="19" y="37"/>
                </a:cubicBezTo>
                <a:cubicBezTo>
                  <a:pt x="7" y="41"/>
                  <a:pt x="0" y="47"/>
                  <a:pt x="0" y="54"/>
                </a:cubicBezTo>
                <a:cubicBezTo>
                  <a:pt x="0" y="60"/>
                  <a:pt x="7" y="66"/>
                  <a:pt x="17" y="70"/>
                </a:cubicBezTo>
                <a:cubicBezTo>
                  <a:pt x="13" y="80"/>
                  <a:pt x="12" y="89"/>
                  <a:pt x="17" y="93"/>
                </a:cubicBezTo>
                <a:cubicBezTo>
                  <a:pt x="22" y="98"/>
                  <a:pt x="31" y="98"/>
                  <a:pt x="42" y="92"/>
                </a:cubicBezTo>
                <a:cubicBezTo>
                  <a:pt x="48" y="89"/>
                  <a:pt x="55" y="84"/>
                  <a:pt x="62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4" y="81"/>
                  <a:pt x="41" y="83"/>
                  <a:pt x="38" y="84"/>
                </a:cubicBezTo>
                <a:cubicBezTo>
                  <a:pt x="31" y="88"/>
                  <a:pt x="25" y="89"/>
                  <a:pt x="23" y="87"/>
                </a:cubicBezTo>
                <a:cubicBezTo>
                  <a:pt x="21" y="85"/>
                  <a:pt x="23" y="80"/>
                  <a:pt x="26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35" y="75"/>
                  <a:pt x="45" y="76"/>
                  <a:pt x="57" y="76"/>
                </a:cubicBezTo>
                <a:cubicBezTo>
                  <a:pt x="64" y="76"/>
                  <a:pt x="71" y="75"/>
                  <a:pt x="77" y="74"/>
                </a:cubicBezTo>
                <a:cubicBezTo>
                  <a:pt x="78" y="77"/>
                  <a:pt x="78" y="80"/>
                  <a:pt x="79" y="82"/>
                </a:cubicBezTo>
                <a:cubicBezTo>
                  <a:pt x="79" y="90"/>
                  <a:pt x="79" y="95"/>
                  <a:pt x="76" y="96"/>
                </a:cubicBezTo>
                <a:cubicBezTo>
                  <a:pt x="74" y="98"/>
                  <a:pt x="69" y="95"/>
                  <a:pt x="64" y="89"/>
                </a:cubicBezTo>
                <a:cubicBezTo>
                  <a:pt x="62" y="88"/>
                  <a:pt x="61" y="86"/>
                  <a:pt x="60" y="84"/>
                </a:cubicBezTo>
                <a:cubicBezTo>
                  <a:pt x="52" y="89"/>
                  <a:pt x="52" y="89"/>
                  <a:pt x="52" y="89"/>
                </a:cubicBezTo>
                <a:cubicBezTo>
                  <a:pt x="54" y="91"/>
                  <a:pt x="56" y="93"/>
                  <a:pt x="57" y="95"/>
                </a:cubicBezTo>
                <a:cubicBezTo>
                  <a:pt x="65" y="104"/>
                  <a:pt x="74" y="108"/>
                  <a:pt x="80" y="105"/>
                </a:cubicBezTo>
                <a:cubicBezTo>
                  <a:pt x="86" y="102"/>
                  <a:pt x="89" y="93"/>
                  <a:pt x="88" y="81"/>
                </a:cubicBezTo>
                <a:cubicBezTo>
                  <a:pt x="87" y="79"/>
                  <a:pt x="87" y="76"/>
                  <a:pt x="86" y="73"/>
                </a:cubicBezTo>
                <a:cubicBezTo>
                  <a:pt x="89" y="72"/>
                  <a:pt x="92" y="71"/>
                  <a:pt x="95" y="70"/>
                </a:cubicBezTo>
                <a:cubicBezTo>
                  <a:pt x="106" y="67"/>
                  <a:pt x="113" y="61"/>
                  <a:pt x="113" y="54"/>
                </a:cubicBezTo>
                <a:cubicBezTo>
                  <a:pt x="113" y="47"/>
                  <a:pt x="106" y="41"/>
                  <a:pt x="95" y="37"/>
                </a:cubicBezTo>
                <a:cubicBezTo>
                  <a:pt x="88" y="35"/>
                  <a:pt x="80" y="33"/>
                  <a:pt x="70" y="32"/>
                </a:cubicBezTo>
                <a:cubicBezTo>
                  <a:pt x="69" y="31"/>
                  <a:pt x="69" y="29"/>
                  <a:pt x="68" y="28"/>
                </a:cubicBezTo>
                <a:cubicBezTo>
                  <a:pt x="70" y="26"/>
                  <a:pt x="73" y="24"/>
                  <a:pt x="76" y="23"/>
                </a:cubicBezTo>
                <a:cubicBezTo>
                  <a:pt x="83" y="20"/>
                  <a:pt x="88" y="18"/>
                  <a:pt x="90" y="20"/>
                </a:cubicBezTo>
                <a:cubicBezTo>
                  <a:pt x="92" y="22"/>
                  <a:pt x="91" y="27"/>
                  <a:pt x="88" y="33"/>
                </a:cubicBezTo>
                <a:cubicBezTo>
                  <a:pt x="97" y="35"/>
                  <a:pt x="97" y="35"/>
                  <a:pt x="97" y="35"/>
                </a:cubicBezTo>
                <a:cubicBezTo>
                  <a:pt x="101" y="26"/>
                  <a:pt x="101" y="18"/>
                  <a:pt x="96" y="14"/>
                </a:cubicBezTo>
                <a:cubicBezTo>
                  <a:pt x="91" y="9"/>
                  <a:pt x="82" y="10"/>
                  <a:pt x="72" y="15"/>
                </a:cubicBezTo>
                <a:cubicBezTo>
                  <a:pt x="69" y="16"/>
                  <a:pt x="66" y="18"/>
                  <a:pt x="63" y="20"/>
                </a:cubicBezTo>
                <a:cubicBezTo>
                  <a:pt x="60" y="17"/>
                  <a:pt x="58" y="15"/>
                  <a:pt x="56" y="12"/>
                </a:cubicBezTo>
                <a:cubicBezTo>
                  <a:pt x="48" y="4"/>
                  <a:pt x="39" y="0"/>
                  <a:pt x="33" y="3"/>
                </a:cubicBezTo>
                <a:cubicBezTo>
                  <a:pt x="27" y="6"/>
                  <a:pt x="24" y="14"/>
                  <a:pt x="26" y="26"/>
                </a:cubicBezTo>
                <a:cubicBezTo>
                  <a:pt x="26" y="27"/>
                  <a:pt x="26" y="28"/>
                  <a:pt x="2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7"/>
                  <a:pt x="35" y="26"/>
                  <a:pt x="34" y="25"/>
                </a:cubicBezTo>
                <a:cubicBezTo>
                  <a:pt x="34" y="17"/>
                  <a:pt x="34" y="12"/>
                  <a:pt x="37" y="11"/>
                </a:cubicBezTo>
                <a:cubicBezTo>
                  <a:pt x="39" y="10"/>
                  <a:pt x="44" y="13"/>
                  <a:pt x="49" y="18"/>
                </a:cubicBezTo>
                <a:cubicBezTo>
                  <a:pt x="51" y="20"/>
                  <a:pt x="53" y="23"/>
                  <a:pt x="55" y="25"/>
                </a:cubicBezTo>
                <a:cubicBezTo>
                  <a:pt x="53" y="27"/>
                  <a:pt x="50" y="30"/>
                  <a:pt x="48" y="32"/>
                </a:cubicBezTo>
                <a:close/>
                <a:moveTo>
                  <a:pt x="75" y="42"/>
                </a:moveTo>
                <a:cubicBezTo>
                  <a:pt x="82" y="43"/>
                  <a:pt x="87" y="44"/>
                  <a:pt x="92" y="45"/>
                </a:cubicBezTo>
                <a:cubicBezTo>
                  <a:pt x="99" y="48"/>
                  <a:pt x="104" y="51"/>
                  <a:pt x="104" y="54"/>
                </a:cubicBezTo>
                <a:cubicBezTo>
                  <a:pt x="104" y="56"/>
                  <a:pt x="99" y="59"/>
                  <a:pt x="92" y="62"/>
                </a:cubicBezTo>
                <a:cubicBezTo>
                  <a:pt x="89" y="63"/>
                  <a:pt x="87" y="63"/>
                  <a:pt x="84" y="64"/>
                </a:cubicBezTo>
                <a:cubicBezTo>
                  <a:pt x="82" y="58"/>
                  <a:pt x="80" y="51"/>
                  <a:pt x="77" y="44"/>
                </a:cubicBezTo>
                <a:cubicBezTo>
                  <a:pt x="76" y="44"/>
                  <a:pt x="76" y="43"/>
                  <a:pt x="75" y="42"/>
                </a:cubicBezTo>
                <a:close/>
                <a:moveTo>
                  <a:pt x="75" y="66"/>
                </a:moveTo>
                <a:cubicBezTo>
                  <a:pt x="73" y="60"/>
                  <a:pt x="71" y="54"/>
                  <a:pt x="69" y="48"/>
                </a:cubicBezTo>
                <a:cubicBezTo>
                  <a:pt x="67" y="46"/>
                  <a:pt x="66" y="43"/>
                  <a:pt x="65" y="41"/>
                </a:cubicBezTo>
                <a:cubicBezTo>
                  <a:pt x="62" y="41"/>
                  <a:pt x="59" y="41"/>
                  <a:pt x="57" y="41"/>
                </a:cubicBezTo>
                <a:cubicBezTo>
                  <a:pt x="55" y="41"/>
                  <a:pt x="53" y="41"/>
                  <a:pt x="51" y="41"/>
                </a:cubicBezTo>
                <a:cubicBezTo>
                  <a:pt x="50" y="42"/>
                  <a:pt x="49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1" y="51"/>
                  <a:pt x="35" y="58"/>
                  <a:pt x="31" y="64"/>
                </a:cubicBezTo>
                <a:cubicBezTo>
                  <a:pt x="38" y="66"/>
                  <a:pt x="47" y="67"/>
                  <a:pt x="57" y="67"/>
                </a:cubicBezTo>
                <a:cubicBezTo>
                  <a:pt x="63" y="67"/>
                  <a:pt x="69" y="66"/>
                  <a:pt x="75" y="66"/>
                </a:cubicBezTo>
                <a:close/>
                <a:moveTo>
                  <a:pt x="22" y="62"/>
                </a:moveTo>
                <a:cubicBezTo>
                  <a:pt x="22" y="62"/>
                  <a:pt x="22" y="62"/>
                  <a:pt x="22" y="62"/>
                </a:cubicBezTo>
                <a:cubicBezTo>
                  <a:pt x="14" y="59"/>
                  <a:pt x="9" y="56"/>
                  <a:pt x="9" y="54"/>
                </a:cubicBezTo>
                <a:cubicBezTo>
                  <a:pt x="9" y="51"/>
                  <a:pt x="14" y="48"/>
                  <a:pt x="22" y="45"/>
                </a:cubicBezTo>
                <a:cubicBezTo>
                  <a:pt x="26" y="44"/>
                  <a:pt x="31" y="43"/>
                  <a:pt x="37" y="42"/>
                </a:cubicBezTo>
                <a:cubicBezTo>
                  <a:pt x="31" y="49"/>
                  <a:pt x="26" y="56"/>
                  <a:pt x="22" y="62"/>
                </a:cubicBezTo>
                <a:close/>
                <a:moveTo>
                  <a:pt x="64" y="50"/>
                </a:moveTo>
                <a:cubicBezTo>
                  <a:pt x="63" y="55"/>
                  <a:pt x="61" y="59"/>
                  <a:pt x="57" y="62"/>
                </a:cubicBezTo>
                <a:cubicBezTo>
                  <a:pt x="63" y="62"/>
                  <a:pt x="66" y="55"/>
                  <a:pt x="64" y="50"/>
                </a:cubicBezTo>
                <a:close/>
                <a:moveTo>
                  <a:pt x="49" y="57"/>
                </a:moveTo>
                <a:cubicBezTo>
                  <a:pt x="49" y="55"/>
                  <a:pt x="50" y="54"/>
                  <a:pt x="50" y="53"/>
                </a:cubicBezTo>
                <a:cubicBezTo>
                  <a:pt x="49" y="52"/>
                  <a:pt x="49" y="52"/>
                  <a:pt x="49" y="52"/>
                </a:cubicBezTo>
                <a:cubicBezTo>
                  <a:pt x="48" y="54"/>
                  <a:pt x="48" y="55"/>
                  <a:pt x="49" y="57"/>
                </a:cubicBezTo>
                <a:close/>
                <a:moveTo>
                  <a:pt x="49" y="50"/>
                </a:moveTo>
                <a:cubicBezTo>
                  <a:pt x="51" y="52"/>
                  <a:pt x="51" y="52"/>
                  <a:pt x="51" y="52"/>
                </a:cubicBezTo>
                <a:cubicBezTo>
                  <a:pt x="53" y="50"/>
                  <a:pt x="55" y="49"/>
                  <a:pt x="57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3" y="45"/>
                  <a:pt x="50" y="47"/>
                  <a:pt x="49" y="50"/>
                </a:cubicBezTo>
                <a:close/>
                <a:moveTo>
                  <a:pt x="58" y="45"/>
                </a:moveTo>
                <a:cubicBezTo>
                  <a:pt x="58" y="47"/>
                  <a:pt x="58" y="47"/>
                  <a:pt x="58" y="47"/>
                </a:cubicBezTo>
                <a:cubicBezTo>
                  <a:pt x="59" y="46"/>
                  <a:pt x="59" y="46"/>
                  <a:pt x="60" y="46"/>
                </a:cubicBezTo>
                <a:cubicBezTo>
                  <a:pt x="59" y="45"/>
                  <a:pt x="58" y="45"/>
                  <a:pt x="5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4706257" y="3941619"/>
            <a:ext cx="306626" cy="484261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7807804" y="3979543"/>
            <a:ext cx="382755" cy="334119"/>
          </a:xfrm>
          <a:custGeom>
            <a:avLst/>
            <a:gdLst>
              <a:gd name="T0" fmla="*/ 18 w 84"/>
              <a:gd name="T1" fmla="*/ 0 h 73"/>
              <a:gd name="T2" fmla="*/ 26 w 84"/>
              <a:gd name="T3" fmla="*/ 7 h 73"/>
              <a:gd name="T4" fmla="*/ 10 w 84"/>
              <a:gd name="T5" fmla="*/ 7 h 73"/>
              <a:gd name="T6" fmla="*/ 18 w 84"/>
              <a:gd name="T7" fmla="*/ 0 h 73"/>
              <a:gd name="T8" fmla="*/ 49 w 84"/>
              <a:gd name="T9" fmla="*/ 15 h 73"/>
              <a:gd name="T10" fmla="*/ 67 w 84"/>
              <a:gd name="T11" fmla="*/ 22 h 73"/>
              <a:gd name="T12" fmla="*/ 75 w 84"/>
              <a:gd name="T13" fmla="*/ 41 h 73"/>
              <a:gd name="T14" fmla="*/ 67 w 84"/>
              <a:gd name="T15" fmla="*/ 60 h 73"/>
              <a:gd name="T16" fmla="*/ 49 w 84"/>
              <a:gd name="T17" fmla="*/ 67 h 73"/>
              <a:gd name="T18" fmla="*/ 30 w 84"/>
              <a:gd name="T19" fmla="*/ 60 h 73"/>
              <a:gd name="T20" fmla="*/ 22 w 84"/>
              <a:gd name="T21" fmla="*/ 41 h 73"/>
              <a:gd name="T22" fmla="*/ 30 w 84"/>
              <a:gd name="T23" fmla="*/ 22 h 73"/>
              <a:gd name="T24" fmla="*/ 49 w 84"/>
              <a:gd name="T25" fmla="*/ 15 h 73"/>
              <a:gd name="T26" fmla="*/ 45 w 84"/>
              <a:gd name="T27" fmla="*/ 28 h 73"/>
              <a:gd name="T28" fmla="*/ 35 w 84"/>
              <a:gd name="T29" fmla="*/ 33 h 73"/>
              <a:gd name="T30" fmla="*/ 36 w 84"/>
              <a:gd name="T31" fmla="*/ 44 h 73"/>
              <a:gd name="T32" fmla="*/ 44 w 84"/>
              <a:gd name="T33" fmla="*/ 38 h 73"/>
              <a:gd name="T34" fmla="*/ 45 w 84"/>
              <a:gd name="T35" fmla="*/ 28 h 73"/>
              <a:gd name="T36" fmla="*/ 62 w 84"/>
              <a:gd name="T37" fmla="*/ 28 h 73"/>
              <a:gd name="T38" fmla="*/ 49 w 84"/>
              <a:gd name="T39" fmla="*/ 23 h 73"/>
              <a:gd name="T40" fmla="*/ 36 w 84"/>
              <a:gd name="T41" fmla="*/ 28 h 73"/>
              <a:gd name="T42" fmla="*/ 31 w 84"/>
              <a:gd name="T43" fmla="*/ 41 h 73"/>
              <a:gd name="T44" fmla="*/ 36 w 84"/>
              <a:gd name="T45" fmla="*/ 54 h 73"/>
              <a:gd name="T46" fmla="*/ 49 w 84"/>
              <a:gd name="T47" fmla="*/ 59 h 73"/>
              <a:gd name="T48" fmla="*/ 62 w 84"/>
              <a:gd name="T49" fmla="*/ 54 h 73"/>
              <a:gd name="T50" fmla="*/ 67 w 84"/>
              <a:gd name="T51" fmla="*/ 41 h 73"/>
              <a:gd name="T52" fmla="*/ 62 w 84"/>
              <a:gd name="T53" fmla="*/ 28 h 73"/>
              <a:gd name="T54" fmla="*/ 35 w 84"/>
              <a:gd name="T55" fmla="*/ 0 h 73"/>
              <a:gd name="T56" fmla="*/ 29 w 84"/>
              <a:gd name="T57" fmla="*/ 11 h 73"/>
              <a:gd name="T58" fmla="*/ 9 w 84"/>
              <a:gd name="T59" fmla="*/ 11 h 73"/>
              <a:gd name="T60" fmla="*/ 0 w 84"/>
              <a:gd name="T61" fmla="*/ 21 h 73"/>
              <a:gd name="T62" fmla="*/ 0 w 84"/>
              <a:gd name="T63" fmla="*/ 63 h 73"/>
              <a:gd name="T64" fmla="*/ 9 w 84"/>
              <a:gd name="T65" fmla="*/ 73 h 73"/>
              <a:gd name="T66" fmla="*/ 74 w 84"/>
              <a:gd name="T67" fmla="*/ 73 h 73"/>
              <a:gd name="T68" fmla="*/ 84 w 84"/>
              <a:gd name="T69" fmla="*/ 63 h 73"/>
              <a:gd name="T70" fmla="*/ 84 w 84"/>
              <a:gd name="T71" fmla="*/ 21 h 73"/>
              <a:gd name="T72" fmla="*/ 74 w 84"/>
              <a:gd name="T73" fmla="*/ 11 h 73"/>
              <a:gd name="T74" fmla="*/ 71 w 84"/>
              <a:gd name="T75" fmla="*/ 11 h 73"/>
              <a:gd name="T76" fmla="*/ 64 w 84"/>
              <a:gd name="T77" fmla="*/ 0 h 73"/>
              <a:gd name="T78" fmla="*/ 35 w 84"/>
              <a:gd name="T7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4" h="73">
                <a:moveTo>
                  <a:pt x="18" y="0"/>
                </a:moveTo>
                <a:cubicBezTo>
                  <a:pt x="22" y="0"/>
                  <a:pt x="25" y="3"/>
                  <a:pt x="26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4" y="0"/>
                  <a:pt x="18" y="0"/>
                </a:cubicBezTo>
                <a:close/>
                <a:moveTo>
                  <a:pt x="49" y="15"/>
                </a:moveTo>
                <a:cubicBezTo>
                  <a:pt x="56" y="15"/>
                  <a:pt x="63" y="18"/>
                  <a:pt x="67" y="22"/>
                </a:cubicBezTo>
                <a:cubicBezTo>
                  <a:pt x="72" y="27"/>
                  <a:pt x="75" y="34"/>
                  <a:pt x="75" y="41"/>
                </a:cubicBezTo>
                <a:cubicBezTo>
                  <a:pt x="75" y="48"/>
                  <a:pt x="72" y="55"/>
                  <a:pt x="67" y="60"/>
                </a:cubicBezTo>
                <a:cubicBezTo>
                  <a:pt x="63" y="64"/>
                  <a:pt x="56" y="67"/>
                  <a:pt x="49" y="67"/>
                </a:cubicBezTo>
                <a:cubicBezTo>
                  <a:pt x="41" y="67"/>
                  <a:pt x="35" y="64"/>
                  <a:pt x="30" y="60"/>
                </a:cubicBezTo>
                <a:cubicBezTo>
                  <a:pt x="25" y="55"/>
                  <a:pt x="22" y="48"/>
                  <a:pt x="22" y="41"/>
                </a:cubicBezTo>
                <a:cubicBezTo>
                  <a:pt x="22" y="34"/>
                  <a:pt x="25" y="27"/>
                  <a:pt x="30" y="22"/>
                </a:cubicBezTo>
                <a:cubicBezTo>
                  <a:pt x="35" y="18"/>
                  <a:pt x="41" y="15"/>
                  <a:pt x="49" y="15"/>
                </a:cubicBezTo>
                <a:close/>
                <a:moveTo>
                  <a:pt x="45" y="28"/>
                </a:moveTo>
                <a:cubicBezTo>
                  <a:pt x="42" y="26"/>
                  <a:pt x="37" y="28"/>
                  <a:pt x="35" y="33"/>
                </a:cubicBezTo>
                <a:cubicBezTo>
                  <a:pt x="32" y="37"/>
                  <a:pt x="33" y="42"/>
                  <a:pt x="36" y="44"/>
                </a:cubicBezTo>
                <a:cubicBezTo>
                  <a:pt x="40" y="46"/>
                  <a:pt x="41" y="42"/>
                  <a:pt x="44" y="38"/>
                </a:cubicBezTo>
                <a:cubicBezTo>
                  <a:pt x="46" y="33"/>
                  <a:pt x="49" y="30"/>
                  <a:pt x="45" y="28"/>
                </a:cubicBezTo>
                <a:close/>
                <a:moveTo>
                  <a:pt x="62" y="28"/>
                </a:moveTo>
                <a:cubicBezTo>
                  <a:pt x="58" y="25"/>
                  <a:pt x="54" y="23"/>
                  <a:pt x="49" y="23"/>
                </a:cubicBezTo>
                <a:cubicBezTo>
                  <a:pt x="44" y="23"/>
                  <a:pt x="39" y="25"/>
                  <a:pt x="36" y="28"/>
                </a:cubicBezTo>
                <a:cubicBezTo>
                  <a:pt x="33" y="31"/>
                  <a:pt x="31" y="36"/>
                  <a:pt x="31" y="41"/>
                </a:cubicBezTo>
                <a:cubicBezTo>
                  <a:pt x="31" y="46"/>
                  <a:pt x="33" y="50"/>
                  <a:pt x="36" y="54"/>
                </a:cubicBezTo>
                <a:cubicBezTo>
                  <a:pt x="39" y="57"/>
                  <a:pt x="44" y="59"/>
                  <a:pt x="49" y="59"/>
                </a:cubicBezTo>
                <a:cubicBezTo>
                  <a:pt x="54" y="59"/>
                  <a:pt x="58" y="57"/>
                  <a:pt x="62" y="54"/>
                </a:cubicBezTo>
                <a:cubicBezTo>
                  <a:pt x="65" y="50"/>
                  <a:pt x="67" y="46"/>
                  <a:pt x="67" y="41"/>
                </a:cubicBezTo>
                <a:cubicBezTo>
                  <a:pt x="67" y="36"/>
                  <a:pt x="65" y="31"/>
                  <a:pt x="62" y="28"/>
                </a:cubicBezTo>
                <a:close/>
                <a:moveTo>
                  <a:pt x="35" y="0"/>
                </a:moveTo>
                <a:cubicBezTo>
                  <a:pt x="29" y="11"/>
                  <a:pt x="29" y="11"/>
                  <a:pt x="2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4" y="11"/>
                  <a:pt x="0" y="15"/>
                  <a:pt x="0" y="2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9"/>
                  <a:pt x="4" y="73"/>
                  <a:pt x="9" y="73"/>
                </a:cubicBezTo>
                <a:cubicBezTo>
                  <a:pt x="74" y="73"/>
                  <a:pt x="74" y="73"/>
                  <a:pt x="74" y="73"/>
                </a:cubicBezTo>
                <a:cubicBezTo>
                  <a:pt x="79" y="73"/>
                  <a:pt x="84" y="69"/>
                  <a:pt x="84" y="63"/>
                </a:cubicBezTo>
                <a:cubicBezTo>
                  <a:pt x="84" y="21"/>
                  <a:pt x="84" y="21"/>
                  <a:pt x="84" y="21"/>
                </a:cubicBezTo>
                <a:cubicBezTo>
                  <a:pt x="84" y="15"/>
                  <a:pt x="79" y="11"/>
                  <a:pt x="74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64" y="0"/>
                  <a:pt x="64" y="0"/>
                  <a:pt x="64" y="0"/>
                </a:cubicBezTo>
                <a:lnTo>
                  <a:pt x="3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5426355" y="2630967"/>
            <a:ext cx="437737" cy="450427"/>
          </a:xfrm>
          <a:custGeom>
            <a:avLst/>
            <a:gdLst>
              <a:gd name="T0" fmla="*/ 5 w 96"/>
              <a:gd name="T1" fmla="*/ 42 h 99"/>
              <a:gd name="T2" fmla="*/ 74 w 96"/>
              <a:gd name="T3" fmla="*/ 42 h 99"/>
              <a:gd name="T4" fmla="*/ 77 w 96"/>
              <a:gd name="T5" fmla="*/ 41 h 99"/>
              <a:gd name="T6" fmla="*/ 91 w 96"/>
              <a:gd name="T7" fmla="*/ 47 h 99"/>
              <a:gd name="T8" fmla="*/ 96 w 96"/>
              <a:gd name="T9" fmla="*/ 60 h 99"/>
              <a:gd name="T10" fmla="*/ 91 w 96"/>
              <a:gd name="T11" fmla="*/ 73 h 99"/>
              <a:gd name="T12" fmla="*/ 77 w 96"/>
              <a:gd name="T13" fmla="*/ 78 h 99"/>
              <a:gd name="T14" fmla="*/ 68 w 96"/>
              <a:gd name="T15" fmla="*/ 76 h 99"/>
              <a:gd name="T16" fmla="*/ 62 w 96"/>
              <a:gd name="T17" fmla="*/ 85 h 99"/>
              <a:gd name="T18" fmla="*/ 67 w 96"/>
              <a:gd name="T19" fmla="*/ 85 h 99"/>
              <a:gd name="T20" fmla="*/ 84 w 96"/>
              <a:gd name="T21" fmla="*/ 85 h 99"/>
              <a:gd name="T22" fmla="*/ 71 w 96"/>
              <a:gd name="T23" fmla="*/ 99 h 99"/>
              <a:gd name="T24" fmla="*/ 17 w 96"/>
              <a:gd name="T25" fmla="*/ 99 h 99"/>
              <a:gd name="T26" fmla="*/ 12 w 96"/>
              <a:gd name="T27" fmla="*/ 99 h 99"/>
              <a:gd name="T28" fmla="*/ 0 w 96"/>
              <a:gd name="T29" fmla="*/ 85 h 99"/>
              <a:gd name="T30" fmla="*/ 17 w 96"/>
              <a:gd name="T31" fmla="*/ 85 h 99"/>
              <a:gd name="T32" fmla="*/ 21 w 96"/>
              <a:gd name="T33" fmla="*/ 85 h 99"/>
              <a:gd name="T34" fmla="*/ 5 w 96"/>
              <a:gd name="T35" fmla="*/ 42 h 99"/>
              <a:gd name="T36" fmla="*/ 56 w 96"/>
              <a:gd name="T37" fmla="*/ 36 h 99"/>
              <a:gd name="T38" fmla="*/ 55 w 96"/>
              <a:gd name="T39" fmla="*/ 6 h 99"/>
              <a:gd name="T40" fmla="*/ 56 w 96"/>
              <a:gd name="T41" fmla="*/ 36 h 99"/>
              <a:gd name="T42" fmla="*/ 43 w 96"/>
              <a:gd name="T43" fmla="*/ 30 h 99"/>
              <a:gd name="T44" fmla="*/ 42 w 96"/>
              <a:gd name="T45" fmla="*/ 0 h 99"/>
              <a:gd name="T46" fmla="*/ 43 w 96"/>
              <a:gd name="T47" fmla="*/ 30 h 99"/>
              <a:gd name="T48" fmla="*/ 30 w 96"/>
              <a:gd name="T49" fmla="*/ 34 h 99"/>
              <a:gd name="T50" fmla="*/ 29 w 96"/>
              <a:gd name="T51" fmla="*/ 4 h 99"/>
              <a:gd name="T52" fmla="*/ 30 w 96"/>
              <a:gd name="T53" fmla="*/ 34 h 99"/>
              <a:gd name="T54" fmla="*/ 15 w 96"/>
              <a:gd name="T55" fmla="*/ 53 h 99"/>
              <a:gd name="T56" fmla="*/ 26 w 96"/>
              <a:gd name="T57" fmla="*/ 80 h 99"/>
              <a:gd name="T58" fmla="*/ 33 w 96"/>
              <a:gd name="T59" fmla="*/ 75 h 99"/>
              <a:gd name="T60" fmla="*/ 24 w 96"/>
              <a:gd name="T61" fmla="*/ 52 h 99"/>
              <a:gd name="T62" fmla="*/ 15 w 96"/>
              <a:gd name="T63" fmla="*/ 53 h 99"/>
              <a:gd name="T64" fmla="*/ 77 w 96"/>
              <a:gd name="T65" fmla="*/ 50 h 99"/>
              <a:gd name="T66" fmla="*/ 72 w 96"/>
              <a:gd name="T67" fmla="*/ 68 h 99"/>
              <a:gd name="T68" fmla="*/ 77 w 96"/>
              <a:gd name="T69" fmla="*/ 70 h 99"/>
              <a:gd name="T70" fmla="*/ 84 w 96"/>
              <a:gd name="T71" fmla="*/ 67 h 99"/>
              <a:gd name="T72" fmla="*/ 87 w 96"/>
              <a:gd name="T73" fmla="*/ 60 h 99"/>
              <a:gd name="T74" fmla="*/ 84 w 96"/>
              <a:gd name="T75" fmla="*/ 53 h 99"/>
              <a:gd name="T76" fmla="*/ 77 w 96"/>
              <a:gd name="T77" fmla="*/ 50 h 99"/>
              <a:gd name="T78" fmla="*/ 77 w 96"/>
              <a:gd name="T7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99">
                <a:moveTo>
                  <a:pt x="5" y="42"/>
                </a:moveTo>
                <a:cubicBezTo>
                  <a:pt x="28" y="42"/>
                  <a:pt x="51" y="42"/>
                  <a:pt x="74" y="42"/>
                </a:cubicBezTo>
                <a:cubicBezTo>
                  <a:pt x="75" y="41"/>
                  <a:pt x="76" y="41"/>
                  <a:pt x="77" y="41"/>
                </a:cubicBezTo>
                <a:cubicBezTo>
                  <a:pt x="83" y="41"/>
                  <a:pt x="87" y="43"/>
                  <a:pt x="91" y="47"/>
                </a:cubicBezTo>
                <a:cubicBezTo>
                  <a:pt x="94" y="50"/>
                  <a:pt x="96" y="55"/>
                  <a:pt x="96" y="60"/>
                </a:cubicBezTo>
                <a:cubicBezTo>
                  <a:pt x="96" y="65"/>
                  <a:pt x="94" y="70"/>
                  <a:pt x="91" y="73"/>
                </a:cubicBezTo>
                <a:cubicBezTo>
                  <a:pt x="87" y="76"/>
                  <a:pt x="83" y="78"/>
                  <a:pt x="77" y="78"/>
                </a:cubicBezTo>
                <a:cubicBezTo>
                  <a:pt x="74" y="78"/>
                  <a:pt x="71" y="78"/>
                  <a:pt x="68" y="76"/>
                </a:cubicBezTo>
                <a:cubicBezTo>
                  <a:pt x="67" y="79"/>
                  <a:pt x="65" y="82"/>
                  <a:pt x="62" y="85"/>
                </a:cubicBezTo>
                <a:cubicBezTo>
                  <a:pt x="67" y="85"/>
                  <a:pt x="67" y="85"/>
                  <a:pt x="67" y="85"/>
                </a:cubicBezTo>
                <a:cubicBezTo>
                  <a:pt x="84" y="85"/>
                  <a:pt x="84" y="85"/>
                  <a:pt x="84" y="85"/>
                </a:cubicBezTo>
                <a:cubicBezTo>
                  <a:pt x="71" y="99"/>
                  <a:pt x="71" y="99"/>
                  <a:pt x="71" y="99"/>
                </a:cubicBezTo>
                <a:cubicBezTo>
                  <a:pt x="17" y="99"/>
                  <a:pt x="17" y="99"/>
                  <a:pt x="17" y="99"/>
                </a:cubicBezTo>
                <a:cubicBezTo>
                  <a:pt x="12" y="99"/>
                  <a:pt x="12" y="99"/>
                  <a:pt x="12" y="99"/>
                </a:cubicBezTo>
                <a:cubicBezTo>
                  <a:pt x="0" y="85"/>
                  <a:pt x="0" y="85"/>
                  <a:pt x="0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11" y="72"/>
                  <a:pt x="6" y="58"/>
                  <a:pt x="5" y="42"/>
                </a:cubicBezTo>
                <a:close/>
                <a:moveTo>
                  <a:pt x="56" y="36"/>
                </a:moveTo>
                <a:cubicBezTo>
                  <a:pt x="42" y="15"/>
                  <a:pt x="59" y="19"/>
                  <a:pt x="55" y="6"/>
                </a:cubicBezTo>
                <a:cubicBezTo>
                  <a:pt x="64" y="18"/>
                  <a:pt x="50" y="19"/>
                  <a:pt x="56" y="36"/>
                </a:cubicBezTo>
                <a:close/>
                <a:moveTo>
                  <a:pt x="43" y="30"/>
                </a:moveTo>
                <a:cubicBezTo>
                  <a:pt x="37" y="13"/>
                  <a:pt x="51" y="12"/>
                  <a:pt x="42" y="0"/>
                </a:cubicBezTo>
                <a:cubicBezTo>
                  <a:pt x="46" y="14"/>
                  <a:pt x="29" y="10"/>
                  <a:pt x="43" y="30"/>
                </a:cubicBezTo>
                <a:close/>
                <a:moveTo>
                  <a:pt x="30" y="34"/>
                </a:moveTo>
                <a:cubicBezTo>
                  <a:pt x="16" y="14"/>
                  <a:pt x="33" y="18"/>
                  <a:pt x="29" y="4"/>
                </a:cubicBezTo>
                <a:cubicBezTo>
                  <a:pt x="38" y="17"/>
                  <a:pt x="24" y="17"/>
                  <a:pt x="30" y="34"/>
                </a:cubicBezTo>
                <a:close/>
                <a:moveTo>
                  <a:pt x="15" y="53"/>
                </a:moveTo>
                <a:cubicBezTo>
                  <a:pt x="17" y="62"/>
                  <a:pt x="21" y="72"/>
                  <a:pt x="26" y="80"/>
                </a:cubicBezTo>
                <a:cubicBezTo>
                  <a:pt x="33" y="75"/>
                  <a:pt x="33" y="75"/>
                  <a:pt x="33" y="75"/>
                </a:cubicBezTo>
                <a:cubicBezTo>
                  <a:pt x="29" y="68"/>
                  <a:pt x="25" y="59"/>
                  <a:pt x="24" y="52"/>
                </a:cubicBezTo>
                <a:cubicBezTo>
                  <a:pt x="15" y="53"/>
                  <a:pt x="15" y="53"/>
                  <a:pt x="15" y="53"/>
                </a:cubicBezTo>
                <a:close/>
                <a:moveTo>
                  <a:pt x="77" y="50"/>
                </a:moveTo>
                <a:cubicBezTo>
                  <a:pt x="76" y="56"/>
                  <a:pt x="74" y="62"/>
                  <a:pt x="72" y="68"/>
                </a:cubicBezTo>
                <a:cubicBezTo>
                  <a:pt x="74" y="69"/>
                  <a:pt x="75" y="70"/>
                  <a:pt x="77" y="70"/>
                </a:cubicBezTo>
                <a:cubicBezTo>
                  <a:pt x="80" y="70"/>
                  <a:pt x="83" y="69"/>
                  <a:pt x="84" y="67"/>
                </a:cubicBezTo>
                <a:cubicBezTo>
                  <a:pt x="86" y="65"/>
                  <a:pt x="87" y="63"/>
                  <a:pt x="87" y="60"/>
                </a:cubicBezTo>
                <a:cubicBezTo>
                  <a:pt x="87" y="57"/>
                  <a:pt x="86" y="55"/>
                  <a:pt x="84" y="53"/>
                </a:cubicBezTo>
                <a:cubicBezTo>
                  <a:pt x="83" y="51"/>
                  <a:pt x="80" y="50"/>
                  <a:pt x="77" y="50"/>
                </a:cubicBezTo>
                <a:cubicBezTo>
                  <a:pt x="77" y="50"/>
                  <a:pt x="77" y="50"/>
                  <a:pt x="7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5451731" y="5198068"/>
            <a:ext cx="386986" cy="477916"/>
          </a:xfrm>
          <a:custGeom>
            <a:avLst/>
            <a:gdLst>
              <a:gd name="T0" fmla="*/ 0 w 85"/>
              <a:gd name="T1" fmla="*/ 29 h 105"/>
              <a:gd name="T2" fmla="*/ 50 w 85"/>
              <a:gd name="T3" fmla="*/ 0 h 105"/>
              <a:gd name="T4" fmla="*/ 70 w 85"/>
              <a:gd name="T5" fmla="*/ 35 h 105"/>
              <a:gd name="T6" fmla="*/ 56 w 85"/>
              <a:gd name="T7" fmla="*/ 42 h 105"/>
              <a:gd name="T8" fmla="*/ 69 w 85"/>
              <a:gd name="T9" fmla="*/ 64 h 105"/>
              <a:gd name="T10" fmla="*/ 67 w 85"/>
              <a:gd name="T11" fmla="*/ 68 h 105"/>
              <a:gd name="T12" fmla="*/ 72 w 85"/>
              <a:gd name="T13" fmla="*/ 69 h 105"/>
              <a:gd name="T14" fmla="*/ 70 w 85"/>
              <a:gd name="T15" fmla="*/ 73 h 105"/>
              <a:gd name="T16" fmla="*/ 72 w 85"/>
              <a:gd name="T17" fmla="*/ 77 h 105"/>
              <a:gd name="T18" fmla="*/ 77 w 85"/>
              <a:gd name="T19" fmla="*/ 77 h 105"/>
              <a:gd name="T20" fmla="*/ 81 w 85"/>
              <a:gd name="T21" fmla="*/ 85 h 105"/>
              <a:gd name="T22" fmla="*/ 80 w 85"/>
              <a:gd name="T23" fmla="*/ 89 h 105"/>
              <a:gd name="T24" fmla="*/ 85 w 85"/>
              <a:gd name="T25" fmla="*/ 91 h 105"/>
              <a:gd name="T26" fmla="*/ 79 w 85"/>
              <a:gd name="T27" fmla="*/ 98 h 105"/>
              <a:gd name="T28" fmla="*/ 69 w 85"/>
              <a:gd name="T29" fmla="*/ 81 h 105"/>
              <a:gd name="T30" fmla="*/ 65 w 85"/>
              <a:gd name="T31" fmla="*/ 83 h 105"/>
              <a:gd name="T32" fmla="*/ 76 w 85"/>
              <a:gd name="T33" fmla="*/ 102 h 105"/>
              <a:gd name="T34" fmla="*/ 73 w 85"/>
              <a:gd name="T35" fmla="*/ 105 h 105"/>
              <a:gd name="T36" fmla="*/ 71 w 85"/>
              <a:gd name="T37" fmla="*/ 105 h 105"/>
              <a:gd name="T38" fmla="*/ 46 w 85"/>
              <a:gd name="T39" fmla="*/ 63 h 105"/>
              <a:gd name="T40" fmla="*/ 45 w 85"/>
              <a:gd name="T41" fmla="*/ 64 h 105"/>
              <a:gd name="T42" fmla="*/ 68 w 85"/>
              <a:gd name="T43" fmla="*/ 105 h 105"/>
              <a:gd name="T44" fmla="*/ 63 w 85"/>
              <a:gd name="T45" fmla="*/ 104 h 105"/>
              <a:gd name="T46" fmla="*/ 34 w 85"/>
              <a:gd name="T47" fmla="*/ 55 h 105"/>
              <a:gd name="T48" fmla="*/ 20 w 85"/>
              <a:gd name="T49" fmla="*/ 63 h 105"/>
              <a:gd name="T50" fmla="*/ 0 w 85"/>
              <a:gd name="T51" fmla="*/ 29 h 105"/>
              <a:gd name="T52" fmla="*/ 14 w 85"/>
              <a:gd name="T53" fmla="*/ 28 h 105"/>
              <a:gd name="T54" fmla="*/ 22 w 85"/>
              <a:gd name="T55" fmla="*/ 42 h 105"/>
              <a:gd name="T56" fmla="*/ 49 w 85"/>
              <a:gd name="T57" fmla="*/ 26 h 105"/>
              <a:gd name="T58" fmla="*/ 42 w 85"/>
              <a:gd name="T59" fmla="*/ 12 h 105"/>
              <a:gd name="T60" fmla="*/ 14 w 85"/>
              <a:gd name="T61" fmla="*/ 2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105">
                <a:moveTo>
                  <a:pt x="0" y="29"/>
                </a:moveTo>
                <a:cubicBezTo>
                  <a:pt x="13" y="12"/>
                  <a:pt x="30" y="3"/>
                  <a:pt x="50" y="0"/>
                </a:cubicBezTo>
                <a:cubicBezTo>
                  <a:pt x="56" y="11"/>
                  <a:pt x="63" y="23"/>
                  <a:pt x="70" y="35"/>
                </a:cubicBezTo>
                <a:cubicBezTo>
                  <a:pt x="56" y="42"/>
                  <a:pt x="56" y="42"/>
                  <a:pt x="56" y="42"/>
                </a:cubicBezTo>
                <a:cubicBezTo>
                  <a:pt x="69" y="64"/>
                  <a:pt x="69" y="64"/>
                  <a:pt x="69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72" y="69"/>
                  <a:pt x="72" y="69"/>
                  <a:pt x="72" y="69"/>
                </a:cubicBezTo>
                <a:cubicBezTo>
                  <a:pt x="70" y="73"/>
                  <a:pt x="70" y="73"/>
                  <a:pt x="70" y="73"/>
                </a:cubicBezTo>
                <a:cubicBezTo>
                  <a:pt x="72" y="77"/>
                  <a:pt x="72" y="77"/>
                  <a:pt x="72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81" y="85"/>
                  <a:pt x="81" y="85"/>
                  <a:pt x="81" y="85"/>
                </a:cubicBezTo>
                <a:cubicBezTo>
                  <a:pt x="80" y="89"/>
                  <a:pt x="80" y="89"/>
                  <a:pt x="80" y="89"/>
                </a:cubicBezTo>
                <a:cubicBezTo>
                  <a:pt x="85" y="91"/>
                  <a:pt x="85" y="91"/>
                  <a:pt x="85" y="91"/>
                </a:cubicBezTo>
                <a:cubicBezTo>
                  <a:pt x="79" y="98"/>
                  <a:pt x="79" y="98"/>
                  <a:pt x="79" y="98"/>
                </a:cubicBezTo>
                <a:cubicBezTo>
                  <a:pt x="69" y="81"/>
                  <a:pt x="69" y="81"/>
                  <a:pt x="69" y="81"/>
                </a:cubicBezTo>
                <a:cubicBezTo>
                  <a:pt x="65" y="83"/>
                  <a:pt x="65" y="83"/>
                  <a:pt x="65" y="8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46" y="63"/>
                  <a:pt x="46" y="63"/>
                  <a:pt x="46" y="63"/>
                </a:cubicBezTo>
                <a:cubicBezTo>
                  <a:pt x="45" y="64"/>
                  <a:pt x="45" y="64"/>
                  <a:pt x="45" y="64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34" y="55"/>
                  <a:pt x="34" y="55"/>
                  <a:pt x="34" y="55"/>
                </a:cubicBezTo>
                <a:cubicBezTo>
                  <a:pt x="20" y="63"/>
                  <a:pt x="20" y="63"/>
                  <a:pt x="20" y="63"/>
                </a:cubicBezTo>
                <a:cubicBezTo>
                  <a:pt x="13" y="52"/>
                  <a:pt x="7" y="40"/>
                  <a:pt x="0" y="29"/>
                </a:cubicBezTo>
                <a:close/>
                <a:moveTo>
                  <a:pt x="14" y="28"/>
                </a:moveTo>
                <a:cubicBezTo>
                  <a:pt x="22" y="42"/>
                  <a:pt x="22" y="42"/>
                  <a:pt x="22" y="42"/>
                </a:cubicBezTo>
                <a:cubicBezTo>
                  <a:pt x="49" y="26"/>
                  <a:pt x="49" y="26"/>
                  <a:pt x="49" y="26"/>
                </a:cubicBezTo>
                <a:cubicBezTo>
                  <a:pt x="42" y="12"/>
                  <a:pt x="42" y="12"/>
                  <a:pt x="42" y="12"/>
                </a:cubicBez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7011799" y="5223634"/>
            <a:ext cx="409478" cy="426780"/>
          </a:xfrm>
          <a:custGeom>
            <a:avLst/>
            <a:gdLst>
              <a:gd name="T0" fmla="*/ 13 w 99"/>
              <a:gd name="T1" fmla="*/ 34 h 103"/>
              <a:gd name="T2" fmla="*/ 14 w 99"/>
              <a:gd name="T3" fmla="*/ 48 h 103"/>
              <a:gd name="T4" fmla="*/ 15 w 99"/>
              <a:gd name="T5" fmla="*/ 2 h 103"/>
              <a:gd name="T6" fmla="*/ 18 w 99"/>
              <a:gd name="T7" fmla="*/ 0 h 103"/>
              <a:gd name="T8" fmla="*/ 65 w 99"/>
              <a:gd name="T9" fmla="*/ 0 h 103"/>
              <a:gd name="T10" fmla="*/ 83 w 99"/>
              <a:gd name="T11" fmla="*/ 9 h 103"/>
              <a:gd name="T12" fmla="*/ 84 w 99"/>
              <a:gd name="T13" fmla="*/ 11 h 103"/>
              <a:gd name="T14" fmla="*/ 85 w 99"/>
              <a:gd name="T15" fmla="*/ 48 h 103"/>
              <a:gd name="T16" fmla="*/ 87 w 99"/>
              <a:gd name="T17" fmla="*/ 34 h 103"/>
              <a:gd name="T18" fmla="*/ 96 w 99"/>
              <a:gd name="T19" fmla="*/ 83 h 103"/>
              <a:gd name="T20" fmla="*/ 84 w 99"/>
              <a:gd name="T21" fmla="*/ 103 h 103"/>
              <a:gd name="T22" fmla="*/ 15 w 99"/>
              <a:gd name="T23" fmla="*/ 103 h 103"/>
              <a:gd name="T24" fmla="*/ 3 w 99"/>
              <a:gd name="T25" fmla="*/ 83 h 103"/>
              <a:gd name="T26" fmla="*/ 22 w 99"/>
              <a:gd name="T27" fmla="*/ 48 h 103"/>
              <a:gd name="T28" fmla="*/ 78 w 99"/>
              <a:gd name="T29" fmla="*/ 16 h 103"/>
              <a:gd name="T30" fmla="*/ 65 w 99"/>
              <a:gd name="T31" fmla="*/ 16 h 103"/>
              <a:gd name="T32" fmla="*/ 63 w 99"/>
              <a:gd name="T33" fmla="*/ 7 h 103"/>
              <a:gd name="T34" fmla="*/ 22 w 99"/>
              <a:gd name="T35" fmla="*/ 48 h 103"/>
              <a:gd name="T36" fmla="*/ 22 w 99"/>
              <a:gd name="T37" fmla="*/ 73 h 103"/>
              <a:gd name="T38" fmla="*/ 77 w 99"/>
              <a:gd name="T39" fmla="*/ 96 h 103"/>
              <a:gd name="T40" fmla="*/ 28 w 99"/>
              <a:gd name="T41" fmla="*/ 16 h 103"/>
              <a:gd name="T42" fmla="*/ 58 w 99"/>
              <a:gd name="T43" fmla="*/ 20 h 103"/>
              <a:gd name="T44" fmla="*/ 28 w 99"/>
              <a:gd name="T45" fmla="*/ 16 h 103"/>
              <a:gd name="T46" fmla="*/ 28 w 99"/>
              <a:gd name="T47" fmla="*/ 37 h 103"/>
              <a:gd name="T48" fmla="*/ 71 w 99"/>
              <a:gd name="T49" fmla="*/ 33 h 103"/>
              <a:gd name="T50" fmla="*/ 28 w 99"/>
              <a:gd name="T51" fmla="*/ 24 h 103"/>
              <a:gd name="T52" fmla="*/ 71 w 99"/>
              <a:gd name="T53" fmla="*/ 28 h 103"/>
              <a:gd name="T54" fmla="*/ 28 w 99"/>
              <a:gd name="T55" fmla="*/ 24 h 103"/>
              <a:gd name="T56" fmla="*/ 67 w 99"/>
              <a:gd name="T57" fmla="*/ 13 h 103"/>
              <a:gd name="T58" fmla="*/ 67 w 99"/>
              <a:gd name="T59" fmla="*/ 8 h 103"/>
              <a:gd name="T60" fmla="*/ 76 w 99"/>
              <a:gd name="T61" fmla="*/ 60 h 103"/>
              <a:gd name="T62" fmla="*/ 84 w 99"/>
              <a:gd name="T63" fmla="*/ 60 h 103"/>
              <a:gd name="T64" fmla="*/ 87 w 99"/>
              <a:gd name="T65" fmla="*/ 56 h 103"/>
              <a:gd name="T66" fmla="*/ 79 w 99"/>
              <a:gd name="T6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" h="103">
                <a:moveTo>
                  <a:pt x="3" y="34"/>
                </a:moveTo>
                <a:cubicBezTo>
                  <a:pt x="13" y="34"/>
                  <a:pt x="13" y="34"/>
                  <a:pt x="13" y="34"/>
                </a:cubicBezTo>
                <a:cubicBezTo>
                  <a:pt x="13" y="48"/>
                  <a:pt x="13" y="48"/>
                  <a:pt x="13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83" y="9"/>
                  <a:pt x="83" y="9"/>
                  <a:pt x="83" y="9"/>
                </a:cubicBezTo>
                <a:cubicBezTo>
                  <a:pt x="84" y="10"/>
                  <a:pt x="84" y="10"/>
                  <a:pt x="84" y="10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48"/>
                  <a:pt x="84" y="48"/>
                  <a:pt x="84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7" y="48"/>
                  <a:pt x="87" y="48"/>
                  <a:pt x="87" y="48"/>
                </a:cubicBezTo>
                <a:cubicBezTo>
                  <a:pt x="87" y="34"/>
                  <a:pt x="87" y="34"/>
                  <a:pt x="87" y="34"/>
                </a:cubicBezTo>
                <a:cubicBezTo>
                  <a:pt x="96" y="34"/>
                  <a:pt x="96" y="34"/>
                  <a:pt x="96" y="34"/>
                </a:cubicBezTo>
                <a:cubicBezTo>
                  <a:pt x="99" y="50"/>
                  <a:pt x="99" y="67"/>
                  <a:pt x="96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5" y="83"/>
                  <a:pt x="15" y="83"/>
                  <a:pt x="15" y="83"/>
                </a:cubicBezTo>
                <a:cubicBezTo>
                  <a:pt x="3" y="83"/>
                  <a:pt x="3" y="83"/>
                  <a:pt x="3" y="83"/>
                </a:cubicBezTo>
                <a:cubicBezTo>
                  <a:pt x="0" y="67"/>
                  <a:pt x="0" y="51"/>
                  <a:pt x="3" y="34"/>
                </a:cubicBezTo>
                <a:close/>
                <a:moveTo>
                  <a:pt x="22" y="48"/>
                </a:moveTo>
                <a:cubicBezTo>
                  <a:pt x="78" y="48"/>
                  <a:pt x="78" y="48"/>
                  <a:pt x="78" y="48"/>
                </a:cubicBezTo>
                <a:cubicBezTo>
                  <a:pt x="78" y="16"/>
                  <a:pt x="78" y="16"/>
                  <a:pt x="78" y="16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4"/>
                  <a:pt x="64" y="14"/>
                  <a:pt x="64" y="14"/>
                </a:cubicBezTo>
                <a:cubicBezTo>
                  <a:pt x="63" y="7"/>
                  <a:pt x="63" y="7"/>
                  <a:pt x="63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48"/>
                  <a:pt x="22" y="48"/>
                  <a:pt x="22" y="48"/>
                </a:cubicBezTo>
                <a:close/>
                <a:moveTo>
                  <a:pt x="77" y="73"/>
                </a:moveTo>
                <a:cubicBezTo>
                  <a:pt x="22" y="73"/>
                  <a:pt x="22" y="73"/>
                  <a:pt x="22" y="73"/>
                </a:cubicBezTo>
                <a:cubicBezTo>
                  <a:pt x="22" y="96"/>
                  <a:pt x="22" y="96"/>
                  <a:pt x="22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73"/>
                  <a:pt x="77" y="73"/>
                  <a:pt x="77" y="73"/>
                </a:cubicBezTo>
                <a:close/>
                <a:moveTo>
                  <a:pt x="28" y="16"/>
                </a:moveTo>
                <a:cubicBezTo>
                  <a:pt x="28" y="20"/>
                  <a:pt x="28" y="20"/>
                  <a:pt x="28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16"/>
                  <a:pt x="58" y="16"/>
                  <a:pt x="58" y="16"/>
                </a:cubicBezTo>
                <a:cubicBezTo>
                  <a:pt x="28" y="16"/>
                  <a:pt x="28" y="16"/>
                  <a:pt x="28" y="16"/>
                </a:cubicBezTo>
                <a:close/>
                <a:moveTo>
                  <a:pt x="28" y="33"/>
                </a:moveTo>
                <a:cubicBezTo>
                  <a:pt x="28" y="37"/>
                  <a:pt x="28" y="37"/>
                  <a:pt x="28" y="37"/>
                </a:cubicBezTo>
                <a:cubicBezTo>
                  <a:pt x="71" y="37"/>
                  <a:pt x="71" y="37"/>
                  <a:pt x="71" y="37"/>
                </a:cubicBezTo>
                <a:cubicBezTo>
                  <a:pt x="71" y="33"/>
                  <a:pt x="71" y="33"/>
                  <a:pt x="71" y="33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28" y="24"/>
                </a:moveTo>
                <a:cubicBezTo>
                  <a:pt x="28" y="28"/>
                  <a:pt x="28" y="28"/>
                  <a:pt x="28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4"/>
                  <a:pt x="71" y="24"/>
                  <a:pt x="71" y="24"/>
                </a:cubicBezTo>
                <a:cubicBezTo>
                  <a:pt x="28" y="24"/>
                  <a:pt x="28" y="24"/>
                  <a:pt x="28" y="24"/>
                </a:cubicBezTo>
                <a:close/>
                <a:moveTo>
                  <a:pt x="67" y="8"/>
                </a:moveTo>
                <a:cubicBezTo>
                  <a:pt x="67" y="13"/>
                  <a:pt x="67" y="13"/>
                  <a:pt x="67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67" y="8"/>
                  <a:pt x="67" y="8"/>
                  <a:pt x="67" y="8"/>
                </a:cubicBezTo>
                <a:close/>
                <a:moveTo>
                  <a:pt x="76" y="56"/>
                </a:moveTo>
                <a:cubicBezTo>
                  <a:pt x="76" y="60"/>
                  <a:pt x="76" y="60"/>
                  <a:pt x="76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56"/>
                  <a:pt x="87" y="56"/>
                  <a:pt x="87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79" y="56"/>
                  <a:pt x="79" y="56"/>
                  <a:pt x="79" y="56"/>
                </a:cubicBezTo>
                <a:lnTo>
                  <a:pt x="76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190560" y="2427882"/>
            <a:ext cx="2053398" cy="534689"/>
            <a:chOff x="8604409" y="1657109"/>
            <a:chExt cx="2781889" cy="583836"/>
          </a:xfrm>
        </p:grpSpPr>
        <p:sp>
          <p:nvSpPr>
            <p:cNvPr id="20" name="TextBox 19"/>
            <p:cNvSpPr txBox="1"/>
            <p:nvPr/>
          </p:nvSpPr>
          <p:spPr>
            <a:xfrm>
              <a:off x="8609553" y="1657109"/>
              <a:ext cx="1326912" cy="211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604409" y="1918321"/>
              <a:ext cx="2781889" cy="32262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190560" y="5023318"/>
            <a:ext cx="2053399" cy="511597"/>
            <a:chOff x="8604409" y="1682325"/>
            <a:chExt cx="2781890" cy="558620"/>
          </a:xfrm>
        </p:grpSpPr>
        <p:sp>
          <p:nvSpPr>
            <p:cNvPr id="23" name="TextBox 22"/>
            <p:cNvSpPr txBox="1"/>
            <p:nvPr/>
          </p:nvSpPr>
          <p:spPr>
            <a:xfrm>
              <a:off x="8609553" y="1682325"/>
              <a:ext cx="1326912" cy="211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604409" y="1918322"/>
              <a:ext cx="2781890" cy="32262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51315" y="3646668"/>
            <a:ext cx="1980519" cy="651158"/>
            <a:chOff x="8604409" y="1691246"/>
            <a:chExt cx="2162551" cy="711007"/>
          </a:xfrm>
        </p:grpSpPr>
        <p:sp>
          <p:nvSpPr>
            <p:cNvPr id="26" name="TextBox 25"/>
            <p:cNvSpPr txBox="1"/>
            <p:nvPr/>
          </p:nvSpPr>
          <p:spPr>
            <a:xfrm>
              <a:off x="8609553" y="1691246"/>
              <a:ext cx="1069456" cy="2117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US" sz="105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8604409" y="1918320"/>
              <a:ext cx="2162551" cy="4839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2677328" y="2453665"/>
            <a:ext cx="2035262" cy="508909"/>
            <a:chOff x="8604409" y="1685260"/>
            <a:chExt cx="2779816" cy="555686"/>
          </a:xfrm>
        </p:grpSpPr>
        <p:sp>
          <p:nvSpPr>
            <p:cNvPr id="29" name="TextBox 28"/>
            <p:cNvSpPr txBox="1"/>
            <p:nvPr/>
          </p:nvSpPr>
          <p:spPr>
            <a:xfrm>
              <a:off x="8609550" y="1685260"/>
              <a:ext cx="1337738" cy="211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H="1">
              <a:off x="8604409" y="1918322"/>
              <a:ext cx="2779816" cy="32262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2677327" y="5037227"/>
            <a:ext cx="2035261" cy="497683"/>
            <a:chOff x="8604409" y="1697515"/>
            <a:chExt cx="2779814" cy="543429"/>
          </a:xfrm>
        </p:grpSpPr>
        <p:sp>
          <p:nvSpPr>
            <p:cNvPr id="32" name="TextBox 31"/>
            <p:cNvSpPr txBox="1"/>
            <p:nvPr/>
          </p:nvSpPr>
          <p:spPr>
            <a:xfrm>
              <a:off x="8609550" y="1697515"/>
              <a:ext cx="1337737" cy="211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H="1">
              <a:off x="8604409" y="1918320"/>
              <a:ext cx="2779814" cy="32262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1864386" y="3651002"/>
            <a:ext cx="2011769" cy="646818"/>
            <a:chOff x="8604409" y="1695983"/>
            <a:chExt cx="2571444" cy="706270"/>
          </a:xfrm>
        </p:grpSpPr>
        <p:sp>
          <p:nvSpPr>
            <p:cNvPr id="35" name="TextBox 34"/>
            <p:cNvSpPr txBox="1"/>
            <p:nvPr/>
          </p:nvSpPr>
          <p:spPr>
            <a:xfrm>
              <a:off x="8609485" y="1695983"/>
              <a:ext cx="1204788" cy="211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8604409" y="1918319"/>
              <a:ext cx="2571444" cy="48393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2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/>
          </p:cNvSpPr>
          <p:nvPr/>
        </p:nvSpPr>
        <p:spPr bwMode="auto">
          <a:xfrm>
            <a:off x="-9524" y="2321591"/>
            <a:ext cx="6505870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grpSp>
        <p:nvGrpSpPr>
          <p:cNvPr id="18" name="组合 19"/>
          <p:cNvGrpSpPr>
            <a:grpSpLocks/>
          </p:cNvGrpSpPr>
          <p:nvPr/>
        </p:nvGrpSpPr>
        <p:grpSpPr bwMode="auto">
          <a:xfrm>
            <a:off x="1769566" y="5388046"/>
            <a:ext cx="9319618" cy="1282406"/>
            <a:chOff x="1160463" y="2796138"/>
            <a:chExt cx="9421420" cy="91183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160463" y="2796138"/>
              <a:ext cx="1833524" cy="32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57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15"/>
          <p:cNvSpPr txBox="1"/>
          <p:nvPr/>
        </p:nvSpPr>
        <p:spPr>
          <a:xfrm>
            <a:off x="2036887" y="3793040"/>
            <a:ext cx="2709932" cy="816924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2" name="TextBox 16"/>
          <p:cNvSpPr txBox="1"/>
          <p:nvPr/>
        </p:nvSpPr>
        <p:spPr>
          <a:xfrm>
            <a:off x="2036887" y="3472309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3" name="AutoShape 1"/>
          <p:cNvSpPr>
            <a:spLocks/>
          </p:cNvSpPr>
          <p:nvPr/>
        </p:nvSpPr>
        <p:spPr bwMode="auto">
          <a:xfrm>
            <a:off x="6492877" y="2321591"/>
            <a:ext cx="6365874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9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72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66203" y="2740847"/>
            <a:ext cx="1483558" cy="1483558"/>
            <a:chOff x="7555698" y="2759717"/>
            <a:chExt cx="1619915" cy="1619915"/>
          </a:xfrm>
        </p:grpSpPr>
        <p:sp>
          <p:nvSpPr>
            <p:cNvPr id="10" name="Oval 9"/>
            <p:cNvSpPr/>
            <p:nvPr/>
          </p:nvSpPr>
          <p:spPr>
            <a:xfrm>
              <a:off x="7555698" y="2759717"/>
              <a:ext cx="1619915" cy="16199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21821" y="3251556"/>
              <a:ext cx="487669" cy="518147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63283" y="3701967"/>
            <a:ext cx="2018367" cy="1483558"/>
            <a:chOff x="6242216" y="3809175"/>
            <a:chExt cx="2203879" cy="1619915"/>
          </a:xfrm>
        </p:grpSpPr>
        <p:sp>
          <p:nvSpPr>
            <p:cNvPr id="9" name="Freeform 8"/>
            <p:cNvSpPr/>
            <p:nvPr/>
          </p:nvSpPr>
          <p:spPr>
            <a:xfrm rot="18900000">
              <a:off x="6242216" y="3809175"/>
              <a:ext cx="2203879" cy="1619915"/>
            </a:xfrm>
            <a:custGeom>
              <a:avLst/>
              <a:gdLst>
                <a:gd name="connsiteX0" fmla="*/ 608533 w 1655806"/>
                <a:gd name="connsiteY0" fmla="*/ 0 h 1217066"/>
                <a:gd name="connsiteX1" fmla="*/ 1113138 w 1655806"/>
                <a:gd name="connsiteY1" fmla="*/ 268296 h 1217066"/>
                <a:gd name="connsiteX2" fmla="*/ 1138667 w 1655806"/>
                <a:gd name="connsiteY2" fmla="*/ 315330 h 1217066"/>
                <a:gd name="connsiteX3" fmla="*/ 1430691 w 1655806"/>
                <a:gd name="connsiteY3" fmla="*/ 315330 h 1217066"/>
                <a:gd name="connsiteX4" fmla="*/ 1655806 w 1655806"/>
                <a:gd name="connsiteY4" fmla="*/ 608533 h 1217066"/>
                <a:gd name="connsiteX5" fmla="*/ 1430691 w 1655806"/>
                <a:gd name="connsiteY5" fmla="*/ 901735 h 1217066"/>
                <a:gd name="connsiteX6" fmla="*/ 1138668 w 1655806"/>
                <a:gd name="connsiteY6" fmla="*/ 901735 h 1217066"/>
                <a:gd name="connsiteX7" fmla="*/ 1113138 w 1655806"/>
                <a:gd name="connsiteY7" fmla="*/ 948770 h 1217066"/>
                <a:gd name="connsiteX8" fmla="*/ 608533 w 1655806"/>
                <a:gd name="connsiteY8" fmla="*/ 1217066 h 1217066"/>
                <a:gd name="connsiteX9" fmla="*/ 0 w 1655806"/>
                <a:gd name="connsiteY9" fmla="*/ 608533 h 1217066"/>
                <a:gd name="connsiteX10" fmla="*/ 608533 w 1655806"/>
                <a:gd name="connsiteY10" fmla="*/ 0 h 121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806" h="1217066">
                  <a:moveTo>
                    <a:pt x="608533" y="0"/>
                  </a:moveTo>
                  <a:cubicBezTo>
                    <a:pt x="818585" y="0"/>
                    <a:pt x="1003780" y="106426"/>
                    <a:pt x="1113138" y="268296"/>
                  </a:cubicBezTo>
                  <a:lnTo>
                    <a:pt x="1138667" y="315330"/>
                  </a:lnTo>
                  <a:lnTo>
                    <a:pt x="1430691" y="315330"/>
                  </a:lnTo>
                  <a:lnTo>
                    <a:pt x="1655806" y="608533"/>
                  </a:lnTo>
                  <a:lnTo>
                    <a:pt x="1430691" y="901735"/>
                  </a:lnTo>
                  <a:lnTo>
                    <a:pt x="1138668" y="901735"/>
                  </a:lnTo>
                  <a:lnTo>
                    <a:pt x="1113138" y="948770"/>
                  </a:lnTo>
                  <a:cubicBezTo>
                    <a:pt x="1003780" y="1110640"/>
                    <a:pt x="818585" y="1217066"/>
                    <a:pt x="608533" y="1217066"/>
                  </a:cubicBezTo>
                  <a:cubicBezTo>
                    <a:pt x="272450" y="1217066"/>
                    <a:pt x="0" y="944616"/>
                    <a:pt x="0" y="608533"/>
                  </a:cubicBezTo>
                  <a:cubicBezTo>
                    <a:pt x="0" y="272450"/>
                    <a:pt x="272450" y="0"/>
                    <a:pt x="608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6896733" y="4595850"/>
              <a:ext cx="596885" cy="482589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86306" y="2656635"/>
            <a:ext cx="1483558" cy="2018367"/>
            <a:chOff x="5393825" y="2667764"/>
            <a:chExt cx="1619915" cy="2203879"/>
          </a:xfrm>
        </p:grpSpPr>
        <p:sp>
          <p:nvSpPr>
            <p:cNvPr id="8" name="Freeform 7"/>
            <p:cNvSpPr/>
            <p:nvPr/>
          </p:nvSpPr>
          <p:spPr>
            <a:xfrm rot="2700000">
              <a:off x="5101843" y="2959746"/>
              <a:ext cx="2203879" cy="1619915"/>
            </a:xfrm>
            <a:custGeom>
              <a:avLst/>
              <a:gdLst>
                <a:gd name="connsiteX0" fmla="*/ 608533 w 1655806"/>
                <a:gd name="connsiteY0" fmla="*/ 0 h 1217066"/>
                <a:gd name="connsiteX1" fmla="*/ 1113138 w 1655806"/>
                <a:gd name="connsiteY1" fmla="*/ 268296 h 1217066"/>
                <a:gd name="connsiteX2" fmla="*/ 1138667 w 1655806"/>
                <a:gd name="connsiteY2" fmla="*/ 315330 h 1217066"/>
                <a:gd name="connsiteX3" fmla="*/ 1430691 w 1655806"/>
                <a:gd name="connsiteY3" fmla="*/ 315330 h 1217066"/>
                <a:gd name="connsiteX4" fmla="*/ 1655806 w 1655806"/>
                <a:gd name="connsiteY4" fmla="*/ 608533 h 1217066"/>
                <a:gd name="connsiteX5" fmla="*/ 1430691 w 1655806"/>
                <a:gd name="connsiteY5" fmla="*/ 901735 h 1217066"/>
                <a:gd name="connsiteX6" fmla="*/ 1138668 w 1655806"/>
                <a:gd name="connsiteY6" fmla="*/ 901735 h 1217066"/>
                <a:gd name="connsiteX7" fmla="*/ 1113138 w 1655806"/>
                <a:gd name="connsiteY7" fmla="*/ 948770 h 1217066"/>
                <a:gd name="connsiteX8" fmla="*/ 608533 w 1655806"/>
                <a:gd name="connsiteY8" fmla="*/ 1217066 h 1217066"/>
                <a:gd name="connsiteX9" fmla="*/ 0 w 1655806"/>
                <a:gd name="connsiteY9" fmla="*/ 608533 h 1217066"/>
                <a:gd name="connsiteX10" fmla="*/ 608533 w 1655806"/>
                <a:gd name="connsiteY10" fmla="*/ 0 h 121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806" h="1217066">
                  <a:moveTo>
                    <a:pt x="608533" y="0"/>
                  </a:moveTo>
                  <a:cubicBezTo>
                    <a:pt x="818585" y="0"/>
                    <a:pt x="1003780" y="106426"/>
                    <a:pt x="1113138" y="268296"/>
                  </a:cubicBezTo>
                  <a:lnTo>
                    <a:pt x="1138667" y="315330"/>
                  </a:lnTo>
                  <a:lnTo>
                    <a:pt x="1430691" y="315330"/>
                  </a:lnTo>
                  <a:lnTo>
                    <a:pt x="1655806" y="608533"/>
                  </a:lnTo>
                  <a:lnTo>
                    <a:pt x="1430691" y="901735"/>
                  </a:lnTo>
                  <a:lnTo>
                    <a:pt x="1138668" y="901735"/>
                  </a:lnTo>
                  <a:lnTo>
                    <a:pt x="1113138" y="948770"/>
                  </a:lnTo>
                  <a:cubicBezTo>
                    <a:pt x="1003780" y="1110640"/>
                    <a:pt x="818585" y="1217066"/>
                    <a:pt x="608533" y="1217066"/>
                  </a:cubicBezTo>
                  <a:cubicBezTo>
                    <a:pt x="272450" y="1217066"/>
                    <a:pt x="0" y="944616"/>
                    <a:pt x="0" y="608533"/>
                  </a:cubicBezTo>
                  <a:cubicBezTo>
                    <a:pt x="0" y="272450"/>
                    <a:pt x="272450" y="0"/>
                    <a:pt x="608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33681" y="3251049"/>
              <a:ext cx="368290" cy="581647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27792" y="1824588"/>
            <a:ext cx="2059980" cy="736301"/>
            <a:chOff x="4800305" y="1578852"/>
            <a:chExt cx="2442992" cy="803973"/>
          </a:xfrm>
        </p:grpSpPr>
        <p:sp>
          <p:nvSpPr>
            <p:cNvPr id="18" name="TextBox 17"/>
            <p:cNvSpPr txBox="1"/>
            <p:nvPr/>
          </p:nvSpPr>
          <p:spPr>
            <a:xfrm>
              <a:off x="5363312" y="1578852"/>
              <a:ext cx="1316982" cy="282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00305" y="1898894"/>
              <a:ext cx="2442992" cy="4839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64112" y="3012752"/>
            <a:ext cx="1977636" cy="765043"/>
            <a:chOff x="4589135" y="1547466"/>
            <a:chExt cx="2654161" cy="835363"/>
          </a:xfrm>
        </p:grpSpPr>
        <p:sp>
          <p:nvSpPr>
            <p:cNvPr id="22" name="TextBox 21"/>
            <p:cNvSpPr txBox="1"/>
            <p:nvPr/>
          </p:nvSpPr>
          <p:spPr>
            <a:xfrm>
              <a:off x="5544590" y="1547466"/>
              <a:ext cx="168667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89135" y="1898894"/>
              <a:ext cx="2654161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</a:t>
              </a: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此。请替换文字内容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18113" y="3027834"/>
            <a:ext cx="1926392" cy="897701"/>
            <a:chOff x="4753309" y="1563926"/>
            <a:chExt cx="2585384" cy="980210"/>
          </a:xfrm>
        </p:grpSpPr>
        <p:sp>
          <p:nvSpPr>
            <p:cNvPr id="25" name="TextBox 24"/>
            <p:cNvSpPr txBox="1"/>
            <p:nvPr/>
          </p:nvSpPr>
          <p:spPr>
            <a:xfrm>
              <a:off x="4753309" y="1563926"/>
              <a:ext cx="1686672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56645" y="1898892"/>
              <a:ext cx="2582048" cy="645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</a:t>
              </a: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此。请替换文字内容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90128" y="5548214"/>
            <a:ext cx="2022572" cy="747074"/>
            <a:chOff x="5045438" y="1678025"/>
            <a:chExt cx="1952724" cy="815743"/>
          </a:xfrm>
        </p:grpSpPr>
        <p:sp>
          <p:nvSpPr>
            <p:cNvPr id="28" name="TextBox 27"/>
            <p:cNvSpPr txBox="1"/>
            <p:nvPr/>
          </p:nvSpPr>
          <p:spPr>
            <a:xfrm>
              <a:off x="5456920" y="1678025"/>
              <a:ext cx="112975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45438" y="2009833"/>
              <a:ext cx="1952724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24744" y="5528476"/>
            <a:ext cx="2022570" cy="752300"/>
            <a:chOff x="5045438" y="1656469"/>
            <a:chExt cx="1952724" cy="821447"/>
          </a:xfrm>
        </p:grpSpPr>
        <p:sp>
          <p:nvSpPr>
            <p:cNvPr id="34" name="TextBox 33"/>
            <p:cNvSpPr txBox="1"/>
            <p:nvPr/>
          </p:nvSpPr>
          <p:spPr>
            <a:xfrm>
              <a:off x="5456918" y="1656469"/>
              <a:ext cx="1129755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45438" y="1993982"/>
              <a:ext cx="1952724" cy="48393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85965" y="3701967"/>
            <a:ext cx="2018367" cy="1483558"/>
            <a:chOff x="3864776" y="3809175"/>
            <a:chExt cx="2203879" cy="1619915"/>
          </a:xfrm>
        </p:grpSpPr>
        <p:sp>
          <p:nvSpPr>
            <p:cNvPr id="7" name="Freeform 6"/>
            <p:cNvSpPr/>
            <p:nvPr/>
          </p:nvSpPr>
          <p:spPr>
            <a:xfrm rot="18900000">
              <a:off x="3864776" y="3809175"/>
              <a:ext cx="2203879" cy="1619915"/>
            </a:xfrm>
            <a:custGeom>
              <a:avLst/>
              <a:gdLst>
                <a:gd name="connsiteX0" fmla="*/ 608533 w 1655806"/>
                <a:gd name="connsiteY0" fmla="*/ 0 h 1217066"/>
                <a:gd name="connsiteX1" fmla="*/ 1113138 w 1655806"/>
                <a:gd name="connsiteY1" fmla="*/ 268296 h 1217066"/>
                <a:gd name="connsiteX2" fmla="*/ 1138667 w 1655806"/>
                <a:gd name="connsiteY2" fmla="*/ 315330 h 1217066"/>
                <a:gd name="connsiteX3" fmla="*/ 1430691 w 1655806"/>
                <a:gd name="connsiteY3" fmla="*/ 315330 h 1217066"/>
                <a:gd name="connsiteX4" fmla="*/ 1655806 w 1655806"/>
                <a:gd name="connsiteY4" fmla="*/ 608533 h 1217066"/>
                <a:gd name="connsiteX5" fmla="*/ 1430691 w 1655806"/>
                <a:gd name="connsiteY5" fmla="*/ 901735 h 1217066"/>
                <a:gd name="connsiteX6" fmla="*/ 1138668 w 1655806"/>
                <a:gd name="connsiteY6" fmla="*/ 901735 h 1217066"/>
                <a:gd name="connsiteX7" fmla="*/ 1113138 w 1655806"/>
                <a:gd name="connsiteY7" fmla="*/ 948770 h 1217066"/>
                <a:gd name="connsiteX8" fmla="*/ 608533 w 1655806"/>
                <a:gd name="connsiteY8" fmla="*/ 1217066 h 1217066"/>
                <a:gd name="connsiteX9" fmla="*/ 0 w 1655806"/>
                <a:gd name="connsiteY9" fmla="*/ 608533 h 1217066"/>
                <a:gd name="connsiteX10" fmla="*/ 608533 w 1655806"/>
                <a:gd name="connsiteY10" fmla="*/ 0 h 121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806" h="1217066">
                  <a:moveTo>
                    <a:pt x="608533" y="0"/>
                  </a:moveTo>
                  <a:cubicBezTo>
                    <a:pt x="818585" y="0"/>
                    <a:pt x="1003780" y="106426"/>
                    <a:pt x="1113138" y="268296"/>
                  </a:cubicBezTo>
                  <a:lnTo>
                    <a:pt x="1138667" y="315330"/>
                  </a:lnTo>
                  <a:lnTo>
                    <a:pt x="1430691" y="315330"/>
                  </a:lnTo>
                  <a:lnTo>
                    <a:pt x="1655806" y="608533"/>
                  </a:lnTo>
                  <a:lnTo>
                    <a:pt x="1430691" y="901735"/>
                  </a:lnTo>
                  <a:lnTo>
                    <a:pt x="1138668" y="901735"/>
                  </a:lnTo>
                  <a:lnTo>
                    <a:pt x="1113138" y="948770"/>
                  </a:lnTo>
                  <a:cubicBezTo>
                    <a:pt x="1003780" y="1110640"/>
                    <a:pt x="818585" y="1217066"/>
                    <a:pt x="608533" y="1217066"/>
                  </a:cubicBezTo>
                  <a:cubicBezTo>
                    <a:pt x="272450" y="1217066"/>
                    <a:pt x="0" y="944616"/>
                    <a:pt x="0" y="608533"/>
                  </a:cubicBezTo>
                  <a:cubicBezTo>
                    <a:pt x="0" y="272450"/>
                    <a:pt x="272450" y="0"/>
                    <a:pt x="608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525308" y="4595850"/>
              <a:ext cx="459729" cy="525769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08989" y="2656635"/>
            <a:ext cx="1483558" cy="2018367"/>
            <a:chOff x="3016386" y="2667764"/>
            <a:chExt cx="1619915" cy="2203879"/>
          </a:xfrm>
        </p:grpSpPr>
        <p:sp>
          <p:nvSpPr>
            <p:cNvPr id="6" name="Freeform 5"/>
            <p:cNvSpPr/>
            <p:nvPr/>
          </p:nvSpPr>
          <p:spPr>
            <a:xfrm rot="2700000">
              <a:off x="2724404" y="2959746"/>
              <a:ext cx="2203879" cy="1619915"/>
            </a:xfrm>
            <a:custGeom>
              <a:avLst/>
              <a:gdLst>
                <a:gd name="connsiteX0" fmla="*/ 608533 w 1655806"/>
                <a:gd name="connsiteY0" fmla="*/ 0 h 1217066"/>
                <a:gd name="connsiteX1" fmla="*/ 1113138 w 1655806"/>
                <a:gd name="connsiteY1" fmla="*/ 268296 h 1217066"/>
                <a:gd name="connsiteX2" fmla="*/ 1138667 w 1655806"/>
                <a:gd name="connsiteY2" fmla="*/ 315330 h 1217066"/>
                <a:gd name="connsiteX3" fmla="*/ 1430691 w 1655806"/>
                <a:gd name="connsiteY3" fmla="*/ 315330 h 1217066"/>
                <a:gd name="connsiteX4" fmla="*/ 1655806 w 1655806"/>
                <a:gd name="connsiteY4" fmla="*/ 608533 h 1217066"/>
                <a:gd name="connsiteX5" fmla="*/ 1430691 w 1655806"/>
                <a:gd name="connsiteY5" fmla="*/ 901735 h 1217066"/>
                <a:gd name="connsiteX6" fmla="*/ 1138668 w 1655806"/>
                <a:gd name="connsiteY6" fmla="*/ 901735 h 1217066"/>
                <a:gd name="connsiteX7" fmla="*/ 1113138 w 1655806"/>
                <a:gd name="connsiteY7" fmla="*/ 948770 h 1217066"/>
                <a:gd name="connsiteX8" fmla="*/ 608533 w 1655806"/>
                <a:gd name="connsiteY8" fmla="*/ 1217066 h 1217066"/>
                <a:gd name="connsiteX9" fmla="*/ 0 w 1655806"/>
                <a:gd name="connsiteY9" fmla="*/ 608533 h 1217066"/>
                <a:gd name="connsiteX10" fmla="*/ 608533 w 1655806"/>
                <a:gd name="connsiteY10" fmla="*/ 0 h 121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806" h="1217066">
                  <a:moveTo>
                    <a:pt x="608533" y="0"/>
                  </a:moveTo>
                  <a:cubicBezTo>
                    <a:pt x="818585" y="0"/>
                    <a:pt x="1003780" y="106426"/>
                    <a:pt x="1113138" y="268296"/>
                  </a:cubicBezTo>
                  <a:lnTo>
                    <a:pt x="1138667" y="315330"/>
                  </a:lnTo>
                  <a:lnTo>
                    <a:pt x="1430691" y="315330"/>
                  </a:lnTo>
                  <a:lnTo>
                    <a:pt x="1655806" y="608533"/>
                  </a:lnTo>
                  <a:lnTo>
                    <a:pt x="1430691" y="901735"/>
                  </a:lnTo>
                  <a:lnTo>
                    <a:pt x="1138668" y="901735"/>
                  </a:lnTo>
                  <a:lnTo>
                    <a:pt x="1113138" y="948770"/>
                  </a:lnTo>
                  <a:cubicBezTo>
                    <a:pt x="1003780" y="1110640"/>
                    <a:pt x="818585" y="1217066"/>
                    <a:pt x="608533" y="1217066"/>
                  </a:cubicBezTo>
                  <a:cubicBezTo>
                    <a:pt x="272450" y="1217066"/>
                    <a:pt x="0" y="944616"/>
                    <a:pt x="0" y="608533"/>
                  </a:cubicBezTo>
                  <a:cubicBezTo>
                    <a:pt x="0" y="272450"/>
                    <a:pt x="272450" y="0"/>
                    <a:pt x="60853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3401445" y="3381220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2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2299" y="5068728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82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75109" y="2162105"/>
            <a:ext cx="2023227" cy="2023227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21" name="TextBox 15"/>
          <p:cNvSpPr txBox="1"/>
          <p:nvPr/>
        </p:nvSpPr>
        <p:spPr>
          <a:xfrm>
            <a:off x="531756" y="5089184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2" name="TextBox 16"/>
          <p:cNvSpPr txBox="1"/>
          <p:nvPr/>
        </p:nvSpPr>
        <p:spPr>
          <a:xfrm>
            <a:off x="531756" y="4768453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41" name="椭圆 40"/>
          <p:cNvSpPr/>
          <p:nvPr/>
        </p:nvSpPr>
        <p:spPr>
          <a:xfrm>
            <a:off x="3942159" y="2162105"/>
            <a:ext cx="2023227" cy="2023227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42" name="TextBox 15"/>
          <p:cNvSpPr txBox="1"/>
          <p:nvPr/>
        </p:nvSpPr>
        <p:spPr>
          <a:xfrm>
            <a:off x="3598806" y="5089184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3" name="TextBox 16"/>
          <p:cNvSpPr txBox="1"/>
          <p:nvPr/>
        </p:nvSpPr>
        <p:spPr>
          <a:xfrm>
            <a:off x="3598806" y="4768453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44" name="椭圆 43"/>
          <p:cNvSpPr/>
          <p:nvPr/>
        </p:nvSpPr>
        <p:spPr>
          <a:xfrm>
            <a:off x="6818709" y="2162105"/>
            <a:ext cx="2023227" cy="2023227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45" name="TextBox 15"/>
          <p:cNvSpPr txBox="1"/>
          <p:nvPr/>
        </p:nvSpPr>
        <p:spPr>
          <a:xfrm>
            <a:off x="6475356" y="5089184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6475356" y="4768453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47" name="椭圆 46"/>
          <p:cNvSpPr/>
          <p:nvPr/>
        </p:nvSpPr>
        <p:spPr>
          <a:xfrm>
            <a:off x="9885759" y="2162105"/>
            <a:ext cx="2023227" cy="2023227"/>
          </a:xfrm>
          <a:prstGeom prst="ellipse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48" name="TextBox 15"/>
          <p:cNvSpPr txBox="1"/>
          <p:nvPr/>
        </p:nvSpPr>
        <p:spPr>
          <a:xfrm>
            <a:off x="9542406" y="5089184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9" name="TextBox 16"/>
          <p:cNvSpPr txBox="1"/>
          <p:nvPr/>
        </p:nvSpPr>
        <p:spPr>
          <a:xfrm>
            <a:off x="9542406" y="4768453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5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85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4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41" grpId="0" animBg="1"/>
      <p:bldP spid="42" grpId="0"/>
      <p:bldP spid="43" grpId="0"/>
      <p:bldP spid="44" grpId="0" animBg="1"/>
      <p:bldP spid="45" grpId="0"/>
      <p:bldP spid="46" grpId="0"/>
      <p:bldP spid="47" grpId="0" animBg="1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矩形 21"/>
          <p:cNvSpPr>
            <a:spLocks noChangeArrowheads="1"/>
          </p:cNvSpPr>
          <p:nvPr/>
        </p:nvSpPr>
        <p:spPr bwMode="auto">
          <a:xfrm>
            <a:off x="352" y="1"/>
            <a:ext cx="12858398" cy="52905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386" name="组合 40"/>
          <p:cNvGrpSpPr>
            <a:grpSpLocks/>
          </p:cNvGrpSpPr>
          <p:nvPr/>
        </p:nvGrpSpPr>
        <p:grpSpPr bwMode="auto">
          <a:xfrm>
            <a:off x="-143630" y="500594"/>
            <a:ext cx="13089087" cy="6100873"/>
            <a:chOff x="0" y="0"/>
            <a:chExt cx="12410868" cy="5784744"/>
          </a:xfrm>
          <a:solidFill>
            <a:srgbClr val="F8284B"/>
          </a:solidFill>
        </p:grpSpPr>
        <p:sp>
          <p:nvSpPr>
            <p:cNvPr id="1638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399" name="矩形 26"/>
          <p:cNvSpPr>
            <a:spLocks noChangeArrowheads="1"/>
          </p:cNvSpPr>
          <p:nvPr/>
        </p:nvSpPr>
        <p:spPr bwMode="auto">
          <a:xfrm>
            <a:off x="7763733" y="5499829"/>
            <a:ext cx="4756471" cy="48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66" dirty="0">
                <a:solidFill>
                  <a:srgbClr val="F8284B"/>
                </a:solidFill>
                <a:latin typeface="Arial" pitchFamily="34" charset="0"/>
                <a:cs typeface="Arial" pitchFamily="34" charset="0"/>
              </a:rPr>
              <a:t>Your life can be enhanced, and your happiness enriched, when you choose to change your perspective. </a:t>
            </a:r>
            <a:endParaRPr lang="zh-CN" altLang="en-US" sz="1266" dirty="0">
              <a:solidFill>
                <a:srgbClr val="F8284B"/>
              </a:solidFill>
            </a:endParaRPr>
          </a:p>
        </p:txBody>
      </p:sp>
      <p:grpSp>
        <p:nvGrpSpPr>
          <p:cNvPr id="16402" name="组合 5"/>
          <p:cNvGrpSpPr>
            <a:grpSpLocks/>
          </p:cNvGrpSpPr>
          <p:nvPr/>
        </p:nvGrpSpPr>
        <p:grpSpPr bwMode="auto">
          <a:xfrm>
            <a:off x="353" y="2546496"/>
            <a:ext cx="12858044" cy="1560377"/>
            <a:chOff x="0" y="0"/>
            <a:chExt cx="12192000" cy="1480457"/>
          </a:xfrm>
        </p:grpSpPr>
        <p:sp>
          <p:nvSpPr>
            <p:cNvPr id="16403" name="弧形 44"/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9525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40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9525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9525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6" name="组合 74"/>
          <p:cNvGrpSpPr>
            <a:grpSpLocks/>
          </p:cNvGrpSpPr>
          <p:nvPr/>
        </p:nvGrpSpPr>
        <p:grpSpPr bwMode="auto">
          <a:xfrm>
            <a:off x="5774755" y="2662018"/>
            <a:ext cx="1315940" cy="1317615"/>
            <a:chOff x="0" y="0"/>
            <a:chExt cx="1248318" cy="1248318"/>
          </a:xfrm>
        </p:grpSpPr>
        <p:sp>
          <p:nvSpPr>
            <p:cNvPr id="1640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rgbClr val="F8284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2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506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9" name="组合 4"/>
          <p:cNvGrpSpPr>
            <a:grpSpLocks/>
          </p:cNvGrpSpPr>
          <p:nvPr/>
        </p:nvGrpSpPr>
        <p:grpSpPr bwMode="auto">
          <a:xfrm>
            <a:off x="5249047" y="4054972"/>
            <a:ext cx="2384096" cy="931219"/>
            <a:chOff x="0" y="0"/>
            <a:chExt cx="2261776" cy="883286"/>
          </a:xfrm>
        </p:grpSpPr>
        <p:sp>
          <p:nvSpPr>
            <p:cNvPr id="1641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3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687" b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ADD YOUR TITLE</a:t>
              </a:r>
              <a:endParaRPr lang="zh-CN" altLang="en-US" sz="1687" b="1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49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55">
                  <a:solidFill>
                    <a:srgbClr val="FFFFFF"/>
                  </a:solidFill>
                  <a:latin typeface="Arial" pitchFamily="34" charset="0"/>
                </a:rPr>
                <a:t>Nothing we can do will change it. The future is before us and dynamic. Everything we do will affect it.</a:t>
              </a:r>
              <a:endParaRPr lang="zh-CN" altLang="en-US" sz="1055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163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641197"/>
            <a:ext cx="2569730" cy="2089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72255" y="1641197"/>
            <a:ext cx="2569730" cy="20894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44510" y="1641197"/>
            <a:ext cx="2569730" cy="2089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16765" y="1641197"/>
            <a:ext cx="2569730" cy="20894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289020" y="1641197"/>
            <a:ext cx="2569730" cy="2089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3727172"/>
            <a:ext cx="2569730" cy="2089432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572255" y="3727172"/>
            <a:ext cx="2569730" cy="2089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144510" y="3727172"/>
            <a:ext cx="2569730" cy="2089432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716765" y="3727172"/>
            <a:ext cx="2569730" cy="2089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289020" y="3727172"/>
            <a:ext cx="2569730" cy="2089432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5"/>
          <p:cNvSpPr txBox="1"/>
          <p:nvPr/>
        </p:nvSpPr>
        <p:spPr>
          <a:xfrm>
            <a:off x="236687" y="2650743"/>
            <a:ext cx="1944216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39" name="TextBox 16"/>
          <p:cNvSpPr txBox="1"/>
          <p:nvPr/>
        </p:nvSpPr>
        <p:spPr>
          <a:xfrm>
            <a:off x="236687" y="2330012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2886581" y="4666156"/>
            <a:ext cx="1944216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2886581" y="434542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0491" y="2594760"/>
            <a:ext cx="1944216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0491" y="2274029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7999756" y="4666156"/>
            <a:ext cx="1944216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7999756" y="434542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10481699" y="2585429"/>
            <a:ext cx="1944216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10481699" y="2264698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6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5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5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5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5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5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5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6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100"/>
                            </p:stCondLst>
                            <p:childTnLst>
                              <p:par>
                                <p:cTn id="6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1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650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7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00"/>
                            </p:stCondLst>
                            <p:childTnLst>
                              <p:par>
                                <p:cTn id="8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2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750"/>
                            </p:stCondLst>
                            <p:childTnLst>
                              <p:par>
                                <p:cTn id="9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8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8641" y="3015156"/>
            <a:ext cx="9241468" cy="1987501"/>
            <a:chOff x="1050566" y="2772576"/>
            <a:chExt cx="10090868" cy="2170176"/>
          </a:xfrm>
        </p:grpSpPr>
        <p:sp>
          <p:nvSpPr>
            <p:cNvPr id="50" name="Block Arc 49"/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Block Arc 50"/>
            <p:cNvSpPr/>
            <p:nvPr/>
          </p:nvSpPr>
          <p:spPr>
            <a:xfrm flipV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Block Arc 52"/>
            <p:cNvSpPr/>
            <p:nvPr/>
          </p:nvSpPr>
          <p:spPr>
            <a:xfrm flipV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Block Arc 53"/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rgbClr val="1B2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88779" y="3445156"/>
            <a:ext cx="1114619" cy="1114619"/>
            <a:chOff x="7471157" y="3242097"/>
            <a:chExt cx="1217066" cy="1217066"/>
          </a:xfrm>
        </p:grpSpPr>
        <p:sp>
          <p:nvSpPr>
            <p:cNvPr id="59" name="Oval 58"/>
            <p:cNvSpPr/>
            <p:nvPr/>
          </p:nvSpPr>
          <p:spPr>
            <a:xfrm>
              <a:off x="7471157" y="3242097"/>
              <a:ext cx="1217066" cy="12170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7885731" y="3639946"/>
              <a:ext cx="387918" cy="438717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505493" y="3445156"/>
            <a:ext cx="1114619" cy="1114619"/>
            <a:chOff x="9454847" y="3242097"/>
            <a:chExt cx="1217066" cy="1217066"/>
          </a:xfrm>
        </p:grpSpPr>
        <p:sp>
          <p:nvSpPr>
            <p:cNvPr id="60" name="Oval 59"/>
            <p:cNvSpPr/>
            <p:nvPr/>
          </p:nvSpPr>
          <p:spPr>
            <a:xfrm>
              <a:off x="9454847" y="3242097"/>
              <a:ext cx="1217066" cy="1217066"/>
            </a:xfrm>
            <a:prstGeom prst="ellipse">
              <a:avLst/>
            </a:prstGeom>
            <a:solidFill>
              <a:srgbClr val="1B2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9854412" y="3611644"/>
              <a:ext cx="417935" cy="47797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5355" y="3445156"/>
            <a:ext cx="1114619" cy="1114619"/>
            <a:chOff x="3503777" y="3242097"/>
            <a:chExt cx="1217066" cy="1217066"/>
          </a:xfrm>
        </p:grpSpPr>
        <p:sp>
          <p:nvSpPr>
            <p:cNvPr id="57" name="Oval 56"/>
            <p:cNvSpPr/>
            <p:nvPr/>
          </p:nvSpPr>
          <p:spPr>
            <a:xfrm>
              <a:off x="3503777" y="3242097"/>
              <a:ext cx="1217066" cy="12170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3944905" y="3598612"/>
              <a:ext cx="334809" cy="52877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72067" y="3445156"/>
            <a:ext cx="1114619" cy="1114619"/>
            <a:chOff x="5487467" y="3242097"/>
            <a:chExt cx="1217066" cy="1217066"/>
          </a:xfrm>
        </p:grpSpPr>
        <p:sp>
          <p:nvSpPr>
            <p:cNvPr id="58" name="Oval 57"/>
            <p:cNvSpPr/>
            <p:nvPr/>
          </p:nvSpPr>
          <p:spPr>
            <a:xfrm>
              <a:off x="5487467" y="3242097"/>
              <a:ext cx="1217066" cy="12170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5862422" y="3626092"/>
              <a:ext cx="468733" cy="46642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38642" y="3445156"/>
            <a:ext cx="1114619" cy="1114619"/>
            <a:chOff x="1520087" y="3242097"/>
            <a:chExt cx="1217066" cy="1217066"/>
          </a:xfrm>
        </p:grpSpPr>
        <p:sp>
          <p:nvSpPr>
            <p:cNvPr id="56" name="Oval 55"/>
            <p:cNvSpPr/>
            <p:nvPr/>
          </p:nvSpPr>
          <p:spPr>
            <a:xfrm>
              <a:off x="1520087" y="3242097"/>
              <a:ext cx="1217066" cy="12170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1892065" y="3591229"/>
              <a:ext cx="460437" cy="536153"/>
            </a:xfrm>
            <a:custGeom>
              <a:avLst/>
              <a:gdLst>
                <a:gd name="T0" fmla="*/ 233 w 233"/>
                <a:gd name="T1" fmla="*/ 118 h 271"/>
                <a:gd name="T2" fmla="*/ 205 w 233"/>
                <a:gd name="T3" fmla="*/ 262 h 271"/>
                <a:gd name="T4" fmla="*/ 200 w 233"/>
                <a:gd name="T5" fmla="*/ 271 h 271"/>
                <a:gd name="T6" fmla="*/ 175 w 233"/>
                <a:gd name="T7" fmla="*/ 262 h 271"/>
                <a:gd name="T8" fmla="*/ 57 w 233"/>
                <a:gd name="T9" fmla="*/ 271 h 271"/>
                <a:gd name="T10" fmla="*/ 32 w 233"/>
                <a:gd name="T11" fmla="*/ 262 h 271"/>
                <a:gd name="T12" fmla="*/ 0 w 233"/>
                <a:gd name="T13" fmla="*/ 234 h 271"/>
                <a:gd name="T14" fmla="*/ 28 w 233"/>
                <a:gd name="T15" fmla="*/ 90 h 271"/>
                <a:gd name="T16" fmla="*/ 56 w 233"/>
                <a:gd name="T17" fmla="*/ 20 h 271"/>
                <a:gd name="T18" fmla="*/ 122 w 233"/>
                <a:gd name="T19" fmla="*/ 0 h 271"/>
                <a:gd name="T20" fmla="*/ 103 w 233"/>
                <a:gd name="T21" fmla="*/ 65 h 271"/>
                <a:gd name="T22" fmla="*/ 61 w 233"/>
                <a:gd name="T23" fmla="*/ 84 h 271"/>
                <a:gd name="T24" fmla="*/ 43 w 233"/>
                <a:gd name="T25" fmla="*/ 31 h 271"/>
                <a:gd name="T26" fmla="*/ 80 w 233"/>
                <a:gd name="T27" fmla="*/ 137 h 271"/>
                <a:gd name="T28" fmla="*/ 55 w 233"/>
                <a:gd name="T29" fmla="*/ 181 h 271"/>
                <a:gd name="T30" fmla="*/ 80 w 233"/>
                <a:gd name="T31" fmla="*/ 137 h 271"/>
                <a:gd name="T32" fmla="*/ 180 w 233"/>
                <a:gd name="T33" fmla="*/ 126 h 271"/>
                <a:gd name="T34" fmla="*/ 214 w 233"/>
                <a:gd name="T35" fmla="*/ 119 h 271"/>
                <a:gd name="T36" fmla="*/ 196 w 233"/>
                <a:gd name="T37" fmla="*/ 205 h 271"/>
                <a:gd name="T38" fmla="*/ 196 w 233"/>
                <a:gd name="T39" fmla="*/ 225 h 271"/>
                <a:gd name="T40" fmla="*/ 196 w 233"/>
                <a:gd name="T41" fmla="*/ 205 h 271"/>
                <a:gd name="T42" fmla="*/ 187 w 233"/>
                <a:gd name="T43" fmla="*/ 185 h 271"/>
                <a:gd name="T44" fmla="*/ 206 w 233"/>
                <a:gd name="T45" fmla="*/ 185 h 271"/>
                <a:gd name="T46" fmla="*/ 180 w 233"/>
                <a:gd name="T47" fmla="*/ 151 h 271"/>
                <a:gd name="T48" fmla="*/ 214 w 233"/>
                <a:gd name="T49" fmla="*/ 158 h 271"/>
                <a:gd name="T50" fmla="*/ 180 w 233"/>
                <a:gd name="T51" fmla="*/ 151 h 271"/>
                <a:gd name="T52" fmla="*/ 180 w 233"/>
                <a:gd name="T53" fmla="*/ 147 h 271"/>
                <a:gd name="T54" fmla="*/ 214 w 233"/>
                <a:gd name="T55" fmla="*/ 141 h 271"/>
                <a:gd name="T56" fmla="*/ 180 w 233"/>
                <a:gd name="T57" fmla="*/ 130 h 271"/>
                <a:gd name="T58" fmla="*/ 214 w 233"/>
                <a:gd name="T59" fmla="*/ 136 h 271"/>
                <a:gd name="T60" fmla="*/ 180 w 233"/>
                <a:gd name="T61" fmla="*/ 130 h 271"/>
                <a:gd name="T62" fmla="*/ 34 w 233"/>
                <a:gd name="T63" fmla="*/ 159 h 271"/>
                <a:gd name="T64" fmla="*/ 71 w 233"/>
                <a:gd name="T65" fmla="*/ 226 h 271"/>
                <a:gd name="T66" fmla="*/ 170 w 233"/>
                <a:gd name="T67" fmla="*/ 189 h 271"/>
                <a:gd name="T68" fmla="*/ 133 w 233"/>
                <a:gd name="T69" fmla="*/ 1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71">
                  <a:moveTo>
                    <a:pt x="205" y="90"/>
                  </a:moveTo>
                  <a:cubicBezTo>
                    <a:pt x="221" y="90"/>
                    <a:pt x="233" y="103"/>
                    <a:pt x="233" y="118"/>
                  </a:cubicBezTo>
                  <a:cubicBezTo>
                    <a:pt x="233" y="234"/>
                    <a:pt x="233" y="234"/>
                    <a:pt x="233" y="234"/>
                  </a:cubicBezTo>
                  <a:cubicBezTo>
                    <a:pt x="233" y="250"/>
                    <a:pt x="221" y="262"/>
                    <a:pt x="205" y="262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75" y="271"/>
                    <a:pt x="175" y="271"/>
                    <a:pt x="175" y="27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3" y="262"/>
                    <a:pt x="0" y="250"/>
                    <a:pt x="0" y="2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3"/>
                    <a:pt x="13" y="90"/>
                    <a:pt x="28" y="90"/>
                  </a:cubicBezTo>
                  <a:cubicBezTo>
                    <a:pt x="91" y="90"/>
                    <a:pt x="155" y="90"/>
                    <a:pt x="205" y="90"/>
                  </a:cubicBezTo>
                  <a:close/>
                  <a:moveTo>
                    <a:pt x="56" y="20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0" y="69"/>
                    <a:pt x="114" y="76"/>
                    <a:pt x="116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77"/>
                    <a:pt x="66" y="70"/>
                    <a:pt x="72" y="6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6" y="20"/>
                    <a:pt x="56" y="20"/>
                    <a:pt x="56" y="20"/>
                  </a:cubicBezTo>
                  <a:close/>
                  <a:moveTo>
                    <a:pt x="80" y="137"/>
                  </a:moveTo>
                  <a:cubicBezTo>
                    <a:pt x="71" y="132"/>
                    <a:pt x="58" y="137"/>
                    <a:pt x="51" y="149"/>
                  </a:cubicBezTo>
                  <a:cubicBezTo>
                    <a:pt x="44" y="161"/>
                    <a:pt x="46" y="175"/>
                    <a:pt x="55" y="181"/>
                  </a:cubicBezTo>
                  <a:cubicBezTo>
                    <a:pt x="64" y="186"/>
                    <a:pt x="69" y="175"/>
                    <a:pt x="76" y="163"/>
                  </a:cubicBezTo>
                  <a:cubicBezTo>
                    <a:pt x="83" y="151"/>
                    <a:pt x="89" y="142"/>
                    <a:pt x="80" y="137"/>
                  </a:cubicBezTo>
                  <a:close/>
                  <a:moveTo>
                    <a:pt x="180" y="119"/>
                  </a:moveTo>
                  <a:cubicBezTo>
                    <a:pt x="180" y="126"/>
                    <a:pt x="180" y="126"/>
                    <a:pt x="180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180" y="119"/>
                    <a:pt x="180" y="119"/>
                    <a:pt x="180" y="119"/>
                  </a:cubicBezTo>
                  <a:close/>
                  <a:moveTo>
                    <a:pt x="196" y="205"/>
                  </a:moveTo>
                  <a:cubicBezTo>
                    <a:pt x="191" y="205"/>
                    <a:pt x="187" y="210"/>
                    <a:pt x="187" y="215"/>
                  </a:cubicBezTo>
                  <a:cubicBezTo>
                    <a:pt x="187" y="220"/>
                    <a:pt x="191" y="225"/>
                    <a:pt x="196" y="225"/>
                  </a:cubicBezTo>
                  <a:cubicBezTo>
                    <a:pt x="202" y="225"/>
                    <a:pt x="206" y="220"/>
                    <a:pt x="206" y="215"/>
                  </a:cubicBezTo>
                  <a:cubicBezTo>
                    <a:pt x="206" y="210"/>
                    <a:pt x="202" y="205"/>
                    <a:pt x="196" y="205"/>
                  </a:cubicBezTo>
                  <a:close/>
                  <a:moveTo>
                    <a:pt x="196" y="176"/>
                  </a:moveTo>
                  <a:cubicBezTo>
                    <a:pt x="191" y="176"/>
                    <a:pt x="187" y="180"/>
                    <a:pt x="187" y="185"/>
                  </a:cubicBezTo>
                  <a:cubicBezTo>
                    <a:pt x="187" y="191"/>
                    <a:pt x="191" y="195"/>
                    <a:pt x="196" y="195"/>
                  </a:cubicBezTo>
                  <a:cubicBezTo>
                    <a:pt x="202" y="195"/>
                    <a:pt x="206" y="191"/>
                    <a:pt x="206" y="185"/>
                  </a:cubicBezTo>
                  <a:cubicBezTo>
                    <a:pt x="206" y="180"/>
                    <a:pt x="202" y="176"/>
                    <a:pt x="196" y="176"/>
                  </a:cubicBezTo>
                  <a:close/>
                  <a:moveTo>
                    <a:pt x="180" y="151"/>
                  </a:moveTo>
                  <a:cubicBezTo>
                    <a:pt x="180" y="158"/>
                    <a:pt x="180" y="158"/>
                    <a:pt x="180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80" y="151"/>
                    <a:pt x="180" y="151"/>
                    <a:pt x="180" y="151"/>
                  </a:cubicBezTo>
                  <a:close/>
                  <a:moveTo>
                    <a:pt x="180" y="141"/>
                  </a:moveTo>
                  <a:cubicBezTo>
                    <a:pt x="180" y="147"/>
                    <a:pt x="180" y="147"/>
                    <a:pt x="180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180" y="141"/>
                    <a:pt x="180" y="141"/>
                    <a:pt x="180" y="141"/>
                  </a:cubicBezTo>
                  <a:close/>
                  <a:moveTo>
                    <a:pt x="180" y="130"/>
                  </a:moveTo>
                  <a:cubicBezTo>
                    <a:pt x="180" y="136"/>
                    <a:pt x="180" y="136"/>
                    <a:pt x="180" y="136"/>
                  </a:cubicBezTo>
                  <a:cubicBezTo>
                    <a:pt x="214" y="136"/>
                    <a:pt x="214" y="136"/>
                    <a:pt x="214" y="136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180" y="130"/>
                    <a:pt x="180" y="130"/>
                    <a:pt x="180" y="130"/>
                  </a:cubicBezTo>
                  <a:close/>
                  <a:moveTo>
                    <a:pt x="71" y="122"/>
                  </a:moveTo>
                  <a:cubicBezTo>
                    <a:pt x="51" y="122"/>
                    <a:pt x="34" y="139"/>
                    <a:pt x="34" y="15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210"/>
                    <a:pt x="51" y="226"/>
                    <a:pt x="71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53" y="226"/>
                    <a:pt x="170" y="210"/>
                    <a:pt x="170" y="189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0" y="139"/>
                    <a:pt x="153" y="122"/>
                    <a:pt x="133" y="122"/>
                  </a:cubicBezTo>
                  <a:lnTo>
                    <a:pt x="71" y="1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21683" y="4673376"/>
            <a:ext cx="136927" cy="481209"/>
            <a:chOff x="8243431" y="1672074"/>
            <a:chExt cx="199000" cy="699358"/>
          </a:xfrm>
          <a:solidFill>
            <a:schemeClr val="bg1">
              <a:lumMod val="75000"/>
            </a:schemeClr>
          </a:solidFill>
        </p:grpSpPr>
        <p:sp>
          <p:nvSpPr>
            <p:cNvPr id="66" name="Oval 65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60912" y="4673376"/>
            <a:ext cx="136927" cy="481209"/>
            <a:chOff x="8243431" y="1672074"/>
            <a:chExt cx="199000" cy="699358"/>
          </a:xfrm>
          <a:solidFill>
            <a:schemeClr val="bg1">
              <a:lumMod val="75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994336" y="4673376"/>
            <a:ext cx="136927" cy="481209"/>
            <a:chOff x="8243431" y="1672074"/>
            <a:chExt cx="199000" cy="699358"/>
          </a:xfrm>
          <a:solidFill>
            <a:schemeClr val="bg1">
              <a:lumMod val="75000"/>
            </a:schemeClr>
          </a:solidFill>
        </p:grpSpPr>
        <p:sp>
          <p:nvSpPr>
            <p:cNvPr id="75" name="Oval 74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544198" y="2850346"/>
            <a:ext cx="136927" cy="481209"/>
            <a:chOff x="8243431" y="1672074"/>
            <a:chExt cx="199000" cy="699358"/>
          </a:xfrm>
          <a:solidFill>
            <a:schemeClr val="bg1">
              <a:lumMod val="75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177625" y="2850346"/>
            <a:ext cx="136927" cy="481209"/>
            <a:chOff x="8243431" y="1672074"/>
            <a:chExt cx="199000" cy="699358"/>
          </a:xfrm>
          <a:solidFill>
            <a:schemeClr val="bg1">
              <a:lumMod val="75000"/>
            </a:schemeClr>
          </a:solidFill>
        </p:grpSpPr>
        <p:sp>
          <p:nvSpPr>
            <p:cNvPr id="83" name="Oval 82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1948516" y="5309518"/>
            <a:ext cx="1683263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221169" y="5309518"/>
            <a:ext cx="1683263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87745" y="5309518"/>
            <a:ext cx="1683263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90216" y="2025631"/>
            <a:ext cx="1711746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51737" y="2025631"/>
            <a:ext cx="1711746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261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5"/>
          <p:cNvSpPr txBox="1"/>
          <p:nvPr/>
        </p:nvSpPr>
        <p:spPr>
          <a:xfrm>
            <a:off x="1529985" y="5017176"/>
            <a:ext cx="4616616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1538089" y="469644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6997335" y="5017176"/>
            <a:ext cx="4616616" cy="6541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7" name="TextBox 16"/>
          <p:cNvSpPr txBox="1"/>
          <p:nvPr/>
        </p:nvSpPr>
        <p:spPr>
          <a:xfrm>
            <a:off x="7005439" y="469644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632995" y="592138"/>
            <a:ext cx="2865432" cy="144877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02247" y="592138"/>
            <a:ext cx="2865432" cy="144877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75195" y="592138"/>
            <a:ext cx="2865432" cy="144877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44447" y="592138"/>
            <a:ext cx="2865432" cy="144877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147" y="2106613"/>
            <a:ext cx="2865432" cy="14487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54095" y="2106613"/>
            <a:ext cx="2865432" cy="144877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23347" y="2106613"/>
            <a:ext cx="2865432" cy="14487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44447" y="2106613"/>
            <a:ext cx="2865432" cy="1448778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53962" y="2683849"/>
            <a:ext cx="2709932" cy="447592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653962" y="2363118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096" y="1256266"/>
            <a:ext cx="2709932" cy="447592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1096" y="93553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522917" y="2711841"/>
            <a:ext cx="2709932" cy="447592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6522917" y="2391110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9415407" y="1190951"/>
            <a:ext cx="2709932" cy="447592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415407" y="870220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7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5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1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50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250"/>
                            </p:stCondLst>
                            <p:childTnLst>
                              <p:par>
                                <p:cTn id="9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32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4645" y="2240575"/>
            <a:ext cx="1631915" cy="1631915"/>
            <a:chOff x="1108416" y="1691638"/>
            <a:chExt cx="1781907" cy="1781907"/>
          </a:xfrm>
        </p:grpSpPr>
        <p:sp>
          <p:nvSpPr>
            <p:cNvPr id="9" name="Oval 8"/>
            <p:cNvSpPr/>
            <p:nvPr/>
          </p:nvSpPr>
          <p:spPr>
            <a:xfrm flipH="1">
              <a:off x="1108416" y="1691638"/>
              <a:ext cx="1781907" cy="178190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805677" y="2079544"/>
              <a:ext cx="387383" cy="251895"/>
            </a:xfrm>
            <a:custGeom>
              <a:avLst/>
              <a:gdLst>
                <a:gd name="T0" fmla="*/ 13 w 94"/>
                <a:gd name="T1" fmla="*/ 0 h 61"/>
                <a:gd name="T2" fmla="*/ 82 w 94"/>
                <a:gd name="T3" fmla="*/ 0 h 61"/>
                <a:gd name="T4" fmla="*/ 89 w 94"/>
                <a:gd name="T5" fmla="*/ 2 h 61"/>
                <a:gd name="T6" fmla="*/ 47 w 94"/>
                <a:gd name="T7" fmla="*/ 33 h 61"/>
                <a:gd name="T8" fmla="*/ 6 w 94"/>
                <a:gd name="T9" fmla="*/ 2 h 61"/>
                <a:gd name="T10" fmla="*/ 13 w 94"/>
                <a:gd name="T11" fmla="*/ 0 h 61"/>
                <a:gd name="T12" fmla="*/ 94 w 94"/>
                <a:gd name="T13" fmla="*/ 9 h 61"/>
                <a:gd name="T14" fmla="*/ 67 w 94"/>
                <a:gd name="T15" fmla="*/ 29 h 61"/>
                <a:gd name="T16" fmla="*/ 93 w 94"/>
                <a:gd name="T17" fmla="*/ 53 h 61"/>
                <a:gd name="T18" fmla="*/ 94 w 94"/>
                <a:gd name="T19" fmla="*/ 48 h 61"/>
                <a:gd name="T20" fmla="*/ 94 w 94"/>
                <a:gd name="T21" fmla="*/ 12 h 61"/>
                <a:gd name="T22" fmla="*/ 94 w 94"/>
                <a:gd name="T23" fmla="*/ 9 h 61"/>
                <a:gd name="T24" fmla="*/ 87 w 94"/>
                <a:gd name="T25" fmla="*/ 60 h 61"/>
                <a:gd name="T26" fmla="*/ 82 w 94"/>
                <a:gd name="T27" fmla="*/ 61 h 61"/>
                <a:gd name="T28" fmla="*/ 13 w 94"/>
                <a:gd name="T29" fmla="*/ 61 h 61"/>
                <a:gd name="T30" fmla="*/ 6 w 94"/>
                <a:gd name="T31" fmla="*/ 59 h 61"/>
                <a:gd name="T32" fmla="*/ 34 w 94"/>
                <a:gd name="T33" fmla="*/ 34 h 61"/>
                <a:gd name="T34" fmla="*/ 44 w 94"/>
                <a:gd name="T35" fmla="*/ 42 h 61"/>
                <a:gd name="T36" fmla="*/ 47 w 94"/>
                <a:gd name="T37" fmla="*/ 44 h 61"/>
                <a:gd name="T38" fmla="*/ 50 w 94"/>
                <a:gd name="T39" fmla="*/ 42 h 61"/>
                <a:gd name="T40" fmla="*/ 60 w 94"/>
                <a:gd name="T41" fmla="*/ 35 h 61"/>
                <a:gd name="T42" fmla="*/ 87 w 94"/>
                <a:gd name="T43" fmla="*/ 60 h 61"/>
                <a:gd name="T44" fmla="*/ 1 w 94"/>
                <a:gd name="T45" fmla="*/ 52 h 61"/>
                <a:gd name="T46" fmla="*/ 27 w 94"/>
                <a:gd name="T47" fmla="*/ 29 h 61"/>
                <a:gd name="T48" fmla="*/ 1 w 94"/>
                <a:gd name="T49" fmla="*/ 9 h 61"/>
                <a:gd name="T50" fmla="*/ 0 w 94"/>
                <a:gd name="T51" fmla="*/ 12 h 61"/>
                <a:gd name="T52" fmla="*/ 0 w 94"/>
                <a:gd name="T53" fmla="*/ 48 h 61"/>
                <a:gd name="T54" fmla="*/ 1 w 94"/>
                <a:gd name="T5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61">
                  <a:moveTo>
                    <a:pt x="1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7" y="1"/>
                    <a:pt x="89" y="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"/>
                    <a:pt x="10" y="0"/>
                    <a:pt x="13" y="0"/>
                  </a:cubicBezTo>
                  <a:close/>
                  <a:moveTo>
                    <a:pt x="94" y="9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2"/>
                    <a:pt x="94" y="50"/>
                    <a:pt x="94" y="48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0"/>
                    <a:pt x="94" y="9"/>
                  </a:cubicBezTo>
                  <a:close/>
                  <a:moveTo>
                    <a:pt x="87" y="60"/>
                  </a:moveTo>
                  <a:cubicBezTo>
                    <a:pt x="85" y="60"/>
                    <a:pt x="84" y="61"/>
                    <a:pt x="8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0" y="61"/>
                    <a:pt x="8" y="60"/>
                    <a:pt x="6" y="5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87" y="60"/>
                    <a:pt x="87" y="60"/>
                    <a:pt x="87" y="60"/>
                  </a:cubicBezTo>
                  <a:close/>
                  <a:moveTo>
                    <a:pt x="1" y="52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51"/>
                    <a:pt x="1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09232" y="2460170"/>
              <a:ext cx="1380278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18064" y="3286290"/>
            <a:ext cx="1631915" cy="1631915"/>
            <a:chOff x="2739096" y="2833465"/>
            <a:chExt cx="1781907" cy="1781907"/>
          </a:xfrm>
        </p:grpSpPr>
        <p:sp>
          <p:nvSpPr>
            <p:cNvPr id="12" name="Oval 11"/>
            <p:cNvSpPr/>
            <p:nvPr/>
          </p:nvSpPr>
          <p:spPr>
            <a:xfrm flipH="1">
              <a:off x="2739096" y="2833465"/>
              <a:ext cx="1781907" cy="17819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442082" y="3124672"/>
              <a:ext cx="375934" cy="38356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14244" y="3628717"/>
              <a:ext cx="1431612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04898" y="3286290"/>
            <a:ext cx="1631915" cy="1631915"/>
            <a:chOff x="6000456" y="2833465"/>
            <a:chExt cx="1781907" cy="1781907"/>
          </a:xfrm>
        </p:grpSpPr>
        <p:sp>
          <p:nvSpPr>
            <p:cNvPr id="11" name="Oval 10"/>
            <p:cNvSpPr/>
            <p:nvPr/>
          </p:nvSpPr>
          <p:spPr>
            <a:xfrm flipH="1">
              <a:off x="6000456" y="2833465"/>
              <a:ext cx="1781907" cy="17819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718709" y="3180944"/>
              <a:ext cx="345401" cy="395018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13198" y="3628717"/>
              <a:ext cx="1356425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391734" y="3286290"/>
            <a:ext cx="1631915" cy="1631915"/>
            <a:chOff x="9261816" y="2833466"/>
            <a:chExt cx="1781907" cy="1781907"/>
          </a:xfrm>
        </p:grpSpPr>
        <p:sp>
          <p:nvSpPr>
            <p:cNvPr id="10" name="Oval 9"/>
            <p:cNvSpPr/>
            <p:nvPr/>
          </p:nvSpPr>
          <p:spPr>
            <a:xfrm flipH="1">
              <a:off x="9261816" y="2833466"/>
              <a:ext cx="1781907" cy="178190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9965756" y="3209080"/>
              <a:ext cx="374026" cy="263345"/>
            </a:xfrm>
            <a:custGeom>
              <a:avLst/>
              <a:gdLst>
                <a:gd name="T0" fmla="*/ 65 w 91"/>
                <a:gd name="T1" fmla="*/ 9 h 64"/>
                <a:gd name="T2" fmla="*/ 34 w 91"/>
                <a:gd name="T3" fmla="*/ 9 h 64"/>
                <a:gd name="T4" fmla="*/ 27 w 91"/>
                <a:gd name="T5" fmla="*/ 0 h 64"/>
                <a:gd name="T6" fmla="*/ 5 w 91"/>
                <a:gd name="T7" fmla="*/ 0 h 64"/>
                <a:gd name="T8" fmla="*/ 0 w 91"/>
                <a:gd name="T9" fmla="*/ 4 h 64"/>
                <a:gd name="T10" fmla="*/ 0 w 91"/>
                <a:gd name="T11" fmla="*/ 50 h 64"/>
                <a:gd name="T12" fmla="*/ 4 w 91"/>
                <a:gd name="T13" fmla="*/ 54 h 64"/>
                <a:gd name="T14" fmla="*/ 14 w 91"/>
                <a:gd name="T15" fmla="*/ 25 h 64"/>
                <a:gd name="T16" fmla="*/ 20 w 91"/>
                <a:gd name="T17" fmla="*/ 18 h 64"/>
                <a:gd name="T18" fmla="*/ 29 w 91"/>
                <a:gd name="T19" fmla="*/ 14 h 64"/>
                <a:gd name="T20" fmla="*/ 60 w 91"/>
                <a:gd name="T21" fmla="*/ 14 h 64"/>
                <a:gd name="T22" fmla="*/ 65 w 91"/>
                <a:gd name="T23" fmla="*/ 9 h 64"/>
                <a:gd name="T24" fmla="*/ 72 w 91"/>
                <a:gd name="T25" fmla="*/ 15 h 64"/>
                <a:gd name="T26" fmla="*/ 66 w 91"/>
                <a:gd name="T27" fmla="*/ 15 h 64"/>
                <a:gd name="T28" fmla="*/ 79 w 91"/>
                <a:gd name="T29" fmla="*/ 1 h 64"/>
                <a:gd name="T30" fmla="*/ 90 w 91"/>
                <a:gd name="T31" fmla="*/ 15 h 64"/>
                <a:gd name="T32" fmla="*/ 85 w 91"/>
                <a:gd name="T33" fmla="*/ 15 h 64"/>
                <a:gd name="T34" fmla="*/ 59 w 91"/>
                <a:gd name="T35" fmla="*/ 36 h 64"/>
                <a:gd name="T36" fmla="*/ 59 w 91"/>
                <a:gd name="T37" fmla="*/ 33 h 64"/>
                <a:gd name="T38" fmla="*/ 72 w 91"/>
                <a:gd name="T39" fmla="*/ 15 h 64"/>
                <a:gd name="T40" fmla="*/ 79 w 91"/>
                <a:gd name="T41" fmla="*/ 64 h 64"/>
                <a:gd name="T42" fmla="*/ 11 w 91"/>
                <a:gd name="T43" fmla="*/ 64 h 64"/>
                <a:gd name="T44" fmla="*/ 22 w 91"/>
                <a:gd name="T45" fmla="*/ 31 h 64"/>
                <a:gd name="T46" fmla="*/ 26 w 91"/>
                <a:gd name="T47" fmla="*/ 26 h 64"/>
                <a:gd name="T48" fmla="*/ 33 w 91"/>
                <a:gd name="T49" fmla="*/ 23 h 64"/>
                <a:gd name="T50" fmla="*/ 63 w 91"/>
                <a:gd name="T51" fmla="*/ 23 h 64"/>
                <a:gd name="T52" fmla="*/ 57 w 91"/>
                <a:gd name="T53" fmla="*/ 28 h 64"/>
                <a:gd name="T54" fmla="*/ 54 w 91"/>
                <a:gd name="T55" fmla="*/ 30 h 64"/>
                <a:gd name="T56" fmla="*/ 54 w 91"/>
                <a:gd name="T57" fmla="*/ 41 h 64"/>
                <a:gd name="T58" fmla="*/ 59 w 91"/>
                <a:gd name="T59" fmla="*/ 41 h 64"/>
                <a:gd name="T60" fmla="*/ 87 w 91"/>
                <a:gd name="T61" fmla="*/ 23 h 64"/>
                <a:gd name="T62" fmla="*/ 89 w 91"/>
                <a:gd name="T63" fmla="*/ 24 h 64"/>
                <a:gd name="T64" fmla="*/ 91 w 91"/>
                <a:gd name="T65" fmla="*/ 25 h 64"/>
                <a:gd name="T66" fmla="*/ 91 w 91"/>
                <a:gd name="T67" fmla="*/ 28 h 64"/>
                <a:gd name="T68" fmla="*/ 91 w 91"/>
                <a:gd name="T69" fmla="*/ 30 h 64"/>
                <a:gd name="T70" fmla="*/ 79 w 91"/>
                <a:gd name="T7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64">
                  <a:moveTo>
                    <a:pt x="65" y="9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4"/>
                    <a:pt x="4" y="5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2"/>
                    <a:pt x="17" y="20"/>
                    <a:pt x="20" y="18"/>
                  </a:cubicBezTo>
                  <a:cubicBezTo>
                    <a:pt x="22" y="16"/>
                    <a:pt x="26" y="14"/>
                    <a:pt x="29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72" y="15"/>
                  </a:moveTo>
                  <a:cubicBezTo>
                    <a:pt x="66" y="15"/>
                    <a:pt x="66" y="15"/>
                    <a:pt x="66" y="15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28"/>
                    <a:pt x="72" y="35"/>
                    <a:pt x="59" y="36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6" y="29"/>
                    <a:pt x="70" y="23"/>
                    <a:pt x="72" y="15"/>
                  </a:cubicBezTo>
                  <a:close/>
                  <a:moveTo>
                    <a:pt x="79" y="64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8" y="24"/>
                    <a:pt x="31" y="23"/>
                    <a:pt x="3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1" y="25"/>
                    <a:pt x="59" y="27"/>
                    <a:pt x="57" y="28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2" y="40"/>
                    <a:pt x="82" y="34"/>
                    <a:pt x="87" y="23"/>
                  </a:cubicBezTo>
                  <a:cubicBezTo>
                    <a:pt x="88" y="23"/>
                    <a:pt x="88" y="24"/>
                    <a:pt x="89" y="24"/>
                  </a:cubicBezTo>
                  <a:cubicBezTo>
                    <a:pt x="89" y="24"/>
                    <a:pt x="90" y="25"/>
                    <a:pt x="91" y="25"/>
                  </a:cubicBezTo>
                  <a:cubicBezTo>
                    <a:pt x="91" y="26"/>
                    <a:pt x="91" y="27"/>
                    <a:pt x="91" y="28"/>
                  </a:cubicBezTo>
                  <a:cubicBezTo>
                    <a:pt x="91" y="28"/>
                    <a:pt x="91" y="29"/>
                    <a:pt x="91" y="30"/>
                  </a:cubicBezTo>
                  <a:lnTo>
                    <a:pt x="79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67685" y="3628717"/>
              <a:ext cx="1370169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11481" y="2240575"/>
            <a:ext cx="1631915" cy="1631915"/>
            <a:chOff x="4369776" y="1691638"/>
            <a:chExt cx="1781907" cy="1781907"/>
          </a:xfrm>
        </p:grpSpPr>
        <p:sp>
          <p:nvSpPr>
            <p:cNvPr id="8" name="Oval 7"/>
            <p:cNvSpPr/>
            <p:nvPr/>
          </p:nvSpPr>
          <p:spPr>
            <a:xfrm flipH="1">
              <a:off x="4369776" y="1691638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086120" y="1900044"/>
              <a:ext cx="349218" cy="431275"/>
            </a:xfrm>
            <a:custGeom>
              <a:avLst/>
              <a:gdLst>
                <a:gd name="T0" fmla="*/ 0 w 85"/>
                <a:gd name="T1" fmla="*/ 29 h 105"/>
                <a:gd name="T2" fmla="*/ 50 w 85"/>
                <a:gd name="T3" fmla="*/ 0 h 105"/>
                <a:gd name="T4" fmla="*/ 70 w 85"/>
                <a:gd name="T5" fmla="*/ 35 h 105"/>
                <a:gd name="T6" fmla="*/ 56 w 85"/>
                <a:gd name="T7" fmla="*/ 42 h 105"/>
                <a:gd name="T8" fmla="*/ 69 w 85"/>
                <a:gd name="T9" fmla="*/ 64 h 105"/>
                <a:gd name="T10" fmla="*/ 67 w 85"/>
                <a:gd name="T11" fmla="*/ 68 h 105"/>
                <a:gd name="T12" fmla="*/ 72 w 85"/>
                <a:gd name="T13" fmla="*/ 69 h 105"/>
                <a:gd name="T14" fmla="*/ 70 w 85"/>
                <a:gd name="T15" fmla="*/ 73 h 105"/>
                <a:gd name="T16" fmla="*/ 72 w 85"/>
                <a:gd name="T17" fmla="*/ 77 h 105"/>
                <a:gd name="T18" fmla="*/ 77 w 85"/>
                <a:gd name="T19" fmla="*/ 77 h 105"/>
                <a:gd name="T20" fmla="*/ 81 w 85"/>
                <a:gd name="T21" fmla="*/ 85 h 105"/>
                <a:gd name="T22" fmla="*/ 80 w 85"/>
                <a:gd name="T23" fmla="*/ 89 h 105"/>
                <a:gd name="T24" fmla="*/ 85 w 85"/>
                <a:gd name="T25" fmla="*/ 91 h 105"/>
                <a:gd name="T26" fmla="*/ 79 w 85"/>
                <a:gd name="T27" fmla="*/ 98 h 105"/>
                <a:gd name="T28" fmla="*/ 69 w 85"/>
                <a:gd name="T29" fmla="*/ 81 h 105"/>
                <a:gd name="T30" fmla="*/ 65 w 85"/>
                <a:gd name="T31" fmla="*/ 83 h 105"/>
                <a:gd name="T32" fmla="*/ 76 w 85"/>
                <a:gd name="T33" fmla="*/ 102 h 105"/>
                <a:gd name="T34" fmla="*/ 73 w 85"/>
                <a:gd name="T35" fmla="*/ 105 h 105"/>
                <a:gd name="T36" fmla="*/ 71 w 85"/>
                <a:gd name="T37" fmla="*/ 105 h 105"/>
                <a:gd name="T38" fmla="*/ 46 w 85"/>
                <a:gd name="T39" fmla="*/ 63 h 105"/>
                <a:gd name="T40" fmla="*/ 45 w 85"/>
                <a:gd name="T41" fmla="*/ 64 h 105"/>
                <a:gd name="T42" fmla="*/ 68 w 85"/>
                <a:gd name="T43" fmla="*/ 105 h 105"/>
                <a:gd name="T44" fmla="*/ 63 w 85"/>
                <a:gd name="T45" fmla="*/ 104 h 105"/>
                <a:gd name="T46" fmla="*/ 34 w 85"/>
                <a:gd name="T47" fmla="*/ 55 h 105"/>
                <a:gd name="T48" fmla="*/ 20 w 85"/>
                <a:gd name="T49" fmla="*/ 63 h 105"/>
                <a:gd name="T50" fmla="*/ 0 w 85"/>
                <a:gd name="T51" fmla="*/ 29 h 105"/>
                <a:gd name="T52" fmla="*/ 14 w 85"/>
                <a:gd name="T53" fmla="*/ 28 h 105"/>
                <a:gd name="T54" fmla="*/ 22 w 85"/>
                <a:gd name="T55" fmla="*/ 42 h 105"/>
                <a:gd name="T56" fmla="*/ 49 w 85"/>
                <a:gd name="T57" fmla="*/ 26 h 105"/>
                <a:gd name="T58" fmla="*/ 42 w 85"/>
                <a:gd name="T59" fmla="*/ 12 h 105"/>
                <a:gd name="T60" fmla="*/ 14 w 85"/>
                <a:gd name="T61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105">
                  <a:moveTo>
                    <a:pt x="0" y="29"/>
                  </a:moveTo>
                  <a:cubicBezTo>
                    <a:pt x="13" y="12"/>
                    <a:pt x="30" y="3"/>
                    <a:pt x="50" y="0"/>
                  </a:cubicBezTo>
                  <a:cubicBezTo>
                    <a:pt x="56" y="11"/>
                    <a:pt x="63" y="23"/>
                    <a:pt x="70" y="3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3" y="52"/>
                    <a:pt x="7" y="40"/>
                    <a:pt x="0" y="29"/>
                  </a:cubicBezTo>
                  <a:close/>
                  <a:moveTo>
                    <a:pt x="14" y="28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1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63721" y="2460170"/>
              <a:ext cx="1394018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98315" y="2240575"/>
            <a:ext cx="1631915" cy="1631915"/>
            <a:chOff x="7631136" y="1691638"/>
            <a:chExt cx="1781907" cy="1781907"/>
          </a:xfrm>
        </p:grpSpPr>
        <p:sp>
          <p:nvSpPr>
            <p:cNvPr id="7" name="Oval 6"/>
            <p:cNvSpPr/>
            <p:nvPr/>
          </p:nvSpPr>
          <p:spPr>
            <a:xfrm flipH="1">
              <a:off x="7631136" y="1691638"/>
              <a:ext cx="1781907" cy="1781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290231" y="1926902"/>
              <a:ext cx="463715" cy="444634"/>
            </a:xfrm>
            <a:custGeom>
              <a:avLst/>
              <a:gdLst>
                <a:gd name="T0" fmla="*/ 68 w 113"/>
                <a:gd name="T1" fmla="*/ 54 h 108"/>
                <a:gd name="T2" fmla="*/ 45 w 113"/>
                <a:gd name="T3" fmla="*/ 54 h 108"/>
                <a:gd name="T4" fmla="*/ 48 w 113"/>
                <a:gd name="T5" fmla="*/ 32 h 108"/>
                <a:gd name="T6" fmla="*/ 0 w 113"/>
                <a:gd name="T7" fmla="*/ 54 h 108"/>
                <a:gd name="T8" fmla="*/ 17 w 113"/>
                <a:gd name="T9" fmla="*/ 93 h 108"/>
                <a:gd name="T10" fmla="*/ 62 w 113"/>
                <a:gd name="T11" fmla="*/ 78 h 108"/>
                <a:gd name="T12" fmla="*/ 38 w 113"/>
                <a:gd name="T13" fmla="*/ 84 h 108"/>
                <a:gd name="T14" fmla="*/ 26 w 113"/>
                <a:gd name="T15" fmla="*/ 73 h 108"/>
                <a:gd name="T16" fmla="*/ 57 w 113"/>
                <a:gd name="T17" fmla="*/ 76 h 108"/>
                <a:gd name="T18" fmla="*/ 79 w 113"/>
                <a:gd name="T19" fmla="*/ 82 h 108"/>
                <a:gd name="T20" fmla="*/ 64 w 113"/>
                <a:gd name="T21" fmla="*/ 89 h 108"/>
                <a:gd name="T22" fmla="*/ 52 w 113"/>
                <a:gd name="T23" fmla="*/ 89 h 108"/>
                <a:gd name="T24" fmla="*/ 80 w 113"/>
                <a:gd name="T25" fmla="*/ 105 h 108"/>
                <a:gd name="T26" fmla="*/ 86 w 113"/>
                <a:gd name="T27" fmla="*/ 73 h 108"/>
                <a:gd name="T28" fmla="*/ 113 w 113"/>
                <a:gd name="T29" fmla="*/ 54 h 108"/>
                <a:gd name="T30" fmla="*/ 70 w 113"/>
                <a:gd name="T31" fmla="*/ 32 h 108"/>
                <a:gd name="T32" fmla="*/ 76 w 113"/>
                <a:gd name="T33" fmla="*/ 23 h 108"/>
                <a:gd name="T34" fmla="*/ 88 w 113"/>
                <a:gd name="T35" fmla="*/ 33 h 108"/>
                <a:gd name="T36" fmla="*/ 96 w 113"/>
                <a:gd name="T37" fmla="*/ 14 h 108"/>
                <a:gd name="T38" fmla="*/ 63 w 113"/>
                <a:gd name="T39" fmla="*/ 20 h 108"/>
                <a:gd name="T40" fmla="*/ 33 w 113"/>
                <a:gd name="T41" fmla="*/ 3 h 108"/>
                <a:gd name="T42" fmla="*/ 26 w 113"/>
                <a:gd name="T43" fmla="*/ 29 h 108"/>
                <a:gd name="T44" fmla="*/ 34 w 113"/>
                <a:gd name="T45" fmla="*/ 25 h 108"/>
                <a:gd name="T46" fmla="*/ 49 w 113"/>
                <a:gd name="T47" fmla="*/ 18 h 108"/>
                <a:gd name="T48" fmla="*/ 48 w 113"/>
                <a:gd name="T49" fmla="*/ 32 h 108"/>
                <a:gd name="T50" fmla="*/ 92 w 113"/>
                <a:gd name="T51" fmla="*/ 45 h 108"/>
                <a:gd name="T52" fmla="*/ 92 w 113"/>
                <a:gd name="T53" fmla="*/ 62 h 108"/>
                <a:gd name="T54" fmla="*/ 77 w 113"/>
                <a:gd name="T55" fmla="*/ 44 h 108"/>
                <a:gd name="T56" fmla="*/ 75 w 113"/>
                <a:gd name="T57" fmla="*/ 66 h 108"/>
                <a:gd name="T58" fmla="*/ 65 w 113"/>
                <a:gd name="T59" fmla="*/ 41 h 108"/>
                <a:gd name="T60" fmla="*/ 51 w 113"/>
                <a:gd name="T61" fmla="*/ 41 h 108"/>
                <a:gd name="T62" fmla="*/ 47 w 113"/>
                <a:gd name="T63" fmla="*/ 44 h 108"/>
                <a:gd name="T64" fmla="*/ 57 w 113"/>
                <a:gd name="T65" fmla="*/ 67 h 108"/>
                <a:gd name="T66" fmla="*/ 22 w 113"/>
                <a:gd name="T67" fmla="*/ 62 h 108"/>
                <a:gd name="T68" fmla="*/ 9 w 113"/>
                <a:gd name="T69" fmla="*/ 54 h 108"/>
                <a:gd name="T70" fmla="*/ 37 w 113"/>
                <a:gd name="T71" fmla="*/ 42 h 108"/>
                <a:gd name="T72" fmla="*/ 64 w 113"/>
                <a:gd name="T73" fmla="*/ 50 h 108"/>
                <a:gd name="T74" fmla="*/ 64 w 113"/>
                <a:gd name="T75" fmla="*/ 50 h 108"/>
                <a:gd name="T76" fmla="*/ 50 w 113"/>
                <a:gd name="T77" fmla="*/ 53 h 108"/>
                <a:gd name="T78" fmla="*/ 49 w 113"/>
                <a:gd name="T79" fmla="*/ 57 h 108"/>
                <a:gd name="T80" fmla="*/ 51 w 113"/>
                <a:gd name="T81" fmla="*/ 52 h 108"/>
                <a:gd name="T82" fmla="*/ 56 w 113"/>
                <a:gd name="T83" fmla="*/ 45 h 108"/>
                <a:gd name="T84" fmla="*/ 58 w 113"/>
                <a:gd name="T85" fmla="*/ 45 h 108"/>
                <a:gd name="T86" fmla="*/ 60 w 113"/>
                <a:gd name="T87" fmla="*/ 4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108">
                  <a:moveTo>
                    <a:pt x="57" y="42"/>
                  </a:moveTo>
                  <a:cubicBezTo>
                    <a:pt x="63" y="42"/>
                    <a:pt x="68" y="47"/>
                    <a:pt x="68" y="54"/>
                  </a:cubicBezTo>
                  <a:cubicBezTo>
                    <a:pt x="68" y="60"/>
                    <a:pt x="63" y="65"/>
                    <a:pt x="57" y="65"/>
                  </a:cubicBezTo>
                  <a:cubicBezTo>
                    <a:pt x="50" y="65"/>
                    <a:pt x="45" y="60"/>
                    <a:pt x="45" y="54"/>
                  </a:cubicBezTo>
                  <a:cubicBezTo>
                    <a:pt x="45" y="47"/>
                    <a:pt x="50" y="42"/>
                    <a:pt x="57" y="42"/>
                  </a:cubicBezTo>
                  <a:close/>
                  <a:moveTo>
                    <a:pt x="48" y="32"/>
                  </a:moveTo>
                  <a:cubicBezTo>
                    <a:pt x="36" y="32"/>
                    <a:pt x="26" y="34"/>
                    <a:pt x="19" y="37"/>
                  </a:cubicBezTo>
                  <a:cubicBezTo>
                    <a:pt x="7" y="41"/>
                    <a:pt x="0" y="47"/>
                    <a:pt x="0" y="54"/>
                  </a:cubicBezTo>
                  <a:cubicBezTo>
                    <a:pt x="0" y="60"/>
                    <a:pt x="7" y="66"/>
                    <a:pt x="17" y="70"/>
                  </a:cubicBezTo>
                  <a:cubicBezTo>
                    <a:pt x="13" y="80"/>
                    <a:pt x="12" y="89"/>
                    <a:pt x="17" y="93"/>
                  </a:cubicBezTo>
                  <a:cubicBezTo>
                    <a:pt x="22" y="98"/>
                    <a:pt x="31" y="98"/>
                    <a:pt x="42" y="92"/>
                  </a:cubicBezTo>
                  <a:cubicBezTo>
                    <a:pt x="48" y="89"/>
                    <a:pt x="55" y="84"/>
                    <a:pt x="6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4" y="81"/>
                    <a:pt x="41" y="83"/>
                    <a:pt x="38" y="84"/>
                  </a:cubicBezTo>
                  <a:cubicBezTo>
                    <a:pt x="31" y="88"/>
                    <a:pt x="25" y="89"/>
                    <a:pt x="23" y="87"/>
                  </a:cubicBezTo>
                  <a:cubicBezTo>
                    <a:pt x="21" y="85"/>
                    <a:pt x="23" y="80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5" y="75"/>
                    <a:pt x="45" y="76"/>
                    <a:pt x="57" y="76"/>
                  </a:cubicBezTo>
                  <a:cubicBezTo>
                    <a:pt x="64" y="76"/>
                    <a:pt x="71" y="75"/>
                    <a:pt x="77" y="74"/>
                  </a:cubicBezTo>
                  <a:cubicBezTo>
                    <a:pt x="78" y="77"/>
                    <a:pt x="78" y="80"/>
                    <a:pt x="79" y="82"/>
                  </a:cubicBezTo>
                  <a:cubicBezTo>
                    <a:pt x="79" y="90"/>
                    <a:pt x="79" y="95"/>
                    <a:pt x="76" y="96"/>
                  </a:cubicBezTo>
                  <a:cubicBezTo>
                    <a:pt x="74" y="98"/>
                    <a:pt x="69" y="95"/>
                    <a:pt x="64" y="89"/>
                  </a:cubicBezTo>
                  <a:cubicBezTo>
                    <a:pt x="62" y="88"/>
                    <a:pt x="61" y="86"/>
                    <a:pt x="60" y="8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91"/>
                    <a:pt x="56" y="93"/>
                    <a:pt x="57" y="95"/>
                  </a:cubicBezTo>
                  <a:cubicBezTo>
                    <a:pt x="65" y="104"/>
                    <a:pt x="74" y="108"/>
                    <a:pt x="80" y="105"/>
                  </a:cubicBezTo>
                  <a:cubicBezTo>
                    <a:pt x="86" y="102"/>
                    <a:pt x="89" y="93"/>
                    <a:pt x="88" y="81"/>
                  </a:cubicBezTo>
                  <a:cubicBezTo>
                    <a:pt x="87" y="79"/>
                    <a:pt x="87" y="76"/>
                    <a:pt x="86" y="73"/>
                  </a:cubicBezTo>
                  <a:cubicBezTo>
                    <a:pt x="89" y="72"/>
                    <a:pt x="92" y="71"/>
                    <a:pt x="95" y="70"/>
                  </a:cubicBezTo>
                  <a:cubicBezTo>
                    <a:pt x="106" y="67"/>
                    <a:pt x="113" y="61"/>
                    <a:pt x="113" y="54"/>
                  </a:cubicBezTo>
                  <a:cubicBezTo>
                    <a:pt x="113" y="47"/>
                    <a:pt x="106" y="41"/>
                    <a:pt x="95" y="37"/>
                  </a:cubicBezTo>
                  <a:cubicBezTo>
                    <a:pt x="88" y="35"/>
                    <a:pt x="80" y="33"/>
                    <a:pt x="70" y="32"/>
                  </a:cubicBezTo>
                  <a:cubicBezTo>
                    <a:pt x="69" y="31"/>
                    <a:pt x="69" y="29"/>
                    <a:pt x="68" y="28"/>
                  </a:cubicBezTo>
                  <a:cubicBezTo>
                    <a:pt x="70" y="26"/>
                    <a:pt x="73" y="24"/>
                    <a:pt x="76" y="23"/>
                  </a:cubicBezTo>
                  <a:cubicBezTo>
                    <a:pt x="83" y="20"/>
                    <a:pt x="88" y="18"/>
                    <a:pt x="90" y="20"/>
                  </a:cubicBezTo>
                  <a:cubicBezTo>
                    <a:pt x="92" y="22"/>
                    <a:pt x="91" y="27"/>
                    <a:pt x="88" y="33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01" y="26"/>
                    <a:pt x="101" y="18"/>
                    <a:pt x="96" y="14"/>
                  </a:cubicBezTo>
                  <a:cubicBezTo>
                    <a:pt x="91" y="9"/>
                    <a:pt x="82" y="10"/>
                    <a:pt x="72" y="15"/>
                  </a:cubicBezTo>
                  <a:cubicBezTo>
                    <a:pt x="69" y="16"/>
                    <a:pt x="66" y="18"/>
                    <a:pt x="63" y="20"/>
                  </a:cubicBezTo>
                  <a:cubicBezTo>
                    <a:pt x="60" y="17"/>
                    <a:pt x="58" y="15"/>
                    <a:pt x="56" y="12"/>
                  </a:cubicBezTo>
                  <a:cubicBezTo>
                    <a:pt x="48" y="4"/>
                    <a:pt x="39" y="0"/>
                    <a:pt x="33" y="3"/>
                  </a:cubicBezTo>
                  <a:cubicBezTo>
                    <a:pt x="27" y="6"/>
                    <a:pt x="24" y="14"/>
                    <a:pt x="26" y="26"/>
                  </a:cubicBezTo>
                  <a:cubicBezTo>
                    <a:pt x="26" y="27"/>
                    <a:pt x="26" y="28"/>
                    <a:pt x="2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7"/>
                    <a:pt x="35" y="26"/>
                    <a:pt x="34" y="25"/>
                  </a:cubicBezTo>
                  <a:cubicBezTo>
                    <a:pt x="34" y="17"/>
                    <a:pt x="34" y="12"/>
                    <a:pt x="37" y="11"/>
                  </a:cubicBezTo>
                  <a:cubicBezTo>
                    <a:pt x="39" y="10"/>
                    <a:pt x="44" y="13"/>
                    <a:pt x="49" y="18"/>
                  </a:cubicBezTo>
                  <a:cubicBezTo>
                    <a:pt x="51" y="20"/>
                    <a:pt x="53" y="23"/>
                    <a:pt x="55" y="25"/>
                  </a:cubicBezTo>
                  <a:cubicBezTo>
                    <a:pt x="53" y="27"/>
                    <a:pt x="50" y="30"/>
                    <a:pt x="48" y="32"/>
                  </a:cubicBezTo>
                  <a:close/>
                  <a:moveTo>
                    <a:pt x="75" y="42"/>
                  </a:moveTo>
                  <a:cubicBezTo>
                    <a:pt x="82" y="43"/>
                    <a:pt x="87" y="44"/>
                    <a:pt x="92" y="45"/>
                  </a:cubicBezTo>
                  <a:cubicBezTo>
                    <a:pt x="99" y="48"/>
                    <a:pt x="104" y="51"/>
                    <a:pt x="104" y="54"/>
                  </a:cubicBezTo>
                  <a:cubicBezTo>
                    <a:pt x="104" y="56"/>
                    <a:pt x="99" y="59"/>
                    <a:pt x="92" y="62"/>
                  </a:cubicBezTo>
                  <a:cubicBezTo>
                    <a:pt x="89" y="63"/>
                    <a:pt x="87" y="63"/>
                    <a:pt x="84" y="64"/>
                  </a:cubicBezTo>
                  <a:cubicBezTo>
                    <a:pt x="82" y="58"/>
                    <a:pt x="80" y="51"/>
                    <a:pt x="77" y="44"/>
                  </a:cubicBezTo>
                  <a:cubicBezTo>
                    <a:pt x="76" y="44"/>
                    <a:pt x="76" y="43"/>
                    <a:pt x="75" y="42"/>
                  </a:cubicBezTo>
                  <a:close/>
                  <a:moveTo>
                    <a:pt x="75" y="66"/>
                  </a:moveTo>
                  <a:cubicBezTo>
                    <a:pt x="73" y="60"/>
                    <a:pt x="71" y="54"/>
                    <a:pt x="69" y="48"/>
                  </a:cubicBezTo>
                  <a:cubicBezTo>
                    <a:pt x="67" y="46"/>
                    <a:pt x="66" y="43"/>
                    <a:pt x="65" y="41"/>
                  </a:cubicBezTo>
                  <a:cubicBezTo>
                    <a:pt x="62" y="41"/>
                    <a:pt x="59" y="41"/>
                    <a:pt x="57" y="41"/>
                  </a:cubicBezTo>
                  <a:cubicBezTo>
                    <a:pt x="55" y="41"/>
                    <a:pt x="53" y="41"/>
                    <a:pt x="51" y="41"/>
                  </a:cubicBezTo>
                  <a:cubicBezTo>
                    <a:pt x="50" y="42"/>
                    <a:pt x="49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1" y="51"/>
                    <a:pt x="35" y="58"/>
                    <a:pt x="31" y="64"/>
                  </a:cubicBezTo>
                  <a:cubicBezTo>
                    <a:pt x="38" y="66"/>
                    <a:pt x="47" y="67"/>
                    <a:pt x="57" y="67"/>
                  </a:cubicBezTo>
                  <a:cubicBezTo>
                    <a:pt x="63" y="67"/>
                    <a:pt x="69" y="66"/>
                    <a:pt x="75" y="66"/>
                  </a:cubicBezTo>
                  <a:close/>
                  <a:moveTo>
                    <a:pt x="22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14" y="59"/>
                    <a:pt x="9" y="56"/>
                    <a:pt x="9" y="54"/>
                  </a:cubicBezTo>
                  <a:cubicBezTo>
                    <a:pt x="9" y="51"/>
                    <a:pt x="14" y="48"/>
                    <a:pt x="22" y="45"/>
                  </a:cubicBezTo>
                  <a:cubicBezTo>
                    <a:pt x="26" y="44"/>
                    <a:pt x="31" y="43"/>
                    <a:pt x="37" y="42"/>
                  </a:cubicBezTo>
                  <a:cubicBezTo>
                    <a:pt x="31" y="49"/>
                    <a:pt x="26" y="56"/>
                    <a:pt x="22" y="62"/>
                  </a:cubicBezTo>
                  <a:close/>
                  <a:moveTo>
                    <a:pt x="64" y="50"/>
                  </a:moveTo>
                  <a:cubicBezTo>
                    <a:pt x="63" y="55"/>
                    <a:pt x="61" y="59"/>
                    <a:pt x="57" y="62"/>
                  </a:cubicBezTo>
                  <a:cubicBezTo>
                    <a:pt x="63" y="62"/>
                    <a:pt x="66" y="55"/>
                    <a:pt x="64" y="50"/>
                  </a:cubicBezTo>
                  <a:close/>
                  <a:moveTo>
                    <a:pt x="49" y="57"/>
                  </a:moveTo>
                  <a:cubicBezTo>
                    <a:pt x="49" y="55"/>
                    <a:pt x="50" y="54"/>
                    <a:pt x="50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4"/>
                    <a:pt x="48" y="55"/>
                    <a:pt x="49" y="57"/>
                  </a:cubicBezTo>
                  <a:close/>
                  <a:moveTo>
                    <a:pt x="49" y="50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7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3" y="45"/>
                    <a:pt x="50" y="47"/>
                    <a:pt x="49" y="50"/>
                  </a:cubicBezTo>
                  <a:close/>
                  <a:moveTo>
                    <a:pt x="58" y="45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9" y="46"/>
                    <a:pt x="59" y="46"/>
                    <a:pt x="60" y="46"/>
                  </a:cubicBezTo>
                  <a:cubicBezTo>
                    <a:pt x="59" y="45"/>
                    <a:pt x="58" y="45"/>
                    <a:pt x="58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11646" y="2460170"/>
              <a:ext cx="1425442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2802885" y="3928698"/>
            <a:ext cx="0" cy="98950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04749" y="3928698"/>
            <a:ext cx="0" cy="98950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42198" y="3928698"/>
            <a:ext cx="0" cy="98950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106018" y="5156293"/>
            <a:ext cx="2117321" cy="516664"/>
            <a:chOff x="1044259" y="4741945"/>
            <a:chExt cx="2836326" cy="443224"/>
          </a:xfrm>
        </p:grpSpPr>
        <p:sp>
          <p:nvSpPr>
            <p:cNvPr id="30" name="Rectangle 29"/>
            <p:cNvSpPr/>
            <p:nvPr/>
          </p:nvSpPr>
          <p:spPr>
            <a:xfrm>
              <a:off x="1066956" y="4931701"/>
              <a:ext cx="2813629" cy="2534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4259" y="4741945"/>
              <a:ext cx="2273825" cy="221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9023" y="5156269"/>
            <a:ext cx="2117321" cy="516663"/>
            <a:chOff x="4323276" y="4741945"/>
            <a:chExt cx="2836326" cy="443225"/>
          </a:xfrm>
        </p:grpSpPr>
        <p:sp>
          <p:nvSpPr>
            <p:cNvPr id="32" name="Rectangle 31"/>
            <p:cNvSpPr/>
            <p:nvPr/>
          </p:nvSpPr>
          <p:spPr>
            <a:xfrm>
              <a:off x="4345973" y="4931701"/>
              <a:ext cx="2813629" cy="253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23276" y="4741945"/>
              <a:ext cx="1921460" cy="2217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066220" y="5143110"/>
            <a:ext cx="2117321" cy="533429"/>
            <a:chOff x="7552274" y="4727562"/>
            <a:chExt cx="2836326" cy="457607"/>
          </a:xfrm>
        </p:grpSpPr>
        <p:sp>
          <p:nvSpPr>
            <p:cNvPr id="34" name="Rectangle 33"/>
            <p:cNvSpPr/>
            <p:nvPr/>
          </p:nvSpPr>
          <p:spPr>
            <a:xfrm>
              <a:off x="7574971" y="4931701"/>
              <a:ext cx="2813629" cy="2534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52274" y="4727562"/>
              <a:ext cx="1745295" cy="221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75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3394"/>
            <a:ext cx="7942874" cy="362302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125603" y="3964399"/>
            <a:ext cx="0" cy="2866437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弦形 11"/>
          <p:cNvSpPr/>
          <p:nvPr/>
        </p:nvSpPr>
        <p:spPr>
          <a:xfrm rot="12088609">
            <a:off x="8080927" y="4272603"/>
            <a:ext cx="208828" cy="208828"/>
          </a:xfrm>
          <a:prstGeom prst="chor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弦形 16"/>
          <p:cNvSpPr/>
          <p:nvPr/>
        </p:nvSpPr>
        <p:spPr>
          <a:xfrm rot="12088609">
            <a:off x="8080927" y="4946648"/>
            <a:ext cx="208828" cy="208828"/>
          </a:xfrm>
          <a:prstGeom prst="chor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弦形 17"/>
          <p:cNvSpPr/>
          <p:nvPr/>
        </p:nvSpPr>
        <p:spPr>
          <a:xfrm rot="12088609">
            <a:off x="8080927" y="5620694"/>
            <a:ext cx="208828" cy="208828"/>
          </a:xfrm>
          <a:prstGeom prst="chor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弦形 18"/>
          <p:cNvSpPr/>
          <p:nvPr/>
        </p:nvSpPr>
        <p:spPr>
          <a:xfrm rot="12088609">
            <a:off x="8080927" y="6294739"/>
            <a:ext cx="208828" cy="208828"/>
          </a:xfrm>
          <a:prstGeom prst="chor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72383" y="4147216"/>
            <a:ext cx="2414232" cy="45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947408" y="4182262"/>
            <a:ext cx="174119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72383" y="4821262"/>
            <a:ext cx="2414232" cy="459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572383" y="5495307"/>
            <a:ext cx="2414232" cy="45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947408" y="5530353"/>
            <a:ext cx="174119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72383" y="6169352"/>
            <a:ext cx="2414232" cy="459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947408" y="6204398"/>
            <a:ext cx="174119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47408" y="4847048"/>
            <a:ext cx="1741194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049948" y="2784970"/>
            <a:ext cx="3014287" cy="130035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8000" dirty="0">
                <a:solidFill>
                  <a:srgbClr val="F8284B"/>
                </a:solidFill>
                <a:latin typeface="Agency FB" panose="020B0503020202020204" pitchFamily="34" charset="0"/>
              </a:rPr>
              <a:t>Contents</a:t>
            </a:r>
            <a:endParaRPr lang="zh-CN" altLang="en-US" sz="8000" dirty="0">
              <a:solidFill>
                <a:srgbClr val="F8284B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5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2" dur="8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36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86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36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36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6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36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860"/>
                                </p:stCondLst>
                                <p:childTnLst>
                                  <p:par>
                                    <p:cTn id="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36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86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36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860"/>
                                </p:stCondLst>
                                <p:childTnLst>
                                  <p:par>
                                    <p:cTn id="7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2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 animBg="1"/>
          <p:bldP spid="24" grpId="0" animBg="1"/>
          <p:bldP spid="25" grpId="0"/>
          <p:bldP spid="26" grpId="0" animBg="1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1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36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86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36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36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6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36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860"/>
                                </p:stCondLst>
                                <p:childTnLst>
                                  <p:par>
                                    <p:cTn id="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36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86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36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860"/>
                                </p:stCondLst>
                                <p:childTnLst>
                                  <p:par>
                                    <p:cTn id="7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2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 animBg="1"/>
          <p:bldP spid="24" grpId="0" animBg="1"/>
          <p:bldP spid="25" grpId="0"/>
          <p:bldP spid="26" grpId="0" animBg="1"/>
          <p:bldP spid="27" grpId="0"/>
          <p:bldP spid="28" grpId="0"/>
          <p:bldP spid="2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5"/>
          <p:cNvGrpSpPr/>
          <p:nvPr/>
        </p:nvGrpSpPr>
        <p:grpSpPr>
          <a:xfrm>
            <a:off x="1575380" y="2616525"/>
            <a:ext cx="5176130" cy="2982307"/>
            <a:chOff x="803822" y="1016361"/>
            <a:chExt cx="7536357" cy="204461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79"/>
          <p:cNvGrpSpPr/>
          <p:nvPr/>
        </p:nvGrpSpPr>
        <p:grpSpPr>
          <a:xfrm>
            <a:off x="2028556" y="3174810"/>
            <a:ext cx="678703" cy="678698"/>
            <a:chOff x="846989" y="1401020"/>
            <a:chExt cx="877416" cy="877416"/>
          </a:xfrm>
          <a:effectLst/>
        </p:grpSpPr>
        <p:sp>
          <p:nvSpPr>
            <p:cNvPr id="102" name="Teardrop 101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</a:p>
          </p:txBody>
        </p:sp>
      </p:grpSp>
      <p:grpSp>
        <p:nvGrpSpPr>
          <p:cNvPr id="6" name="Group 279"/>
          <p:cNvGrpSpPr/>
          <p:nvPr/>
        </p:nvGrpSpPr>
        <p:grpSpPr>
          <a:xfrm>
            <a:off x="2819507" y="2236715"/>
            <a:ext cx="678703" cy="678698"/>
            <a:chOff x="846989" y="1401020"/>
            <a:chExt cx="877416" cy="877416"/>
          </a:xfrm>
          <a:effectLst/>
        </p:grpSpPr>
        <p:sp>
          <p:nvSpPr>
            <p:cNvPr id="10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80%</a:t>
              </a:r>
            </a:p>
          </p:txBody>
        </p:sp>
      </p:grpSp>
      <p:grpSp>
        <p:nvGrpSpPr>
          <p:cNvPr id="7" name="Group 279"/>
          <p:cNvGrpSpPr/>
          <p:nvPr/>
        </p:nvGrpSpPr>
        <p:grpSpPr>
          <a:xfrm>
            <a:off x="3750035" y="1899397"/>
            <a:ext cx="678703" cy="678698"/>
            <a:chOff x="846989" y="1401020"/>
            <a:chExt cx="877416" cy="877416"/>
          </a:xfrm>
          <a:effectLst/>
        </p:grpSpPr>
        <p:sp>
          <p:nvSpPr>
            <p:cNvPr id="118" name="Teardrop 117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064895" y="5741859"/>
            <a:ext cx="615553" cy="2215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31779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8662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Freeform 6"/>
          <p:cNvSpPr>
            <a:spLocks/>
          </p:cNvSpPr>
          <p:nvPr/>
        </p:nvSpPr>
        <p:spPr bwMode="auto">
          <a:xfrm>
            <a:off x="2242485" y="3027263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3998369" y="3027263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Freeform 6"/>
          <p:cNvSpPr>
            <a:spLocks/>
          </p:cNvSpPr>
          <p:nvPr/>
        </p:nvSpPr>
        <p:spPr bwMode="auto">
          <a:xfrm>
            <a:off x="1678340" y="3987021"/>
            <a:ext cx="1388657" cy="159959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Freeform 6"/>
          <p:cNvSpPr>
            <a:spLocks/>
          </p:cNvSpPr>
          <p:nvPr/>
        </p:nvSpPr>
        <p:spPr bwMode="auto">
          <a:xfrm>
            <a:off x="3066998" y="2707344"/>
            <a:ext cx="2050439" cy="287927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Freeform 6"/>
          <p:cNvSpPr>
            <a:spLocks/>
          </p:cNvSpPr>
          <p:nvPr/>
        </p:nvSpPr>
        <p:spPr bwMode="auto">
          <a:xfrm>
            <a:off x="4928898" y="3471760"/>
            <a:ext cx="1822613" cy="211485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6" name="Group 279"/>
          <p:cNvGrpSpPr/>
          <p:nvPr/>
        </p:nvGrpSpPr>
        <p:grpSpPr>
          <a:xfrm>
            <a:off x="4577914" y="2232646"/>
            <a:ext cx="678703" cy="678697"/>
            <a:chOff x="846989" y="1401020"/>
            <a:chExt cx="877416" cy="877416"/>
          </a:xfrm>
          <a:effectLst/>
        </p:grpSpPr>
        <p:sp>
          <p:nvSpPr>
            <p:cNvPr id="167" name="Teardrop 166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grpSp>
        <p:nvGrpSpPr>
          <p:cNvPr id="170" name="Group 279"/>
          <p:cNvGrpSpPr/>
          <p:nvPr/>
        </p:nvGrpSpPr>
        <p:grpSpPr>
          <a:xfrm>
            <a:off x="5506410" y="2639753"/>
            <a:ext cx="678703" cy="678697"/>
            <a:chOff x="846989" y="1401020"/>
            <a:chExt cx="877416" cy="877416"/>
          </a:xfrm>
          <a:effectLst/>
        </p:grpSpPr>
        <p:sp>
          <p:nvSpPr>
            <p:cNvPr id="171" name="Teardrop 17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4665545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32430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Rectangle 164"/>
          <p:cNvSpPr/>
          <p:nvPr/>
        </p:nvSpPr>
        <p:spPr>
          <a:xfrm>
            <a:off x="10350845" y="5198226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169" name="Rectangle 165"/>
          <p:cNvSpPr/>
          <p:nvPr/>
        </p:nvSpPr>
        <p:spPr>
          <a:xfrm>
            <a:off x="10350845" y="4267697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grpSp>
        <p:nvGrpSpPr>
          <p:cNvPr id="175" name="Group 87"/>
          <p:cNvGrpSpPr/>
          <p:nvPr/>
        </p:nvGrpSpPr>
        <p:grpSpPr>
          <a:xfrm>
            <a:off x="7009043" y="5097283"/>
            <a:ext cx="3133741" cy="659261"/>
            <a:chOff x="609600" y="2841943"/>
            <a:chExt cx="2660838" cy="559774"/>
          </a:xfrm>
        </p:grpSpPr>
        <p:grpSp>
          <p:nvGrpSpPr>
            <p:cNvPr id="176" name="Group 184"/>
            <p:cNvGrpSpPr/>
            <p:nvPr/>
          </p:nvGrpSpPr>
          <p:grpSpPr>
            <a:xfrm>
              <a:off x="609600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7" name="Group 184"/>
            <p:cNvGrpSpPr/>
            <p:nvPr/>
          </p:nvGrpSpPr>
          <p:grpSpPr>
            <a:xfrm>
              <a:off x="876277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8" name="Group 184"/>
            <p:cNvGrpSpPr/>
            <p:nvPr/>
          </p:nvGrpSpPr>
          <p:grpSpPr>
            <a:xfrm>
              <a:off x="1142954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9" name="Group 184"/>
            <p:cNvGrpSpPr/>
            <p:nvPr/>
          </p:nvGrpSpPr>
          <p:grpSpPr>
            <a:xfrm>
              <a:off x="1409631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0" name="Group 184"/>
            <p:cNvGrpSpPr/>
            <p:nvPr/>
          </p:nvGrpSpPr>
          <p:grpSpPr>
            <a:xfrm>
              <a:off x="1676308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1" name="Group 184"/>
            <p:cNvGrpSpPr/>
            <p:nvPr/>
          </p:nvGrpSpPr>
          <p:grpSpPr>
            <a:xfrm>
              <a:off x="1942985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2" name="Group 184"/>
            <p:cNvGrpSpPr/>
            <p:nvPr/>
          </p:nvGrpSpPr>
          <p:grpSpPr>
            <a:xfrm>
              <a:off x="2209662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3" name="Group 184"/>
            <p:cNvGrpSpPr/>
            <p:nvPr/>
          </p:nvGrpSpPr>
          <p:grpSpPr>
            <a:xfrm>
              <a:off x="2476339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4" name="Group 184"/>
            <p:cNvGrpSpPr/>
            <p:nvPr/>
          </p:nvGrpSpPr>
          <p:grpSpPr>
            <a:xfrm>
              <a:off x="274301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18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00969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18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6" name="Group 212"/>
          <p:cNvGrpSpPr/>
          <p:nvPr/>
        </p:nvGrpSpPr>
        <p:grpSpPr>
          <a:xfrm>
            <a:off x="7054050" y="4174643"/>
            <a:ext cx="3030666" cy="697708"/>
            <a:chOff x="5932686" y="2855964"/>
            <a:chExt cx="2449314" cy="563870"/>
          </a:xfrm>
        </p:grpSpPr>
        <p:grpSp>
          <p:nvGrpSpPr>
            <p:cNvPr id="207" name="Group 179"/>
            <p:cNvGrpSpPr/>
            <p:nvPr/>
          </p:nvGrpSpPr>
          <p:grpSpPr>
            <a:xfrm>
              <a:off x="5932686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Group 179"/>
            <p:cNvGrpSpPr/>
            <p:nvPr/>
          </p:nvGrpSpPr>
          <p:grpSpPr>
            <a:xfrm>
              <a:off x="6180352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Group 179"/>
            <p:cNvGrpSpPr/>
            <p:nvPr/>
          </p:nvGrpSpPr>
          <p:grpSpPr>
            <a:xfrm>
              <a:off x="6428018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Group 179"/>
            <p:cNvGrpSpPr/>
            <p:nvPr/>
          </p:nvGrpSpPr>
          <p:grpSpPr>
            <a:xfrm>
              <a:off x="6675684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2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1" name="Group 179"/>
            <p:cNvGrpSpPr/>
            <p:nvPr/>
          </p:nvGrpSpPr>
          <p:grpSpPr>
            <a:xfrm>
              <a:off x="6923350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2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2" name="Group 179"/>
            <p:cNvGrpSpPr/>
            <p:nvPr/>
          </p:nvGrpSpPr>
          <p:grpSpPr>
            <a:xfrm>
              <a:off x="7171017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3" name="Group 179"/>
            <p:cNvGrpSpPr/>
            <p:nvPr/>
          </p:nvGrpSpPr>
          <p:grpSpPr>
            <a:xfrm>
              <a:off x="7418683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4" name="Group 179"/>
            <p:cNvGrpSpPr/>
            <p:nvPr/>
          </p:nvGrpSpPr>
          <p:grpSpPr>
            <a:xfrm>
              <a:off x="766634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5" name="Group 179"/>
            <p:cNvGrpSpPr/>
            <p:nvPr/>
          </p:nvGrpSpPr>
          <p:grpSpPr>
            <a:xfrm>
              <a:off x="7914015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1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6" name="Group 179"/>
            <p:cNvGrpSpPr/>
            <p:nvPr/>
          </p:nvGrpSpPr>
          <p:grpSpPr>
            <a:xfrm>
              <a:off x="816167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1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37" name="TextBox 228"/>
          <p:cNvSpPr txBox="1"/>
          <p:nvPr/>
        </p:nvSpPr>
        <p:spPr>
          <a:xfrm>
            <a:off x="7749855" y="2547483"/>
            <a:ext cx="3527513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8" name="TextBox 229"/>
          <p:cNvSpPr txBox="1"/>
          <p:nvPr/>
        </p:nvSpPr>
        <p:spPr>
          <a:xfrm>
            <a:off x="7033656" y="2196931"/>
            <a:ext cx="1883658" cy="2585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9" name="Rectangle 230"/>
          <p:cNvSpPr/>
          <p:nvPr/>
        </p:nvSpPr>
        <p:spPr>
          <a:xfrm>
            <a:off x="7011955" y="2537846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240" name="TextBox 231"/>
          <p:cNvSpPr txBox="1"/>
          <p:nvPr/>
        </p:nvSpPr>
        <p:spPr>
          <a:xfrm>
            <a:off x="7011955" y="3295994"/>
            <a:ext cx="42654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486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3" grpId="0"/>
      <p:bldP spid="77" grpId="0"/>
      <p:bldP spid="161" grpId="0" animBg="1"/>
      <p:bldP spid="162" grpId="0" animBg="1"/>
      <p:bldP spid="163" grpId="0" animBg="1"/>
      <p:bldP spid="164" grpId="0" animBg="1"/>
      <p:bldP spid="165" grpId="0" animBg="1"/>
      <p:bldP spid="173" grpId="0"/>
      <p:bldP spid="174" grpId="0"/>
      <p:bldP spid="157" grpId="0"/>
      <p:bldP spid="169" grpId="0"/>
      <p:bldP spid="237" grpId="0"/>
      <p:bldP spid="238" grpId="0"/>
      <p:bldP spid="239" grpId="0"/>
      <p:bldP spid="2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矩形 21"/>
          <p:cNvSpPr>
            <a:spLocks noChangeArrowheads="1"/>
          </p:cNvSpPr>
          <p:nvPr/>
        </p:nvSpPr>
        <p:spPr bwMode="auto">
          <a:xfrm>
            <a:off x="352" y="1"/>
            <a:ext cx="12858398" cy="52905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386" name="组合 40"/>
          <p:cNvGrpSpPr>
            <a:grpSpLocks/>
          </p:cNvGrpSpPr>
          <p:nvPr/>
        </p:nvGrpSpPr>
        <p:grpSpPr bwMode="auto">
          <a:xfrm>
            <a:off x="-143630" y="500594"/>
            <a:ext cx="13089087" cy="6100873"/>
            <a:chOff x="0" y="0"/>
            <a:chExt cx="12410868" cy="5784744"/>
          </a:xfrm>
          <a:solidFill>
            <a:srgbClr val="F8284B"/>
          </a:solidFill>
        </p:grpSpPr>
        <p:sp>
          <p:nvSpPr>
            <p:cNvPr id="1638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399" name="矩形 26"/>
          <p:cNvSpPr>
            <a:spLocks noChangeArrowheads="1"/>
          </p:cNvSpPr>
          <p:nvPr/>
        </p:nvSpPr>
        <p:spPr bwMode="auto">
          <a:xfrm>
            <a:off x="7763733" y="5499829"/>
            <a:ext cx="4756471" cy="48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66" dirty="0">
                <a:solidFill>
                  <a:srgbClr val="F8284B"/>
                </a:solidFill>
                <a:latin typeface="Arial" pitchFamily="34" charset="0"/>
                <a:cs typeface="Arial" pitchFamily="34" charset="0"/>
              </a:rPr>
              <a:t>Your life can be enhanced, and your happiness enriched, when you choose to change your perspective. </a:t>
            </a:r>
            <a:endParaRPr lang="zh-CN" altLang="en-US" sz="1266" dirty="0">
              <a:solidFill>
                <a:srgbClr val="F8284B"/>
              </a:solidFill>
            </a:endParaRPr>
          </a:p>
        </p:txBody>
      </p:sp>
      <p:grpSp>
        <p:nvGrpSpPr>
          <p:cNvPr id="16402" name="组合 5"/>
          <p:cNvGrpSpPr>
            <a:grpSpLocks/>
          </p:cNvGrpSpPr>
          <p:nvPr/>
        </p:nvGrpSpPr>
        <p:grpSpPr bwMode="auto">
          <a:xfrm>
            <a:off x="353" y="2546496"/>
            <a:ext cx="12858044" cy="1560377"/>
            <a:chOff x="0" y="0"/>
            <a:chExt cx="12192000" cy="1480457"/>
          </a:xfrm>
        </p:grpSpPr>
        <p:sp>
          <p:nvSpPr>
            <p:cNvPr id="16403" name="弧形 44"/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9525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40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9525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9525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6" name="组合 74"/>
          <p:cNvGrpSpPr>
            <a:grpSpLocks/>
          </p:cNvGrpSpPr>
          <p:nvPr/>
        </p:nvGrpSpPr>
        <p:grpSpPr bwMode="auto">
          <a:xfrm>
            <a:off x="5774755" y="2662018"/>
            <a:ext cx="1315940" cy="1317615"/>
            <a:chOff x="0" y="0"/>
            <a:chExt cx="1248318" cy="1248318"/>
          </a:xfrm>
        </p:grpSpPr>
        <p:sp>
          <p:nvSpPr>
            <p:cNvPr id="1640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rgbClr val="F8284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2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506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9" name="组合 4"/>
          <p:cNvGrpSpPr>
            <a:grpSpLocks/>
          </p:cNvGrpSpPr>
          <p:nvPr/>
        </p:nvGrpSpPr>
        <p:grpSpPr bwMode="auto">
          <a:xfrm>
            <a:off x="5249047" y="4054972"/>
            <a:ext cx="2384096" cy="931219"/>
            <a:chOff x="0" y="0"/>
            <a:chExt cx="2261776" cy="883286"/>
          </a:xfrm>
        </p:grpSpPr>
        <p:sp>
          <p:nvSpPr>
            <p:cNvPr id="1641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3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687" b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ADD YOUR TITLE</a:t>
              </a:r>
              <a:endParaRPr lang="zh-CN" altLang="en-US" sz="1687" b="1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49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55">
                  <a:solidFill>
                    <a:srgbClr val="FFFFFF"/>
                  </a:solidFill>
                  <a:latin typeface="Arial" pitchFamily="34" charset="0"/>
                </a:rPr>
                <a:t>Nothing we can do will change it. The future is before us and dynamic. Everything we do will affect it.</a:t>
              </a:r>
              <a:endParaRPr lang="zh-CN" altLang="en-US" sz="1055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163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0425" y="2594899"/>
            <a:ext cx="4189787" cy="4161791"/>
            <a:chOff x="1134282" y="1929437"/>
            <a:chExt cx="4961718" cy="492856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912099" y="4596238"/>
              <a:ext cx="936427" cy="960622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101276" y="3967173"/>
              <a:ext cx="848609" cy="905064"/>
            </a:xfrm>
            <a:custGeom>
              <a:avLst/>
              <a:gdLst>
                <a:gd name="T0" fmla="*/ 327 w 400"/>
                <a:gd name="T1" fmla="*/ 333 h 427"/>
                <a:gd name="T2" fmla="*/ 330 w 400"/>
                <a:gd name="T3" fmla="*/ 76 h 427"/>
                <a:gd name="T4" fmla="*/ 74 w 400"/>
                <a:gd name="T5" fmla="*/ 70 h 427"/>
                <a:gd name="T6" fmla="*/ 70 w 400"/>
                <a:gd name="T7" fmla="*/ 326 h 427"/>
                <a:gd name="T8" fmla="*/ 79 w 400"/>
                <a:gd name="T9" fmla="*/ 335 h 427"/>
                <a:gd name="T10" fmla="*/ 81 w 400"/>
                <a:gd name="T11" fmla="*/ 427 h 427"/>
                <a:gd name="T12" fmla="*/ 149 w 400"/>
                <a:gd name="T13" fmla="*/ 375 h 427"/>
                <a:gd name="T14" fmla="*/ 327 w 400"/>
                <a:gd name="T15" fmla="*/ 33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427">
                  <a:moveTo>
                    <a:pt x="327" y="333"/>
                  </a:moveTo>
                  <a:cubicBezTo>
                    <a:pt x="399" y="263"/>
                    <a:pt x="400" y="149"/>
                    <a:pt x="330" y="76"/>
                  </a:cubicBezTo>
                  <a:cubicBezTo>
                    <a:pt x="260" y="3"/>
                    <a:pt x="145" y="0"/>
                    <a:pt x="74" y="70"/>
                  </a:cubicBezTo>
                  <a:cubicBezTo>
                    <a:pt x="2" y="139"/>
                    <a:pt x="0" y="254"/>
                    <a:pt x="70" y="326"/>
                  </a:cubicBezTo>
                  <a:cubicBezTo>
                    <a:pt x="73" y="329"/>
                    <a:pt x="76" y="332"/>
                    <a:pt x="79" y="335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149" y="375"/>
                    <a:pt x="149" y="375"/>
                    <a:pt x="149" y="375"/>
                  </a:cubicBezTo>
                  <a:cubicBezTo>
                    <a:pt x="210" y="393"/>
                    <a:pt x="278" y="380"/>
                    <a:pt x="327" y="3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80879" y="4537095"/>
              <a:ext cx="714193" cy="733012"/>
            </a:xfrm>
            <a:custGeom>
              <a:avLst/>
              <a:gdLst>
                <a:gd name="T0" fmla="*/ 305 w 337"/>
                <a:gd name="T1" fmla="*/ 93 h 346"/>
                <a:gd name="T2" fmla="*/ 96 w 337"/>
                <a:gd name="T3" fmla="*/ 43 h 346"/>
                <a:gd name="T4" fmla="*/ 44 w 337"/>
                <a:gd name="T5" fmla="*/ 252 h 346"/>
                <a:gd name="T6" fmla="*/ 253 w 337"/>
                <a:gd name="T7" fmla="*/ 302 h 346"/>
                <a:gd name="T8" fmla="*/ 261 w 337"/>
                <a:gd name="T9" fmla="*/ 296 h 346"/>
                <a:gd name="T10" fmla="*/ 337 w 337"/>
                <a:gd name="T11" fmla="*/ 311 h 346"/>
                <a:gd name="T12" fmla="*/ 307 w 337"/>
                <a:gd name="T13" fmla="*/ 246 h 346"/>
                <a:gd name="T14" fmla="*/ 305 w 337"/>
                <a:gd name="T15" fmla="*/ 9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7" h="346">
                  <a:moveTo>
                    <a:pt x="305" y="93"/>
                  </a:moveTo>
                  <a:cubicBezTo>
                    <a:pt x="262" y="22"/>
                    <a:pt x="168" y="0"/>
                    <a:pt x="96" y="43"/>
                  </a:cubicBezTo>
                  <a:cubicBezTo>
                    <a:pt x="24" y="87"/>
                    <a:pt x="0" y="181"/>
                    <a:pt x="44" y="252"/>
                  </a:cubicBezTo>
                  <a:cubicBezTo>
                    <a:pt x="87" y="323"/>
                    <a:pt x="181" y="346"/>
                    <a:pt x="253" y="302"/>
                  </a:cubicBezTo>
                  <a:cubicBezTo>
                    <a:pt x="256" y="300"/>
                    <a:pt x="259" y="298"/>
                    <a:pt x="261" y="296"/>
                  </a:cubicBezTo>
                  <a:cubicBezTo>
                    <a:pt x="337" y="311"/>
                    <a:pt x="337" y="311"/>
                    <a:pt x="337" y="311"/>
                  </a:cubicBezTo>
                  <a:cubicBezTo>
                    <a:pt x="307" y="246"/>
                    <a:pt x="307" y="246"/>
                    <a:pt x="307" y="246"/>
                  </a:cubicBezTo>
                  <a:cubicBezTo>
                    <a:pt x="333" y="200"/>
                    <a:pt x="334" y="142"/>
                    <a:pt x="305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827915" y="2781630"/>
              <a:ext cx="807388" cy="896998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66059" y="3674148"/>
              <a:ext cx="964206" cy="1078907"/>
            </a:xfrm>
            <a:custGeom>
              <a:avLst/>
              <a:gdLst>
                <a:gd name="T0" fmla="*/ 449 w 455"/>
                <a:gd name="T1" fmla="*/ 209 h 509"/>
                <a:gd name="T2" fmla="*/ 212 w 455"/>
                <a:gd name="T3" fmla="*/ 10 h 509"/>
                <a:gd name="T4" fmla="*/ 10 w 455"/>
                <a:gd name="T5" fmla="*/ 244 h 509"/>
                <a:gd name="T6" fmla="*/ 247 w 455"/>
                <a:gd name="T7" fmla="*/ 443 h 509"/>
                <a:gd name="T8" fmla="*/ 261 w 455"/>
                <a:gd name="T9" fmla="*/ 441 h 509"/>
                <a:gd name="T10" fmla="*/ 349 w 455"/>
                <a:gd name="T11" fmla="*/ 509 h 509"/>
                <a:gd name="T12" fmla="*/ 352 w 455"/>
                <a:gd name="T13" fmla="*/ 407 h 509"/>
                <a:gd name="T14" fmla="*/ 449 w 455"/>
                <a:gd name="T15" fmla="*/ 2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509">
                  <a:moveTo>
                    <a:pt x="449" y="209"/>
                  </a:moveTo>
                  <a:cubicBezTo>
                    <a:pt x="439" y="89"/>
                    <a:pt x="333" y="0"/>
                    <a:pt x="212" y="10"/>
                  </a:cubicBezTo>
                  <a:cubicBezTo>
                    <a:pt x="91" y="19"/>
                    <a:pt x="0" y="124"/>
                    <a:pt x="10" y="244"/>
                  </a:cubicBezTo>
                  <a:cubicBezTo>
                    <a:pt x="20" y="364"/>
                    <a:pt x="126" y="453"/>
                    <a:pt x="247" y="443"/>
                  </a:cubicBezTo>
                  <a:cubicBezTo>
                    <a:pt x="252" y="443"/>
                    <a:pt x="257" y="442"/>
                    <a:pt x="261" y="441"/>
                  </a:cubicBezTo>
                  <a:cubicBezTo>
                    <a:pt x="349" y="509"/>
                    <a:pt x="349" y="509"/>
                    <a:pt x="349" y="509"/>
                  </a:cubicBezTo>
                  <a:cubicBezTo>
                    <a:pt x="352" y="407"/>
                    <a:pt x="352" y="407"/>
                    <a:pt x="352" y="407"/>
                  </a:cubicBezTo>
                  <a:cubicBezTo>
                    <a:pt x="416" y="364"/>
                    <a:pt x="455" y="290"/>
                    <a:pt x="449" y="2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743782" y="2536098"/>
              <a:ext cx="1049335" cy="1133569"/>
            </a:xfrm>
            <a:custGeom>
              <a:avLst/>
              <a:gdLst>
                <a:gd name="T0" fmla="*/ 421 w 495"/>
                <a:gd name="T1" fmla="*/ 382 h 535"/>
                <a:gd name="T2" fmla="*/ 382 w 495"/>
                <a:gd name="T3" fmla="*/ 75 h 535"/>
                <a:gd name="T4" fmla="*/ 74 w 495"/>
                <a:gd name="T5" fmla="*/ 111 h 535"/>
                <a:gd name="T6" fmla="*/ 114 w 495"/>
                <a:gd name="T7" fmla="*/ 418 h 535"/>
                <a:gd name="T8" fmla="*/ 126 w 495"/>
                <a:gd name="T9" fmla="*/ 426 h 535"/>
                <a:gd name="T10" fmla="*/ 144 w 495"/>
                <a:gd name="T11" fmla="*/ 535 h 535"/>
                <a:gd name="T12" fmla="*/ 216 w 495"/>
                <a:gd name="T13" fmla="*/ 462 h 535"/>
                <a:gd name="T14" fmla="*/ 421 w 495"/>
                <a:gd name="T15" fmla="*/ 38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35">
                  <a:moveTo>
                    <a:pt x="421" y="382"/>
                  </a:moveTo>
                  <a:cubicBezTo>
                    <a:pt x="495" y="287"/>
                    <a:pt x="478" y="150"/>
                    <a:pt x="382" y="75"/>
                  </a:cubicBezTo>
                  <a:cubicBezTo>
                    <a:pt x="286" y="0"/>
                    <a:pt x="148" y="16"/>
                    <a:pt x="74" y="111"/>
                  </a:cubicBezTo>
                  <a:cubicBezTo>
                    <a:pt x="0" y="205"/>
                    <a:pt x="18" y="343"/>
                    <a:pt x="114" y="418"/>
                  </a:cubicBezTo>
                  <a:cubicBezTo>
                    <a:pt x="118" y="421"/>
                    <a:pt x="122" y="424"/>
                    <a:pt x="126" y="426"/>
                  </a:cubicBezTo>
                  <a:cubicBezTo>
                    <a:pt x="144" y="535"/>
                    <a:pt x="144" y="535"/>
                    <a:pt x="144" y="535"/>
                  </a:cubicBezTo>
                  <a:cubicBezTo>
                    <a:pt x="216" y="462"/>
                    <a:pt x="216" y="462"/>
                    <a:pt x="216" y="462"/>
                  </a:cubicBezTo>
                  <a:cubicBezTo>
                    <a:pt x="291" y="474"/>
                    <a:pt x="371" y="446"/>
                    <a:pt x="421" y="3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040392" y="3557655"/>
              <a:ext cx="1055608" cy="1013492"/>
            </a:xfrm>
            <a:custGeom>
              <a:avLst/>
              <a:gdLst>
                <a:gd name="T0" fmla="*/ 314 w 498"/>
                <a:gd name="T1" fmla="*/ 456 h 478"/>
                <a:gd name="T2" fmla="*/ 465 w 498"/>
                <a:gd name="T3" fmla="*/ 186 h 478"/>
                <a:gd name="T4" fmla="*/ 197 w 498"/>
                <a:gd name="T5" fmla="*/ 32 h 478"/>
                <a:gd name="T6" fmla="*/ 46 w 498"/>
                <a:gd name="T7" fmla="*/ 302 h 478"/>
                <a:gd name="T8" fmla="*/ 50 w 498"/>
                <a:gd name="T9" fmla="*/ 316 h 478"/>
                <a:gd name="T10" fmla="*/ 0 w 498"/>
                <a:gd name="T11" fmla="*/ 415 h 478"/>
                <a:gd name="T12" fmla="*/ 101 w 498"/>
                <a:gd name="T13" fmla="*/ 398 h 478"/>
                <a:gd name="T14" fmla="*/ 314 w 498"/>
                <a:gd name="T15" fmla="*/ 456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478">
                  <a:moveTo>
                    <a:pt x="314" y="456"/>
                  </a:moveTo>
                  <a:cubicBezTo>
                    <a:pt x="430" y="424"/>
                    <a:pt x="498" y="304"/>
                    <a:pt x="465" y="186"/>
                  </a:cubicBezTo>
                  <a:cubicBezTo>
                    <a:pt x="433" y="69"/>
                    <a:pt x="313" y="0"/>
                    <a:pt x="197" y="32"/>
                  </a:cubicBezTo>
                  <a:cubicBezTo>
                    <a:pt x="81" y="64"/>
                    <a:pt x="14" y="185"/>
                    <a:pt x="46" y="302"/>
                  </a:cubicBezTo>
                  <a:cubicBezTo>
                    <a:pt x="47" y="307"/>
                    <a:pt x="49" y="312"/>
                    <a:pt x="50" y="316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101" y="398"/>
                    <a:pt x="101" y="398"/>
                    <a:pt x="101" y="398"/>
                  </a:cubicBezTo>
                  <a:cubicBezTo>
                    <a:pt x="155" y="453"/>
                    <a:pt x="235" y="478"/>
                    <a:pt x="314" y="4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757073" y="2694708"/>
              <a:ext cx="1091453" cy="1019765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619224" y="4537095"/>
              <a:ext cx="1051128" cy="1015284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32953" y="3644577"/>
              <a:ext cx="734804" cy="833375"/>
            </a:xfrm>
            <a:custGeom>
              <a:avLst/>
              <a:gdLst>
                <a:gd name="T0" fmla="*/ 329 w 347"/>
                <a:gd name="T1" fmla="*/ 206 h 393"/>
                <a:gd name="T2" fmla="*/ 207 w 347"/>
                <a:gd name="T3" fmla="*/ 19 h 393"/>
                <a:gd name="T4" fmla="*/ 19 w 347"/>
                <a:gd name="T5" fmla="*/ 139 h 393"/>
                <a:gd name="T6" fmla="*/ 141 w 347"/>
                <a:gd name="T7" fmla="*/ 326 h 393"/>
                <a:gd name="T8" fmla="*/ 151 w 347"/>
                <a:gd name="T9" fmla="*/ 328 h 393"/>
                <a:gd name="T10" fmla="*/ 198 w 347"/>
                <a:gd name="T11" fmla="*/ 393 h 393"/>
                <a:gd name="T12" fmla="*/ 221 w 347"/>
                <a:gd name="T13" fmla="*/ 323 h 393"/>
                <a:gd name="T14" fmla="*/ 329 w 347"/>
                <a:gd name="T15" fmla="*/ 20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393">
                  <a:moveTo>
                    <a:pt x="329" y="206"/>
                  </a:moveTo>
                  <a:cubicBezTo>
                    <a:pt x="347" y="121"/>
                    <a:pt x="293" y="37"/>
                    <a:pt x="207" y="19"/>
                  </a:cubicBezTo>
                  <a:cubicBezTo>
                    <a:pt x="121" y="0"/>
                    <a:pt x="37" y="54"/>
                    <a:pt x="19" y="139"/>
                  </a:cubicBezTo>
                  <a:cubicBezTo>
                    <a:pt x="0" y="224"/>
                    <a:pt x="55" y="307"/>
                    <a:pt x="141" y="326"/>
                  </a:cubicBezTo>
                  <a:cubicBezTo>
                    <a:pt x="144" y="327"/>
                    <a:pt x="148" y="327"/>
                    <a:pt x="151" y="328"/>
                  </a:cubicBezTo>
                  <a:cubicBezTo>
                    <a:pt x="198" y="393"/>
                    <a:pt x="198" y="393"/>
                    <a:pt x="198" y="393"/>
                  </a:cubicBezTo>
                  <a:cubicBezTo>
                    <a:pt x="221" y="323"/>
                    <a:pt x="221" y="323"/>
                    <a:pt x="221" y="323"/>
                  </a:cubicBezTo>
                  <a:cubicBezTo>
                    <a:pt x="274" y="307"/>
                    <a:pt x="317" y="263"/>
                    <a:pt x="329" y="2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134282" y="3061214"/>
              <a:ext cx="602181" cy="608454"/>
            </a:xfrm>
            <a:custGeom>
              <a:avLst/>
              <a:gdLst>
                <a:gd name="T0" fmla="*/ 249 w 284"/>
                <a:gd name="T1" fmla="*/ 73 h 287"/>
                <a:gd name="T2" fmla="*/ 74 w 284"/>
                <a:gd name="T3" fmla="*/ 39 h 287"/>
                <a:gd name="T4" fmla="*/ 39 w 284"/>
                <a:gd name="T5" fmla="*/ 215 h 287"/>
                <a:gd name="T6" fmla="*/ 214 w 284"/>
                <a:gd name="T7" fmla="*/ 248 h 287"/>
                <a:gd name="T8" fmla="*/ 221 w 284"/>
                <a:gd name="T9" fmla="*/ 243 h 287"/>
                <a:gd name="T10" fmla="*/ 284 w 284"/>
                <a:gd name="T11" fmla="*/ 252 h 287"/>
                <a:gd name="T12" fmla="*/ 257 w 284"/>
                <a:gd name="T13" fmla="*/ 200 h 287"/>
                <a:gd name="T14" fmla="*/ 249 w 284"/>
                <a:gd name="T15" fmla="*/ 7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287">
                  <a:moveTo>
                    <a:pt x="249" y="73"/>
                  </a:moveTo>
                  <a:cubicBezTo>
                    <a:pt x="211" y="15"/>
                    <a:pt x="132" y="0"/>
                    <a:pt x="74" y="39"/>
                  </a:cubicBezTo>
                  <a:cubicBezTo>
                    <a:pt x="16" y="79"/>
                    <a:pt x="0" y="157"/>
                    <a:pt x="39" y="215"/>
                  </a:cubicBezTo>
                  <a:cubicBezTo>
                    <a:pt x="77" y="272"/>
                    <a:pt x="156" y="287"/>
                    <a:pt x="214" y="248"/>
                  </a:cubicBezTo>
                  <a:cubicBezTo>
                    <a:pt x="217" y="246"/>
                    <a:pt x="219" y="245"/>
                    <a:pt x="221" y="243"/>
                  </a:cubicBezTo>
                  <a:cubicBezTo>
                    <a:pt x="284" y="252"/>
                    <a:pt x="284" y="252"/>
                    <a:pt x="284" y="252"/>
                  </a:cubicBezTo>
                  <a:cubicBezTo>
                    <a:pt x="257" y="200"/>
                    <a:pt x="257" y="200"/>
                    <a:pt x="257" y="200"/>
                  </a:cubicBezTo>
                  <a:cubicBezTo>
                    <a:pt x="277" y="161"/>
                    <a:pt x="276" y="112"/>
                    <a:pt x="24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391513" y="1989476"/>
              <a:ext cx="821726" cy="919401"/>
            </a:xfrm>
            <a:custGeom>
              <a:avLst/>
              <a:gdLst>
                <a:gd name="T0" fmla="*/ 359 w 388"/>
                <a:gd name="T1" fmla="*/ 245 h 434"/>
                <a:gd name="T2" fmla="*/ 246 w 388"/>
                <a:gd name="T3" fmla="*/ 29 h 434"/>
                <a:gd name="T4" fmla="*/ 29 w 388"/>
                <a:gd name="T5" fmla="*/ 139 h 434"/>
                <a:gd name="T6" fmla="*/ 142 w 388"/>
                <a:gd name="T7" fmla="*/ 355 h 434"/>
                <a:gd name="T8" fmla="*/ 153 w 388"/>
                <a:gd name="T9" fmla="*/ 359 h 434"/>
                <a:gd name="T10" fmla="*/ 196 w 388"/>
                <a:gd name="T11" fmla="*/ 434 h 434"/>
                <a:gd name="T12" fmla="*/ 229 w 388"/>
                <a:gd name="T13" fmla="*/ 361 h 434"/>
                <a:gd name="T14" fmla="*/ 359 w 388"/>
                <a:gd name="T15" fmla="*/ 24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434">
                  <a:moveTo>
                    <a:pt x="359" y="245"/>
                  </a:moveTo>
                  <a:cubicBezTo>
                    <a:pt x="388" y="155"/>
                    <a:pt x="338" y="58"/>
                    <a:pt x="246" y="29"/>
                  </a:cubicBezTo>
                  <a:cubicBezTo>
                    <a:pt x="155" y="0"/>
                    <a:pt x="58" y="49"/>
                    <a:pt x="29" y="139"/>
                  </a:cubicBezTo>
                  <a:cubicBezTo>
                    <a:pt x="0" y="229"/>
                    <a:pt x="50" y="326"/>
                    <a:pt x="142" y="355"/>
                  </a:cubicBezTo>
                  <a:cubicBezTo>
                    <a:pt x="145" y="357"/>
                    <a:pt x="149" y="358"/>
                    <a:pt x="153" y="359"/>
                  </a:cubicBezTo>
                  <a:cubicBezTo>
                    <a:pt x="196" y="434"/>
                    <a:pt x="196" y="434"/>
                    <a:pt x="196" y="434"/>
                  </a:cubicBezTo>
                  <a:cubicBezTo>
                    <a:pt x="229" y="361"/>
                    <a:pt x="229" y="361"/>
                    <a:pt x="229" y="361"/>
                  </a:cubicBezTo>
                  <a:cubicBezTo>
                    <a:pt x="288" y="349"/>
                    <a:pt x="340" y="306"/>
                    <a:pt x="359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768822" y="2891851"/>
              <a:ext cx="1053816" cy="114521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266109" y="1929437"/>
              <a:ext cx="1047544" cy="1172102"/>
            </a:xfrm>
            <a:custGeom>
              <a:avLst/>
              <a:gdLst>
                <a:gd name="T0" fmla="*/ 456 w 494"/>
                <a:gd name="T1" fmla="*/ 317 h 553"/>
                <a:gd name="T2" fmla="*/ 318 w 494"/>
                <a:gd name="T3" fmla="*/ 40 h 553"/>
                <a:gd name="T4" fmla="*/ 39 w 494"/>
                <a:gd name="T5" fmla="*/ 174 h 553"/>
                <a:gd name="T6" fmla="*/ 177 w 494"/>
                <a:gd name="T7" fmla="*/ 451 h 553"/>
                <a:gd name="T8" fmla="*/ 191 w 494"/>
                <a:gd name="T9" fmla="*/ 456 h 553"/>
                <a:gd name="T10" fmla="*/ 244 w 494"/>
                <a:gd name="T11" fmla="*/ 553 h 553"/>
                <a:gd name="T12" fmla="*/ 287 w 494"/>
                <a:gd name="T13" fmla="*/ 460 h 553"/>
                <a:gd name="T14" fmla="*/ 456 w 494"/>
                <a:gd name="T15" fmla="*/ 31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553">
                  <a:moveTo>
                    <a:pt x="456" y="317"/>
                  </a:moveTo>
                  <a:cubicBezTo>
                    <a:pt x="494" y="203"/>
                    <a:pt x="433" y="79"/>
                    <a:pt x="318" y="40"/>
                  </a:cubicBezTo>
                  <a:cubicBezTo>
                    <a:pt x="203" y="0"/>
                    <a:pt x="78" y="60"/>
                    <a:pt x="39" y="174"/>
                  </a:cubicBezTo>
                  <a:cubicBezTo>
                    <a:pt x="0" y="288"/>
                    <a:pt x="62" y="412"/>
                    <a:pt x="177" y="451"/>
                  </a:cubicBezTo>
                  <a:cubicBezTo>
                    <a:pt x="181" y="453"/>
                    <a:pt x="186" y="454"/>
                    <a:pt x="191" y="456"/>
                  </a:cubicBezTo>
                  <a:cubicBezTo>
                    <a:pt x="244" y="553"/>
                    <a:pt x="244" y="553"/>
                    <a:pt x="244" y="553"/>
                  </a:cubicBezTo>
                  <a:cubicBezTo>
                    <a:pt x="287" y="460"/>
                    <a:pt x="287" y="460"/>
                    <a:pt x="287" y="460"/>
                  </a:cubicBezTo>
                  <a:cubicBezTo>
                    <a:pt x="363" y="446"/>
                    <a:pt x="429" y="394"/>
                    <a:pt x="456" y="3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335905" y="3663395"/>
              <a:ext cx="919401" cy="931050"/>
            </a:xfrm>
            <a:custGeom>
              <a:avLst/>
              <a:gdLst>
                <a:gd name="T0" fmla="*/ 382 w 434"/>
                <a:gd name="T1" fmla="*/ 112 h 439"/>
                <a:gd name="T2" fmla="*/ 114 w 434"/>
                <a:gd name="T3" fmla="*/ 60 h 439"/>
                <a:gd name="T4" fmla="*/ 59 w 434"/>
                <a:gd name="T5" fmla="*/ 327 h 439"/>
                <a:gd name="T6" fmla="*/ 327 w 434"/>
                <a:gd name="T7" fmla="*/ 379 h 439"/>
                <a:gd name="T8" fmla="*/ 337 w 434"/>
                <a:gd name="T9" fmla="*/ 372 h 439"/>
                <a:gd name="T10" fmla="*/ 434 w 434"/>
                <a:gd name="T11" fmla="*/ 386 h 439"/>
                <a:gd name="T12" fmla="*/ 392 w 434"/>
                <a:gd name="T13" fmla="*/ 306 h 439"/>
                <a:gd name="T14" fmla="*/ 382 w 434"/>
                <a:gd name="T15" fmla="*/ 11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4" h="439">
                  <a:moveTo>
                    <a:pt x="382" y="112"/>
                  </a:moveTo>
                  <a:cubicBezTo>
                    <a:pt x="323" y="23"/>
                    <a:pt x="203" y="0"/>
                    <a:pt x="114" y="60"/>
                  </a:cubicBezTo>
                  <a:cubicBezTo>
                    <a:pt x="25" y="119"/>
                    <a:pt x="0" y="239"/>
                    <a:pt x="59" y="327"/>
                  </a:cubicBezTo>
                  <a:cubicBezTo>
                    <a:pt x="118" y="415"/>
                    <a:pt x="238" y="439"/>
                    <a:pt x="327" y="379"/>
                  </a:cubicBezTo>
                  <a:cubicBezTo>
                    <a:pt x="331" y="377"/>
                    <a:pt x="334" y="374"/>
                    <a:pt x="337" y="372"/>
                  </a:cubicBezTo>
                  <a:cubicBezTo>
                    <a:pt x="434" y="386"/>
                    <a:pt x="434" y="386"/>
                    <a:pt x="434" y="386"/>
                  </a:cubicBezTo>
                  <a:cubicBezTo>
                    <a:pt x="392" y="306"/>
                    <a:pt x="392" y="306"/>
                    <a:pt x="392" y="306"/>
                  </a:cubicBezTo>
                  <a:cubicBezTo>
                    <a:pt x="423" y="246"/>
                    <a:pt x="422" y="171"/>
                    <a:pt x="382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387083" y="3839927"/>
              <a:ext cx="432817" cy="351272"/>
            </a:xfrm>
            <a:custGeom>
              <a:avLst/>
              <a:gdLst>
                <a:gd name="T0" fmla="*/ 176 w 204"/>
                <a:gd name="T1" fmla="*/ 32 h 166"/>
                <a:gd name="T2" fmla="*/ 124 w 204"/>
                <a:gd name="T3" fmla="*/ 6 h 166"/>
                <a:gd name="T4" fmla="*/ 83 w 204"/>
                <a:gd name="T5" fmla="*/ 51 h 166"/>
                <a:gd name="T6" fmla="*/ 58 w 204"/>
                <a:gd name="T7" fmla="*/ 84 h 166"/>
                <a:gd name="T8" fmla="*/ 18 w 204"/>
                <a:gd name="T9" fmla="*/ 100 h 166"/>
                <a:gd name="T10" fmla="*/ 22 w 204"/>
                <a:gd name="T11" fmla="*/ 109 h 166"/>
                <a:gd name="T12" fmla="*/ 9 w 204"/>
                <a:gd name="T13" fmla="*/ 122 h 166"/>
                <a:gd name="T14" fmla="*/ 77 w 204"/>
                <a:gd name="T15" fmla="*/ 166 h 166"/>
                <a:gd name="T16" fmla="*/ 144 w 204"/>
                <a:gd name="T17" fmla="*/ 133 h 166"/>
                <a:gd name="T18" fmla="*/ 173 w 204"/>
                <a:gd name="T19" fmla="*/ 65 h 166"/>
                <a:gd name="T20" fmla="*/ 204 w 204"/>
                <a:gd name="T21" fmla="*/ 51 h 166"/>
                <a:gd name="T22" fmla="*/ 176 w 204"/>
                <a:gd name="T23" fmla="*/ 32 h 166"/>
                <a:gd name="T24" fmla="*/ 143 w 204"/>
                <a:gd name="T25" fmla="*/ 45 h 166"/>
                <a:gd name="T26" fmla="*/ 132 w 204"/>
                <a:gd name="T27" fmla="*/ 34 h 166"/>
                <a:gd name="T28" fmla="*/ 143 w 204"/>
                <a:gd name="T29" fmla="*/ 22 h 166"/>
                <a:gd name="T30" fmla="*/ 155 w 204"/>
                <a:gd name="T31" fmla="*/ 34 h 166"/>
                <a:gd name="T32" fmla="*/ 143 w 204"/>
                <a:gd name="T33" fmla="*/ 4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166">
                  <a:moveTo>
                    <a:pt x="176" y="32"/>
                  </a:moveTo>
                  <a:cubicBezTo>
                    <a:pt x="169" y="11"/>
                    <a:pt x="146" y="0"/>
                    <a:pt x="124" y="6"/>
                  </a:cubicBezTo>
                  <a:cubicBezTo>
                    <a:pt x="95" y="15"/>
                    <a:pt x="83" y="51"/>
                    <a:pt x="83" y="51"/>
                  </a:cubicBezTo>
                  <a:cubicBezTo>
                    <a:pt x="78" y="63"/>
                    <a:pt x="73" y="74"/>
                    <a:pt x="58" y="84"/>
                  </a:cubicBezTo>
                  <a:cubicBezTo>
                    <a:pt x="30" y="103"/>
                    <a:pt x="1" y="49"/>
                    <a:pt x="18" y="100"/>
                  </a:cubicBezTo>
                  <a:cubicBezTo>
                    <a:pt x="19" y="103"/>
                    <a:pt x="20" y="106"/>
                    <a:pt x="22" y="109"/>
                  </a:cubicBezTo>
                  <a:cubicBezTo>
                    <a:pt x="3" y="99"/>
                    <a:pt x="0" y="98"/>
                    <a:pt x="9" y="122"/>
                  </a:cubicBezTo>
                  <a:cubicBezTo>
                    <a:pt x="18" y="150"/>
                    <a:pt x="48" y="163"/>
                    <a:pt x="77" y="166"/>
                  </a:cubicBezTo>
                  <a:cubicBezTo>
                    <a:pt x="103" y="166"/>
                    <a:pt x="132" y="159"/>
                    <a:pt x="144" y="133"/>
                  </a:cubicBezTo>
                  <a:cubicBezTo>
                    <a:pt x="152" y="114"/>
                    <a:pt x="152" y="87"/>
                    <a:pt x="173" y="65"/>
                  </a:cubicBezTo>
                  <a:cubicBezTo>
                    <a:pt x="173" y="65"/>
                    <a:pt x="186" y="53"/>
                    <a:pt x="204" y="51"/>
                  </a:cubicBezTo>
                  <a:cubicBezTo>
                    <a:pt x="180" y="50"/>
                    <a:pt x="176" y="32"/>
                    <a:pt x="176" y="32"/>
                  </a:cubicBezTo>
                  <a:close/>
                  <a:moveTo>
                    <a:pt x="143" y="45"/>
                  </a:moveTo>
                  <a:cubicBezTo>
                    <a:pt x="137" y="45"/>
                    <a:pt x="132" y="40"/>
                    <a:pt x="132" y="34"/>
                  </a:cubicBezTo>
                  <a:cubicBezTo>
                    <a:pt x="132" y="28"/>
                    <a:pt x="137" y="22"/>
                    <a:pt x="143" y="22"/>
                  </a:cubicBezTo>
                  <a:cubicBezTo>
                    <a:pt x="150" y="22"/>
                    <a:pt x="155" y="28"/>
                    <a:pt x="155" y="34"/>
                  </a:cubicBezTo>
                  <a:cubicBezTo>
                    <a:pt x="155" y="40"/>
                    <a:pt x="150" y="45"/>
                    <a:pt x="14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324406" y="2016358"/>
              <a:ext cx="722259" cy="741973"/>
            </a:xfrm>
            <a:custGeom>
              <a:avLst/>
              <a:gdLst>
                <a:gd name="T0" fmla="*/ 265 w 341"/>
                <a:gd name="T1" fmla="*/ 291 h 350"/>
                <a:gd name="T2" fmla="*/ 289 w 341"/>
                <a:gd name="T3" fmla="*/ 78 h 350"/>
                <a:gd name="T4" fmla="*/ 76 w 341"/>
                <a:gd name="T5" fmla="*/ 51 h 350"/>
                <a:gd name="T6" fmla="*/ 52 w 341"/>
                <a:gd name="T7" fmla="*/ 265 h 350"/>
                <a:gd name="T8" fmla="*/ 59 w 341"/>
                <a:gd name="T9" fmla="*/ 273 h 350"/>
                <a:gd name="T10" fmla="*/ 53 w 341"/>
                <a:gd name="T11" fmla="*/ 350 h 350"/>
                <a:gd name="T12" fmla="*/ 113 w 341"/>
                <a:gd name="T13" fmla="*/ 312 h 350"/>
                <a:gd name="T14" fmla="*/ 265 w 341"/>
                <a:gd name="T15" fmla="*/ 29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350">
                  <a:moveTo>
                    <a:pt x="265" y="291"/>
                  </a:moveTo>
                  <a:cubicBezTo>
                    <a:pt x="331" y="240"/>
                    <a:pt x="341" y="144"/>
                    <a:pt x="289" y="78"/>
                  </a:cubicBezTo>
                  <a:cubicBezTo>
                    <a:pt x="237" y="11"/>
                    <a:pt x="141" y="0"/>
                    <a:pt x="76" y="51"/>
                  </a:cubicBezTo>
                  <a:cubicBezTo>
                    <a:pt x="10" y="103"/>
                    <a:pt x="0" y="199"/>
                    <a:pt x="52" y="265"/>
                  </a:cubicBezTo>
                  <a:cubicBezTo>
                    <a:pt x="54" y="268"/>
                    <a:pt x="56" y="270"/>
                    <a:pt x="59" y="273"/>
                  </a:cubicBezTo>
                  <a:cubicBezTo>
                    <a:pt x="53" y="350"/>
                    <a:pt x="53" y="350"/>
                    <a:pt x="53" y="350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63" y="332"/>
                    <a:pt x="221" y="326"/>
                    <a:pt x="265" y="2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445379" y="2249345"/>
              <a:ext cx="444467" cy="237467"/>
            </a:xfrm>
            <a:custGeom>
              <a:avLst/>
              <a:gdLst>
                <a:gd name="T0" fmla="*/ 190 w 210"/>
                <a:gd name="T1" fmla="*/ 22 h 112"/>
                <a:gd name="T2" fmla="*/ 49 w 210"/>
                <a:gd name="T3" fmla="*/ 22 h 112"/>
                <a:gd name="T4" fmla="*/ 46 w 210"/>
                <a:gd name="T5" fmla="*/ 22 h 112"/>
                <a:gd name="T6" fmla="*/ 31 w 210"/>
                <a:gd name="T7" fmla="*/ 3 h 112"/>
                <a:gd name="T8" fmla="*/ 23 w 210"/>
                <a:gd name="T9" fmla="*/ 1 h 112"/>
                <a:gd name="T10" fmla="*/ 14 w 210"/>
                <a:gd name="T11" fmla="*/ 1 h 112"/>
                <a:gd name="T12" fmla="*/ 10 w 210"/>
                <a:gd name="T13" fmla="*/ 0 h 112"/>
                <a:gd name="T14" fmla="*/ 0 w 210"/>
                <a:gd name="T15" fmla="*/ 10 h 112"/>
                <a:gd name="T16" fmla="*/ 10 w 210"/>
                <a:gd name="T17" fmla="*/ 20 h 112"/>
                <a:gd name="T18" fmla="*/ 19 w 210"/>
                <a:gd name="T19" fmla="*/ 16 h 112"/>
                <a:gd name="T20" fmla="*/ 24 w 210"/>
                <a:gd name="T21" fmla="*/ 16 h 112"/>
                <a:gd name="T22" fmla="*/ 31 w 210"/>
                <a:gd name="T23" fmla="*/ 20 h 112"/>
                <a:gd name="T24" fmla="*/ 36 w 210"/>
                <a:gd name="T25" fmla="*/ 26 h 112"/>
                <a:gd name="T26" fmla="*/ 37 w 210"/>
                <a:gd name="T27" fmla="*/ 32 h 112"/>
                <a:gd name="T28" fmla="*/ 75 w 210"/>
                <a:gd name="T29" fmla="*/ 108 h 112"/>
                <a:gd name="T30" fmla="*/ 77 w 210"/>
                <a:gd name="T31" fmla="*/ 109 h 112"/>
                <a:gd name="T32" fmla="*/ 78 w 210"/>
                <a:gd name="T33" fmla="*/ 110 h 112"/>
                <a:gd name="T34" fmla="*/ 81 w 210"/>
                <a:gd name="T35" fmla="*/ 111 h 112"/>
                <a:gd name="T36" fmla="*/ 83 w 210"/>
                <a:gd name="T37" fmla="*/ 112 h 112"/>
                <a:gd name="T38" fmla="*/ 145 w 210"/>
                <a:gd name="T39" fmla="*/ 112 h 112"/>
                <a:gd name="T40" fmla="*/ 161 w 210"/>
                <a:gd name="T41" fmla="*/ 105 h 112"/>
                <a:gd name="T42" fmla="*/ 161 w 210"/>
                <a:gd name="T43" fmla="*/ 103 h 112"/>
                <a:gd name="T44" fmla="*/ 161 w 210"/>
                <a:gd name="T45" fmla="*/ 102 h 112"/>
                <a:gd name="T46" fmla="*/ 160 w 210"/>
                <a:gd name="T47" fmla="*/ 101 h 112"/>
                <a:gd name="T48" fmla="*/ 160 w 210"/>
                <a:gd name="T49" fmla="*/ 100 h 112"/>
                <a:gd name="T50" fmla="*/ 159 w 210"/>
                <a:gd name="T51" fmla="*/ 100 h 112"/>
                <a:gd name="T52" fmla="*/ 158 w 210"/>
                <a:gd name="T53" fmla="*/ 99 h 112"/>
                <a:gd name="T54" fmla="*/ 155 w 210"/>
                <a:gd name="T55" fmla="*/ 99 h 112"/>
                <a:gd name="T56" fmla="*/ 89 w 210"/>
                <a:gd name="T57" fmla="*/ 99 h 112"/>
                <a:gd name="T58" fmla="*/ 84 w 210"/>
                <a:gd name="T59" fmla="*/ 95 h 112"/>
                <a:gd name="T60" fmla="*/ 79 w 210"/>
                <a:gd name="T61" fmla="*/ 86 h 112"/>
                <a:gd name="T62" fmla="*/ 89 w 210"/>
                <a:gd name="T63" fmla="*/ 84 h 112"/>
                <a:gd name="T64" fmla="*/ 168 w 210"/>
                <a:gd name="T65" fmla="*/ 84 h 112"/>
                <a:gd name="T66" fmla="*/ 169 w 210"/>
                <a:gd name="T67" fmla="*/ 84 h 112"/>
                <a:gd name="T68" fmla="*/ 170 w 210"/>
                <a:gd name="T69" fmla="*/ 83 h 112"/>
                <a:gd name="T70" fmla="*/ 172 w 210"/>
                <a:gd name="T71" fmla="*/ 83 h 112"/>
                <a:gd name="T72" fmla="*/ 173 w 210"/>
                <a:gd name="T73" fmla="*/ 83 h 112"/>
                <a:gd name="T74" fmla="*/ 174 w 210"/>
                <a:gd name="T75" fmla="*/ 82 h 112"/>
                <a:gd name="T76" fmla="*/ 174 w 210"/>
                <a:gd name="T77" fmla="*/ 81 h 112"/>
                <a:gd name="T78" fmla="*/ 175 w 210"/>
                <a:gd name="T79" fmla="*/ 80 h 112"/>
                <a:gd name="T80" fmla="*/ 175 w 210"/>
                <a:gd name="T81" fmla="*/ 80 h 112"/>
                <a:gd name="T82" fmla="*/ 202 w 210"/>
                <a:gd name="T83" fmla="*/ 32 h 112"/>
                <a:gd name="T84" fmla="*/ 190 w 210"/>
                <a:gd name="T85" fmla="*/ 2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0" h="112">
                  <a:moveTo>
                    <a:pt x="190" y="22"/>
                  </a:moveTo>
                  <a:cubicBezTo>
                    <a:pt x="49" y="22"/>
                    <a:pt x="49" y="22"/>
                    <a:pt x="49" y="22"/>
                  </a:cubicBezTo>
                  <a:cubicBezTo>
                    <a:pt x="48" y="22"/>
                    <a:pt x="47" y="22"/>
                    <a:pt x="46" y="2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29" y="1"/>
                    <a:pt x="23" y="1"/>
                  </a:cubicBezTo>
                  <a:cubicBezTo>
                    <a:pt x="20" y="1"/>
                    <a:pt x="16" y="1"/>
                    <a:pt x="14" y="1"/>
                  </a:cubicBezTo>
                  <a:cubicBezTo>
                    <a:pt x="13" y="1"/>
                    <a:pt x="11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4" y="20"/>
                    <a:pt x="17" y="19"/>
                    <a:pt x="19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7" y="15"/>
                    <a:pt x="31" y="20"/>
                  </a:cubicBezTo>
                  <a:cubicBezTo>
                    <a:pt x="32" y="21"/>
                    <a:pt x="34" y="24"/>
                    <a:pt x="36" y="26"/>
                  </a:cubicBezTo>
                  <a:cubicBezTo>
                    <a:pt x="36" y="28"/>
                    <a:pt x="36" y="30"/>
                    <a:pt x="37" y="32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57" y="112"/>
                    <a:pt x="161" y="108"/>
                    <a:pt x="161" y="105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5" y="99"/>
                    <a:pt x="155" y="99"/>
                    <a:pt x="155" y="99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89" y="99"/>
                    <a:pt x="85" y="99"/>
                    <a:pt x="84" y="9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4"/>
                    <a:pt x="86" y="84"/>
                    <a:pt x="89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2" y="83"/>
                    <a:pt x="172" y="83"/>
                    <a:pt x="172" y="83"/>
                  </a:cubicBezTo>
                  <a:cubicBezTo>
                    <a:pt x="173" y="83"/>
                    <a:pt x="173" y="83"/>
                    <a:pt x="173" y="83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10" y="22"/>
                    <a:pt x="204" y="22"/>
                    <a:pt x="19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614743" y="2510111"/>
              <a:ext cx="54662" cy="555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724964" y="2510111"/>
              <a:ext cx="54662" cy="555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979457" y="2985045"/>
              <a:ext cx="194455" cy="257181"/>
            </a:xfrm>
            <a:custGeom>
              <a:avLst/>
              <a:gdLst>
                <a:gd name="T0" fmla="*/ 73 w 92"/>
                <a:gd name="T1" fmla="*/ 42 h 121"/>
                <a:gd name="T2" fmla="*/ 92 w 92"/>
                <a:gd name="T3" fmla="*/ 51 h 121"/>
                <a:gd name="T4" fmla="*/ 63 w 92"/>
                <a:gd name="T5" fmla="*/ 0 h 121"/>
                <a:gd name="T6" fmla="*/ 3 w 92"/>
                <a:gd name="T7" fmla="*/ 0 h 121"/>
                <a:gd name="T8" fmla="*/ 20 w 92"/>
                <a:gd name="T9" fmla="*/ 11 h 121"/>
                <a:gd name="T10" fmla="*/ 6 w 92"/>
                <a:gd name="T11" fmla="*/ 36 h 121"/>
                <a:gd name="T12" fmla="*/ 7 w 92"/>
                <a:gd name="T13" fmla="*/ 60 h 121"/>
                <a:gd name="T14" fmla="*/ 41 w 92"/>
                <a:gd name="T15" fmla="*/ 121 h 121"/>
                <a:gd name="T16" fmla="*/ 45 w 92"/>
                <a:gd name="T17" fmla="*/ 91 h 121"/>
                <a:gd name="T18" fmla="*/ 73 w 92"/>
                <a:gd name="T19" fmla="*/ 4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21">
                  <a:moveTo>
                    <a:pt x="73" y="42"/>
                  </a:moveTo>
                  <a:cubicBezTo>
                    <a:pt x="92" y="51"/>
                    <a:pt x="92" y="51"/>
                    <a:pt x="92" y="5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47"/>
                    <a:pt x="7" y="60"/>
                    <a:pt x="7" y="60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10"/>
                    <a:pt x="45" y="91"/>
                    <a:pt x="45" y="91"/>
                  </a:cubicBezTo>
                  <a:lnTo>
                    <a:pt x="73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040392" y="3174123"/>
              <a:ext cx="214169" cy="127246"/>
            </a:xfrm>
            <a:custGeom>
              <a:avLst/>
              <a:gdLst>
                <a:gd name="T0" fmla="*/ 58 w 101"/>
                <a:gd name="T1" fmla="*/ 60 h 60"/>
                <a:gd name="T2" fmla="*/ 101 w 101"/>
                <a:gd name="T3" fmla="*/ 59 h 60"/>
                <a:gd name="T4" fmla="*/ 101 w 101"/>
                <a:gd name="T5" fmla="*/ 0 h 60"/>
                <a:gd name="T6" fmla="*/ 29 w 101"/>
                <a:gd name="T7" fmla="*/ 0 h 60"/>
                <a:gd name="T8" fmla="*/ 58 w 101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0">
                  <a:moveTo>
                    <a:pt x="58" y="60"/>
                  </a:moveTo>
                  <a:cubicBezTo>
                    <a:pt x="101" y="59"/>
                    <a:pt x="101" y="59"/>
                    <a:pt x="101" y="59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0" y="54"/>
                    <a:pt x="58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210651" y="2775358"/>
              <a:ext cx="262558" cy="167571"/>
            </a:xfrm>
            <a:custGeom>
              <a:avLst/>
              <a:gdLst>
                <a:gd name="T0" fmla="*/ 95 w 124"/>
                <a:gd name="T1" fmla="*/ 79 h 79"/>
                <a:gd name="T2" fmla="*/ 124 w 124"/>
                <a:gd name="T3" fmla="*/ 26 h 79"/>
                <a:gd name="T4" fmla="*/ 106 w 124"/>
                <a:gd name="T5" fmla="*/ 36 h 79"/>
                <a:gd name="T6" fmla="*/ 91 w 124"/>
                <a:gd name="T7" fmla="*/ 12 h 79"/>
                <a:gd name="T8" fmla="*/ 70 w 124"/>
                <a:gd name="T9" fmla="*/ 0 h 79"/>
                <a:gd name="T10" fmla="*/ 0 w 124"/>
                <a:gd name="T11" fmla="*/ 1 h 79"/>
                <a:gd name="T12" fmla="*/ 24 w 124"/>
                <a:gd name="T13" fmla="*/ 18 h 79"/>
                <a:gd name="T14" fmla="*/ 54 w 124"/>
                <a:gd name="T15" fmla="*/ 67 h 79"/>
                <a:gd name="T16" fmla="*/ 36 w 124"/>
                <a:gd name="T17" fmla="*/ 79 h 79"/>
                <a:gd name="T18" fmla="*/ 95 w 124"/>
                <a:gd name="T1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79">
                  <a:moveTo>
                    <a:pt x="95" y="79"/>
                  </a:moveTo>
                  <a:cubicBezTo>
                    <a:pt x="124" y="26"/>
                    <a:pt x="124" y="26"/>
                    <a:pt x="124" y="2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5" y="1"/>
                    <a:pt x="70" y="0"/>
                    <a:pt x="7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24" y="18"/>
                    <a:pt x="24" y="18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36" y="79"/>
                    <a:pt x="36" y="79"/>
                    <a:pt x="36" y="79"/>
                  </a:cubicBezTo>
                  <a:lnTo>
                    <a:pt x="95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068171" y="2733240"/>
              <a:ext cx="184597" cy="241051"/>
            </a:xfrm>
            <a:custGeom>
              <a:avLst/>
              <a:gdLst>
                <a:gd name="T0" fmla="*/ 87 w 87"/>
                <a:gd name="T1" fmla="*/ 51 h 114"/>
                <a:gd name="T2" fmla="*/ 20 w 87"/>
                <a:gd name="T3" fmla="*/ 47 h 114"/>
                <a:gd name="T4" fmla="*/ 0 w 87"/>
                <a:gd name="T5" fmla="*/ 85 h 114"/>
                <a:gd name="T6" fmla="*/ 52 w 87"/>
                <a:gd name="T7" fmla="*/ 114 h 114"/>
                <a:gd name="T8" fmla="*/ 87 w 87"/>
                <a:gd name="T9" fmla="*/ 5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4">
                  <a:moveTo>
                    <a:pt x="87" y="51"/>
                  </a:moveTo>
                  <a:cubicBezTo>
                    <a:pt x="87" y="51"/>
                    <a:pt x="53" y="0"/>
                    <a:pt x="20" y="4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114"/>
                    <a:pt x="52" y="114"/>
                    <a:pt x="52" y="114"/>
                  </a:cubicBezTo>
                  <a:lnTo>
                    <a:pt x="87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97573" y="3124837"/>
              <a:ext cx="241051" cy="216857"/>
            </a:xfrm>
            <a:custGeom>
              <a:avLst/>
              <a:gdLst>
                <a:gd name="T0" fmla="*/ 87 w 114"/>
                <a:gd name="T1" fmla="*/ 18 h 102"/>
                <a:gd name="T2" fmla="*/ 30 w 114"/>
                <a:gd name="T3" fmla="*/ 20 h 102"/>
                <a:gd name="T4" fmla="*/ 28 w 114"/>
                <a:gd name="T5" fmla="*/ 0 h 102"/>
                <a:gd name="T6" fmla="*/ 0 w 114"/>
                <a:gd name="T7" fmla="*/ 52 h 102"/>
                <a:gd name="T8" fmla="*/ 32 w 114"/>
                <a:gd name="T9" fmla="*/ 102 h 102"/>
                <a:gd name="T10" fmla="*/ 32 w 114"/>
                <a:gd name="T11" fmla="*/ 82 h 102"/>
                <a:gd name="T12" fmla="*/ 61 w 114"/>
                <a:gd name="T13" fmla="*/ 80 h 102"/>
                <a:gd name="T14" fmla="*/ 81 w 114"/>
                <a:gd name="T15" fmla="*/ 66 h 102"/>
                <a:gd name="T16" fmla="*/ 114 w 114"/>
                <a:gd name="T17" fmla="*/ 5 h 102"/>
                <a:gd name="T18" fmla="*/ 87 w 114"/>
                <a:gd name="T1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02">
                  <a:moveTo>
                    <a:pt x="87" y="18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73" y="79"/>
                    <a:pt x="81" y="66"/>
                    <a:pt x="81" y="66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08" y="15"/>
                    <a:pt x="87" y="18"/>
                    <a:pt x="8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380015" y="2944721"/>
              <a:ext cx="211480" cy="197142"/>
            </a:xfrm>
            <a:custGeom>
              <a:avLst/>
              <a:gdLst>
                <a:gd name="T0" fmla="*/ 39 w 100"/>
                <a:gd name="T1" fmla="*/ 93 h 93"/>
                <a:gd name="T2" fmla="*/ 74 w 100"/>
                <a:gd name="T3" fmla="*/ 36 h 93"/>
                <a:gd name="T4" fmla="*/ 50 w 100"/>
                <a:gd name="T5" fmla="*/ 0 h 93"/>
                <a:gd name="T6" fmla="*/ 0 w 100"/>
                <a:gd name="T7" fmla="*/ 32 h 93"/>
                <a:gd name="T8" fmla="*/ 39 w 100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3">
                  <a:moveTo>
                    <a:pt x="39" y="93"/>
                  </a:moveTo>
                  <a:cubicBezTo>
                    <a:pt x="39" y="93"/>
                    <a:pt x="100" y="88"/>
                    <a:pt x="74" y="3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4095003" y="3121253"/>
              <a:ext cx="398765" cy="59142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101276" y="2421397"/>
              <a:ext cx="2688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461460" y="2222463"/>
              <a:ext cx="672077" cy="465974"/>
            </a:xfrm>
            <a:custGeom>
              <a:avLst/>
              <a:gdLst>
                <a:gd name="T0" fmla="*/ 314 w 317"/>
                <a:gd name="T1" fmla="*/ 82 h 220"/>
                <a:gd name="T2" fmla="*/ 309 w 317"/>
                <a:gd name="T3" fmla="*/ 76 h 220"/>
                <a:gd name="T4" fmla="*/ 303 w 317"/>
                <a:gd name="T5" fmla="*/ 71 h 220"/>
                <a:gd name="T6" fmla="*/ 302 w 317"/>
                <a:gd name="T7" fmla="*/ 72 h 220"/>
                <a:gd name="T8" fmla="*/ 306 w 317"/>
                <a:gd name="T9" fmla="*/ 83 h 220"/>
                <a:gd name="T10" fmla="*/ 306 w 317"/>
                <a:gd name="T11" fmla="*/ 87 h 220"/>
                <a:gd name="T12" fmla="*/ 305 w 317"/>
                <a:gd name="T13" fmla="*/ 92 h 220"/>
                <a:gd name="T14" fmla="*/ 302 w 317"/>
                <a:gd name="T15" fmla="*/ 94 h 220"/>
                <a:gd name="T16" fmla="*/ 302 w 317"/>
                <a:gd name="T17" fmla="*/ 95 h 220"/>
                <a:gd name="T18" fmla="*/ 302 w 317"/>
                <a:gd name="T19" fmla="*/ 94 h 220"/>
                <a:gd name="T20" fmla="*/ 302 w 317"/>
                <a:gd name="T21" fmla="*/ 94 h 220"/>
                <a:gd name="T22" fmla="*/ 301 w 317"/>
                <a:gd name="T23" fmla="*/ 95 h 220"/>
                <a:gd name="T24" fmla="*/ 298 w 317"/>
                <a:gd name="T25" fmla="*/ 96 h 220"/>
                <a:gd name="T26" fmla="*/ 158 w 317"/>
                <a:gd name="T27" fmla="*/ 0 h 220"/>
                <a:gd name="T28" fmla="*/ 17 w 317"/>
                <a:gd name="T29" fmla="*/ 11 h 220"/>
                <a:gd name="T30" fmla="*/ 20 w 317"/>
                <a:gd name="T31" fmla="*/ 99 h 220"/>
                <a:gd name="T32" fmla="*/ 8 w 317"/>
                <a:gd name="T33" fmla="*/ 99 h 220"/>
                <a:gd name="T34" fmla="*/ 8 w 317"/>
                <a:gd name="T35" fmla="*/ 147 h 220"/>
                <a:gd name="T36" fmla="*/ 90 w 317"/>
                <a:gd name="T37" fmla="*/ 185 h 220"/>
                <a:gd name="T38" fmla="*/ 113 w 317"/>
                <a:gd name="T39" fmla="*/ 220 h 220"/>
                <a:gd name="T40" fmla="*/ 134 w 317"/>
                <a:gd name="T41" fmla="*/ 196 h 220"/>
                <a:gd name="T42" fmla="*/ 176 w 317"/>
                <a:gd name="T43" fmla="*/ 197 h 220"/>
                <a:gd name="T44" fmla="*/ 196 w 317"/>
                <a:gd name="T45" fmla="*/ 220 h 220"/>
                <a:gd name="T46" fmla="*/ 219 w 317"/>
                <a:gd name="T47" fmla="*/ 188 h 220"/>
                <a:gd name="T48" fmla="*/ 302 w 317"/>
                <a:gd name="T49" fmla="*/ 110 h 220"/>
                <a:gd name="T50" fmla="*/ 309 w 317"/>
                <a:gd name="T51" fmla="*/ 106 h 220"/>
                <a:gd name="T52" fmla="*/ 311 w 317"/>
                <a:gd name="T53" fmla="*/ 104 h 220"/>
                <a:gd name="T54" fmla="*/ 311 w 317"/>
                <a:gd name="T55" fmla="*/ 104 h 220"/>
                <a:gd name="T56" fmla="*/ 312 w 317"/>
                <a:gd name="T57" fmla="*/ 103 h 220"/>
                <a:gd name="T58" fmla="*/ 312 w 317"/>
                <a:gd name="T59" fmla="*/ 103 h 220"/>
                <a:gd name="T60" fmla="*/ 316 w 317"/>
                <a:gd name="T61" fmla="*/ 96 h 220"/>
                <a:gd name="T62" fmla="*/ 315 w 317"/>
                <a:gd name="T63" fmla="*/ 85 h 220"/>
                <a:gd name="T64" fmla="*/ 52 w 317"/>
                <a:gd name="T65" fmla="*/ 100 h 220"/>
                <a:gd name="T66" fmla="*/ 75 w 317"/>
                <a:gd name="T67" fmla="*/ 100 h 220"/>
                <a:gd name="T68" fmla="*/ 201 w 317"/>
                <a:gd name="T69" fmla="*/ 25 h 220"/>
                <a:gd name="T70" fmla="*/ 158 w 317"/>
                <a:gd name="T71" fmla="*/ 31 h 220"/>
                <a:gd name="T72" fmla="*/ 119 w 317"/>
                <a:gd name="T73" fmla="*/ 38 h 220"/>
                <a:gd name="T74" fmla="*/ 113 w 317"/>
                <a:gd name="T75" fmla="*/ 26 h 220"/>
                <a:gd name="T76" fmla="*/ 158 w 317"/>
                <a:gd name="T77" fmla="*/ 13 h 220"/>
                <a:gd name="T78" fmla="*/ 201 w 317"/>
                <a:gd name="T79" fmla="*/ 2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7" h="220">
                  <a:moveTo>
                    <a:pt x="315" y="85"/>
                  </a:moveTo>
                  <a:cubicBezTo>
                    <a:pt x="315" y="84"/>
                    <a:pt x="314" y="83"/>
                    <a:pt x="314" y="82"/>
                  </a:cubicBezTo>
                  <a:cubicBezTo>
                    <a:pt x="313" y="81"/>
                    <a:pt x="313" y="80"/>
                    <a:pt x="312" y="80"/>
                  </a:cubicBezTo>
                  <a:cubicBezTo>
                    <a:pt x="311" y="78"/>
                    <a:pt x="310" y="77"/>
                    <a:pt x="309" y="76"/>
                  </a:cubicBezTo>
                  <a:cubicBezTo>
                    <a:pt x="308" y="75"/>
                    <a:pt x="306" y="74"/>
                    <a:pt x="305" y="73"/>
                  </a:cubicBezTo>
                  <a:cubicBezTo>
                    <a:pt x="304" y="72"/>
                    <a:pt x="304" y="72"/>
                    <a:pt x="303" y="71"/>
                  </a:cubicBezTo>
                  <a:cubicBezTo>
                    <a:pt x="301" y="70"/>
                    <a:pt x="300" y="70"/>
                    <a:pt x="300" y="70"/>
                  </a:cubicBezTo>
                  <a:cubicBezTo>
                    <a:pt x="300" y="70"/>
                    <a:pt x="301" y="71"/>
                    <a:pt x="302" y="72"/>
                  </a:cubicBezTo>
                  <a:cubicBezTo>
                    <a:pt x="302" y="74"/>
                    <a:pt x="303" y="76"/>
                    <a:pt x="304" y="79"/>
                  </a:cubicBezTo>
                  <a:cubicBezTo>
                    <a:pt x="305" y="80"/>
                    <a:pt x="305" y="81"/>
                    <a:pt x="306" y="83"/>
                  </a:cubicBezTo>
                  <a:cubicBezTo>
                    <a:pt x="306" y="84"/>
                    <a:pt x="306" y="84"/>
                    <a:pt x="306" y="85"/>
                  </a:cubicBezTo>
                  <a:cubicBezTo>
                    <a:pt x="306" y="86"/>
                    <a:pt x="306" y="86"/>
                    <a:pt x="306" y="87"/>
                  </a:cubicBezTo>
                  <a:cubicBezTo>
                    <a:pt x="306" y="89"/>
                    <a:pt x="306" y="90"/>
                    <a:pt x="306" y="91"/>
                  </a:cubicBezTo>
                  <a:cubicBezTo>
                    <a:pt x="305" y="91"/>
                    <a:pt x="305" y="92"/>
                    <a:pt x="305" y="92"/>
                  </a:cubicBezTo>
                  <a:cubicBezTo>
                    <a:pt x="305" y="92"/>
                    <a:pt x="304" y="92"/>
                    <a:pt x="304" y="93"/>
                  </a:cubicBezTo>
                  <a:cubicBezTo>
                    <a:pt x="302" y="94"/>
                    <a:pt x="302" y="94"/>
                    <a:pt x="302" y="94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2" y="95"/>
                    <a:pt x="302" y="94"/>
                    <a:pt x="302" y="94"/>
                  </a:cubicBezTo>
                  <a:cubicBezTo>
                    <a:pt x="302" y="94"/>
                    <a:pt x="302" y="94"/>
                    <a:pt x="302" y="94"/>
                  </a:cubicBezTo>
                  <a:cubicBezTo>
                    <a:pt x="302" y="94"/>
                    <a:pt x="302" y="94"/>
                    <a:pt x="302" y="94"/>
                  </a:cubicBezTo>
                  <a:cubicBezTo>
                    <a:pt x="302" y="94"/>
                    <a:pt x="302" y="94"/>
                    <a:pt x="302" y="94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1" y="95"/>
                    <a:pt x="301" y="95"/>
                    <a:pt x="301" y="95"/>
                  </a:cubicBezTo>
                  <a:cubicBezTo>
                    <a:pt x="300" y="95"/>
                    <a:pt x="300" y="96"/>
                    <a:pt x="299" y="96"/>
                  </a:cubicBezTo>
                  <a:cubicBezTo>
                    <a:pt x="299" y="96"/>
                    <a:pt x="298" y="96"/>
                    <a:pt x="298" y="96"/>
                  </a:cubicBezTo>
                  <a:cubicBezTo>
                    <a:pt x="297" y="96"/>
                    <a:pt x="297" y="96"/>
                    <a:pt x="297" y="96"/>
                  </a:cubicBezTo>
                  <a:cubicBezTo>
                    <a:pt x="295" y="43"/>
                    <a:pt x="233" y="0"/>
                    <a:pt x="158" y="0"/>
                  </a:cubicBezTo>
                  <a:cubicBezTo>
                    <a:pt x="123" y="0"/>
                    <a:pt x="90" y="10"/>
                    <a:pt x="65" y="26"/>
                  </a:cubicBezTo>
                  <a:cubicBezTo>
                    <a:pt x="55" y="19"/>
                    <a:pt x="39" y="11"/>
                    <a:pt x="17" y="11"/>
                  </a:cubicBezTo>
                  <a:cubicBezTo>
                    <a:pt x="17" y="11"/>
                    <a:pt x="31" y="33"/>
                    <a:pt x="40" y="48"/>
                  </a:cubicBezTo>
                  <a:cubicBezTo>
                    <a:pt x="27" y="63"/>
                    <a:pt x="20" y="80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8" y="99"/>
                    <a:pt x="0" y="108"/>
                    <a:pt x="0" y="123"/>
                  </a:cubicBezTo>
                  <a:cubicBezTo>
                    <a:pt x="0" y="138"/>
                    <a:pt x="8" y="147"/>
                    <a:pt x="8" y="147"/>
                  </a:cubicBezTo>
                  <a:cubicBezTo>
                    <a:pt x="44" y="155"/>
                    <a:pt x="44" y="155"/>
                    <a:pt x="44" y="155"/>
                  </a:cubicBezTo>
                  <a:cubicBezTo>
                    <a:pt x="56" y="167"/>
                    <a:pt x="72" y="177"/>
                    <a:pt x="90" y="185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8" y="216"/>
                    <a:pt x="101" y="220"/>
                    <a:pt x="113" y="220"/>
                  </a:cubicBezTo>
                  <a:cubicBezTo>
                    <a:pt x="125" y="220"/>
                    <a:pt x="130" y="216"/>
                    <a:pt x="130" y="216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42" y="197"/>
                    <a:pt x="150" y="198"/>
                    <a:pt x="158" y="198"/>
                  </a:cubicBezTo>
                  <a:cubicBezTo>
                    <a:pt x="164" y="198"/>
                    <a:pt x="170" y="197"/>
                    <a:pt x="176" y="197"/>
                  </a:cubicBezTo>
                  <a:cubicBezTo>
                    <a:pt x="181" y="216"/>
                    <a:pt x="181" y="216"/>
                    <a:pt x="181" y="216"/>
                  </a:cubicBezTo>
                  <a:cubicBezTo>
                    <a:pt x="181" y="216"/>
                    <a:pt x="184" y="220"/>
                    <a:pt x="196" y="220"/>
                  </a:cubicBezTo>
                  <a:cubicBezTo>
                    <a:pt x="208" y="220"/>
                    <a:pt x="212" y="216"/>
                    <a:pt x="212" y="216"/>
                  </a:cubicBezTo>
                  <a:cubicBezTo>
                    <a:pt x="219" y="188"/>
                    <a:pt x="219" y="188"/>
                    <a:pt x="219" y="188"/>
                  </a:cubicBezTo>
                  <a:cubicBezTo>
                    <a:pt x="260" y="173"/>
                    <a:pt x="290" y="145"/>
                    <a:pt x="295" y="112"/>
                  </a:cubicBezTo>
                  <a:cubicBezTo>
                    <a:pt x="298" y="111"/>
                    <a:pt x="300" y="111"/>
                    <a:pt x="302" y="110"/>
                  </a:cubicBezTo>
                  <a:cubicBezTo>
                    <a:pt x="304" y="110"/>
                    <a:pt x="305" y="109"/>
                    <a:pt x="306" y="108"/>
                  </a:cubicBezTo>
                  <a:cubicBezTo>
                    <a:pt x="307" y="108"/>
                    <a:pt x="308" y="107"/>
                    <a:pt x="309" y="106"/>
                  </a:cubicBezTo>
                  <a:cubicBezTo>
                    <a:pt x="310" y="105"/>
                    <a:pt x="310" y="105"/>
                    <a:pt x="310" y="105"/>
                  </a:cubicBezTo>
                  <a:cubicBezTo>
                    <a:pt x="311" y="104"/>
                    <a:pt x="311" y="104"/>
                    <a:pt x="311" y="104"/>
                  </a:cubicBezTo>
                  <a:cubicBezTo>
                    <a:pt x="311" y="104"/>
                    <a:pt x="311" y="104"/>
                    <a:pt x="311" y="104"/>
                  </a:cubicBezTo>
                  <a:cubicBezTo>
                    <a:pt x="311" y="104"/>
                    <a:pt x="311" y="104"/>
                    <a:pt x="311" y="104"/>
                  </a:cubicBezTo>
                  <a:cubicBezTo>
                    <a:pt x="311" y="104"/>
                    <a:pt x="311" y="104"/>
                    <a:pt x="311" y="104"/>
                  </a:cubicBezTo>
                  <a:cubicBezTo>
                    <a:pt x="312" y="103"/>
                    <a:pt x="312" y="103"/>
                    <a:pt x="312" y="103"/>
                  </a:cubicBezTo>
                  <a:cubicBezTo>
                    <a:pt x="312" y="103"/>
                    <a:pt x="312" y="103"/>
                    <a:pt x="312" y="103"/>
                  </a:cubicBezTo>
                  <a:cubicBezTo>
                    <a:pt x="312" y="103"/>
                    <a:pt x="312" y="103"/>
                    <a:pt x="312" y="103"/>
                  </a:cubicBezTo>
                  <a:cubicBezTo>
                    <a:pt x="314" y="101"/>
                    <a:pt x="314" y="101"/>
                    <a:pt x="314" y="101"/>
                  </a:cubicBezTo>
                  <a:cubicBezTo>
                    <a:pt x="315" y="99"/>
                    <a:pt x="315" y="98"/>
                    <a:pt x="316" y="96"/>
                  </a:cubicBezTo>
                  <a:cubicBezTo>
                    <a:pt x="316" y="95"/>
                    <a:pt x="317" y="94"/>
                    <a:pt x="317" y="92"/>
                  </a:cubicBezTo>
                  <a:cubicBezTo>
                    <a:pt x="317" y="90"/>
                    <a:pt x="316" y="87"/>
                    <a:pt x="315" y="85"/>
                  </a:cubicBezTo>
                  <a:close/>
                  <a:moveTo>
                    <a:pt x="63" y="111"/>
                  </a:moveTo>
                  <a:cubicBezTo>
                    <a:pt x="57" y="111"/>
                    <a:pt x="52" y="106"/>
                    <a:pt x="52" y="100"/>
                  </a:cubicBezTo>
                  <a:cubicBezTo>
                    <a:pt x="52" y="93"/>
                    <a:pt x="57" y="88"/>
                    <a:pt x="63" y="88"/>
                  </a:cubicBezTo>
                  <a:cubicBezTo>
                    <a:pt x="70" y="88"/>
                    <a:pt x="75" y="93"/>
                    <a:pt x="75" y="100"/>
                  </a:cubicBezTo>
                  <a:cubicBezTo>
                    <a:pt x="75" y="106"/>
                    <a:pt x="70" y="111"/>
                    <a:pt x="63" y="111"/>
                  </a:cubicBezTo>
                  <a:close/>
                  <a:moveTo>
                    <a:pt x="201" y="25"/>
                  </a:moveTo>
                  <a:cubicBezTo>
                    <a:pt x="200" y="27"/>
                    <a:pt x="197" y="37"/>
                    <a:pt x="194" y="37"/>
                  </a:cubicBezTo>
                  <a:cubicBezTo>
                    <a:pt x="183" y="33"/>
                    <a:pt x="170" y="31"/>
                    <a:pt x="158" y="31"/>
                  </a:cubicBezTo>
                  <a:cubicBezTo>
                    <a:pt x="144" y="31"/>
                    <a:pt x="131" y="33"/>
                    <a:pt x="119" y="37"/>
                  </a:cubicBezTo>
                  <a:cubicBezTo>
                    <a:pt x="119" y="37"/>
                    <a:pt x="119" y="38"/>
                    <a:pt x="119" y="38"/>
                  </a:cubicBezTo>
                  <a:cubicBezTo>
                    <a:pt x="119" y="38"/>
                    <a:pt x="119" y="37"/>
                    <a:pt x="118" y="37"/>
                  </a:cubicBezTo>
                  <a:cubicBezTo>
                    <a:pt x="115" y="36"/>
                    <a:pt x="113" y="28"/>
                    <a:pt x="113" y="26"/>
                  </a:cubicBezTo>
                  <a:cubicBezTo>
                    <a:pt x="112" y="23"/>
                    <a:pt x="113" y="20"/>
                    <a:pt x="116" y="19"/>
                  </a:cubicBezTo>
                  <a:cubicBezTo>
                    <a:pt x="129" y="15"/>
                    <a:pt x="143" y="13"/>
                    <a:pt x="158" y="13"/>
                  </a:cubicBezTo>
                  <a:cubicBezTo>
                    <a:pt x="171" y="13"/>
                    <a:pt x="185" y="15"/>
                    <a:pt x="197" y="18"/>
                  </a:cubicBezTo>
                  <a:cubicBezTo>
                    <a:pt x="200" y="19"/>
                    <a:pt x="201" y="22"/>
                    <a:pt x="201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245549" y="4200160"/>
              <a:ext cx="415792" cy="270623"/>
            </a:xfrm>
            <a:custGeom>
              <a:avLst/>
              <a:gdLst>
                <a:gd name="T0" fmla="*/ 95 w 196"/>
                <a:gd name="T1" fmla="*/ 123 h 128"/>
                <a:gd name="T2" fmla="*/ 181 w 196"/>
                <a:gd name="T3" fmla="*/ 66 h 128"/>
                <a:gd name="T4" fmla="*/ 195 w 196"/>
                <a:gd name="T5" fmla="*/ 66 h 128"/>
                <a:gd name="T6" fmla="*/ 196 w 196"/>
                <a:gd name="T7" fmla="*/ 64 h 128"/>
                <a:gd name="T8" fmla="*/ 101 w 196"/>
                <a:gd name="T9" fmla="*/ 0 h 128"/>
                <a:gd name="T10" fmla="*/ 6 w 196"/>
                <a:gd name="T11" fmla="*/ 64 h 128"/>
                <a:gd name="T12" fmla="*/ 29 w 196"/>
                <a:gd name="T13" fmla="*/ 106 h 128"/>
                <a:gd name="T14" fmla="*/ 0 w 196"/>
                <a:gd name="T15" fmla="*/ 126 h 128"/>
                <a:gd name="T16" fmla="*/ 14 w 196"/>
                <a:gd name="T17" fmla="*/ 128 h 128"/>
                <a:gd name="T18" fmla="*/ 45 w 196"/>
                <a:gd name="T19" fmla="*/ 116 h 128"/>
                <a:gd name="T20" fmla="*/ 94 w 196"/>
                <a:gd name="T21" fmla="*/ 127 h 128"/>
                <a:gd name="T22" fmla="*/ 95 w 196"/>
                <a:gd name="T23" fmla="*/ 1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28">
                  <a:moveTo>
                    <a:pt x="95" y="123"/>
                  </a:moveTo>
                  <a:cubicBezTo>
                    <a:pt x="103" y="90"/>
                    <a:pt x="135" y="66"/>
                    <a:pt x="181" y="66"/>
                  </a:cubicBezTo>
                  <a:cubicBezTo>
                    <a:pt x="186" y="66"/>
                    <a:pt x="191" y="66"/>
                    <a:pt x="195" y="66"/>
                  </a:cubicBezTo>
                  <a:cubicBezTo>
                    <a:pt x="196" y="66"/>
                    <a:pt x="196" y="65"/>
                    <a:pt x="196" y="64"/>
                  </a:cubicBezTo>
                  <a:cubicBezTo>
                    <a:pt x="196" y="29"/>
                    <a:pt x="153" y="0"/>
                    <a:pt x="101" y="0"/>
                  </a:cubicBezTo>
                  <a:cubicBezTo>
                    <a:pt x="48" y="0"/>
                    <a:pt x="6" y="29"/>
                    <a:pt x="6" y="64"/>
                  </a:cubicBezTo>
                  <a:cubicBezTo>
                    <a:pt x="6" y="80"/>
                    <a:pt x="15" y="95"/>
                    <a:pt x="29" y="106"/>
                  </a:cubicBezTo>
                  <a:cubicBezTo>
                    <a:pt x="22" y="115"/>
                    <a:pt x="12" y="122"/>
                    <a:pt x="0" y="126"/>
                  </a:cubicBezTo>
                  <a:cubicBezTo>
                    <a:pt x="5" y="127"/>
                    <a:pt x="9" y="128"/>
                    <a:pt x="14" y="128"/>
                  </a:cubicBezTo>
                  <a:cubicBezTo>
                    <a:pt x="26" y="128"/>
                    <a:pt x="37" y="123"/>
                    <a:pt x="45" y="116"/>
                  </a:cubicBezTo>
                  <a:cubicBezTo>
                    <a:pt x="60" y="123"/>
                    <a:pt x="74" y="126"/>
                    <a:pt x="94" y="127"/>
                  </a:cubicBezTo>
                  <a:cubicBezTo>
                    <a:pt x="94" y="125"/>
                    <a:pt x="95" y="124"/>
                    <a:pt x="95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483016" y="4374004"/>
              <a:ext cx="319908" cy="207000"/>
            </a:xfrm>
            <a:custGeom>
              <a:avLst/>
              <a:gdLst>
                <a:gd name="T0" fmla="*/ 128 w 151"/>
                <a:gd name="T1" fmla="*/ 81 h 98"/>
                <a:gd name="T2" fmla="*/ 146 w 151"/>
                <a:gd name="T3" fmla="*/ 49 h 98"/>
                <a:gd name="T4" fmla="*/ 73 w 151"/>
                <a:gd name="T5" fmla="*/ 0 h 98"/>
                <a:gd name="T6" fmla="*/ 0 w 151"/>
                <a:gd name="T7" fmla="*/ 49 h 98"/>
                <a:gd name="T8" fmla="*/ 73 w 151"/>
                <a:gd name="T9" fmla="*/ 98 h 98"/>
                <a:gd name="T10" fmla="*/ 116 w 151"/>
                <a:gd name="T11" fmla="*/ 89 h 98"/>
                <a:gd name="T12" fmla="*/ 140 w 151"/>
                <a:gd name="T13" fmla="*/ 98 h 98"/>
                <a:gd name="T14" fmla="*/ 151 w 151"/>
                <a:gd name="T15" fmla="*/ 97 h 98"/>
                <a:gd name="T16" fmla="*/ 128 w 151"/>
                <a:gd name="T17" fmla="*/ 81 h 98"/>
                <a:gd name="T18" fmla="*/ 45 w 151"/>
                <a:gd name="T19" fmla="*/ 58 h 98"/>
                <a:gd name="T20" fmla="*/ 37 w 151"/>
                <a:gd name="T21" fmla="*/ 49 h 98"/>
                <a:gd name="T22" fmla="*/ 45 w 151"/>
                <a:gd name="T23" fmla="*/ 41 h 98"/>
                <a:gd name="T24" fmla="*/ 54 w 151"/>
                <a:gd name="T25" fmla="*/ 49 h 98"/>
                <a:gd name="T26" fmla="*/ 45 w 151"/>
                <a:gd name="T27" fmla="*/ 58 h 98"/>
                <a:gd name="T28" fmla="*/ 75 w 151"/>
                <a:gd name="T29" fmla="*/ 58 h 98"/>
                <a:gd name="T30" fmla="*/ 67 w 151"/>
                <a:gd name="T31" fmla="*/ 49 h 98"/>
                <a:gd name="T32" fmla="*/ 75 w 151"/>
                <a:gd name="T33" fmla="*/ 41 h 98"/>
                <a:gd name="T34" fmla="*/ 84 w 151"/>
                <a:gd name="T35" fmla="*/ 49 h 98"/>
                <a:gd name="T36" fmla="*/ 75 w 151"/>
                <a:gd name="T37" fmla="*/ 58 h 98"/>
                <a:gd name="T38" fmla="*/ 105 w 151"/>
                <a:gd name="T39" fmla="*/ 58 h 98"/>
                <a:gd name="T40" fmla="*/ 97 w 151"/>
                <a:gd name="T41" fmla="*/ 49 h 98"/>
                <a:gd name="T42" fmla="*/ 105 w 151"/>
                <a:gd name="T43" fmla="*/ 41 h 98"/>
                <a:gd name="T44" fmla="*/ 114 w 151"/>
                <a:gd name="T45" fmla="*/ 49 h 98"/>
                <a:gd name="T46" fmla="*/ 105 w 151"/>
                <a:gd name="T47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" h="98">
                  <a:moveTo>
                    <a:pt x="128" y="81"/>
                  </a:moveTo>
                  <a:cubicBezTo>
                    <a:pt x="140" y="73"/>
                    <a:pt x="146" y="62"/>
                    <a:pt x="146" y="49"/>
                  </a:cubicBezTo>
                  <a:cubicBezTo>
                    <a:pt x="146" y="22"/>
                    <a:pt x="114" y="0"/>
                    <a:pt x="73" y="0"/>
                  </a:cubicBezTo>
                  <a:cubicBezTo>
                    <a:pt x="33" y="0"/>
                    <a:pt x="0" y="22"/>
                    <a:pt x="0" y="49"/>
                  </a:cubicBezTo>
                  <a:cubicBezTo>
                    <a:pt x="0" y="76"/>
                    <a:pt x="33" y="98"/>
                    <a:pt x="73" y="98"/>
                  </a:cubicBezTo>
                  <a:cubicBezTo>
                    <a:pt x="89" y="98"/>
                    <a:pt x="104" y="95"/>
                    <a:pt x="116" y="89"/>
                  </a:cubicBezTo>
                  <a:cubicBezTo>
                    <a:pt x="122" y="95"/>
                    <a:pt x="131" y="98"/>
                    <a:pt x="140" y="98"/>
                  </a:cubicBezTo>
                  <a:cubicBezTo>
                    <a:pt x="144" y="98"/>
                    <a:pt x="147" y="98"/>
                    <a:pt x="151" y="97"/>
                  </a:cubicBezTo>
                  <a:cubicBezTo>
                    <a:pt x="142" y="94"/>
                    <a:pt x="134" y="89"/>
                    <a:pt x="128" y="81"/>
                  </a:cubicBezTo>
                  <a:close/>
                  <a:moveTo>
                    <a:pt x="45" y="58"/>
                  </a:moveTo>
                  <a:cubicBezTo>
                    <a:pt x="41" y="58"/>
                    <a:pt x="37" y="54"/>
                    <a:pt x="37" y="49"/>
                  </a:cubicBezTo>
                  <a:cubicBezTo>
                    <a:pt x="37" y="45"/>
                    <a:pt x="41" y="41"/>
                    <a:pt x="45" y="41"/>
                  </a:cubicBezTo>
                  <a:cubicBezTo>
                    <a:pt x="50" y="41"/>
                    <a:pt x="54" y="45"/>
                    <a:pt x="54" y="49"/>
                  </a:cubicBezTo>
                  <a:cubicBezTo>
                    <a:pt x="54" y="54"/>
                    <a:pt x="50" y="58"/>
                    <a:pt x="45" y="58"/>
                  </a:cubicBezTo>
                  <a:close/>
                  <a:moveTo>
                    <a:pt x="75" y="58"/>
                  </a:moveTo>
                  <a:cubicBezTo>
                    <a:pt x="71" y="58"/>
                    <a:pt x="67" y="54"/>
                    <a:pt x="67" y="49"/>
                  </a:cubicBezTo>
                  <a:cubicBezTo>
                    <a:pt x="67" y="45"/>
                    <a:pt x="71" y="41"/>
                    <a:pt x="75" y="41"/>
                  </a:cubicBezTo>
                  <a:cubicBezTo>
                    <a:pt x="80" y="41"/>
                    <a:pt x="84" y="45"/>
                    <a:pt x="84" y="49"/>
                  </a:cubicBezTo>
                  <a:cubicBezTo>
                    <a:pt x="84" y="54"/>
                    <a:pt x="80" y="58"/>
                    <a:pt x="75" y="58"/>
                  </a:cubicBezTo>
                  <a:close/>
                  <a:moveTo>
                    <a:pt x="105" y="58"/>
                  </a:moveTo>
                  <a:cubicBezTo>
                    <a:pt x="100" y="58"/>
                    <a:pt x="97" y="54"/>
                    <a:pt x="97" y="49"/>
                  </a:cubicBezTo>
                  <a:cubicBezTo>
                    <a:pt x="97" y="45"/>
                    <a:pt x="100" y="41"/>
                    <a:pt x="105" y="41"/>
                  </a:cubicBezTo>
                  <a:cubicBezTo>
                    <a:pt x="110" y="41"/>
                    <a:pt x="114" y="45"/>
                    <a:pt x="114" y="49"/>
                  </a:cubicBezTo>
                  <a:cubicBezTo>
                    <a:pt x="114" y="54"/>
                    <a:pt x="110" y="58"/>
                    <a:pt x="10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80227" y="3975239"/>
              <a:ext cx="535869" cy="394285"/>
            </a:xfrm>
            <a:custGeom>
              <a:avLst/>
              <a:gdLst>
                <a:gd name="T0" fmla="*/ 223 w 253"/>
                <a:gd name="T1" fmla="*/ 0 h 186"/>
                <a:gd name="T2" fmla="*/ 31 w 253"/>
                <a:gd name="T3" fmla="*/ 0 h 186"/>
                <a:gd name="T4" fmla="*/ 0 w 253"/>
                <a:gd name="T5" fmla="*/ 31 h 186"/>
                <a:gd name="T6" fmla="*/ 0 w 253"/>
                <a:gd name="T7" fmla="*/ 155 h 186"/>
                <a:gd name="T8" fmla="*/ 31 w 253"/>
                <a:gd name="T9" fmla="*/ 186 h 186"/>
                <a:gd name="T10" fmla="*/ 223 w 253"/>
                <a:gd name="T11" fmla="*/ 186 h 186"/>
                <a:gd name="T12" fmla="*/ 253 w 253"/>
                <a:gd name="T13" fmla="*/ 155 h 186"/>
                <a:gd name="T14" fmla="*/ 253 w 253"/>
                <a:gd name="T15" fmla="*/ 31 h 186"/>
                <a:gd name="T16" fmla="*/ 223 w 253"/>
                <a:gd name="T17" fmla="*/ 0 h 186"/>
                <a:gd name="T18" fmla="*/ 216 w 253"/>
                <a:gd name="T19" fmla="*/ 24 h 186"/>
                <a:gd name="T20" fmla="*/ 128 w 253"/>
                <a:gd name="T21" fmla="*/ 86 h 186"/>
                <a:gd name="T22" fmla="*/ 46 w 253"/>
                <a:gd name="T23" fmla="*/ 24 h 186"/>
                <a:gd name="T24" fmla="*/ 216 w 253"/>
                <a:gd name="T25" fmla="*/ 24 h 186"/>
                <a:gd name="T26" fmla="*/ 223 w 253"/>
                <a:gd name="T27" fmla="*/ 162 h 186"/>
                <a:gd name="T28" fmla="*/ 31 w 253"/>
                <a:gd name="T29" fmla="*/ 162 h 186"/>
                <a:gd name="T30" fmla="*/ 24 w 253"/>
                <a:gd name="T31" fmla="*/ 155 h 186"/>
                <a:gd name="T32" fmla="*/ 24 w 253"/>
                <a:gd name="T33" fmla="*/ 37 h 186"/>
                <a:gd name="T34" fmla="*/ 128 w 253"/>
                <a:gd name="T35" fmla="*/ 115 h 186"/>
                <a:gd name="T36" fmla="*/ 230 w 253"/>
                <a:gd name="T37" fmla="*/ 43 h 186"/>
                <a:gd name="T38" fmla="*/ 230 w 253"/>
                <a:gd name="T39" fmla="*/ 155 h 186"/>
                <a:gd name="T40" fmla="*/ 223 w 253"/>
                <a:gd name="T41" fmla="*/ 1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" h="186">
                  <a:moveTo>
                    <a:pt x="22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2"/>
                    <a:pt x="14" y="186"/>
                    <a:pt x="31" y="186"/>
                  </a:cubicBezTo>
                  <a:cubicBezTo>
                    <a:pt x="223" y="186"/>
                    <a:pt x="223" y="186"/>
                    <a:pt x="223" y="186"/>
                  </a:cubicBezTo>
                  <a:cubicBezTo>
                    <a:pt x="240" y="186"/>
                    <a:pt x="253" y="172"/>
                    <a:pt x="253" y="155"/>
                  </a:cubicBezTo>
                  <a:cubicBezTo>
                    <a:pt x="253" y="31"/>
                    <a:pt x="253" y="31"/>
                    <a:pt x="253" y="31"/>
                  </a:cubicBezTo>
                  <a:cubicBezTo>
                    <a:pt x="253" y="14"/>
                    <a:pt x="240" y="0"/>
                    <a:pt x="223" y="0"/>
                  </a:cubicBezTo>
                  <a:close/>
                  <a:moveTo>
                    <a:pt x="216" y="24"/>
                  </a:moveTo>
                  <a:cubicBezTo>
                    <a:pt x="128" y="86"/>
                    <a:pt x="128" y="86"/>
                    <a:pt x="128" y="86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216" y="24"/>
                  </a:lnTo>
                  <a:close/>
                  <a:moveTo>
                    <a:pt x="223" y="162"/>
                  </a:moveTo>
                  <a:cubicBezTo>
                    <a:pt x="31" y="162"/>
                    <a:pt x="31" y="162"/>
                    <a:pt x="31" y="162"/>
                  </a:cubicBezTo>
                  <a:cubicBezTo>
                    <a:pt x="27" y="162"/>
                    <a:pt x="24" y="159"/>
                    <a:pt x="24" y="15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9"/>
                    <a:pt x="226" y="162"/>
                    <a:pt x="223" y="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016097" y="2976981"/>
              <a:ext cx="411311" cy="422064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826223" y="4782627"/>
              <a:ext cx="443571" cy="430129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216924" y="4841769"/>
              <a:ext cx="285857" cy="369194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507060" y="3922368"/>
              <a:ext cx="534077" cy="381740"/>
            </a:xfrm>
            <a:custGeom>
              <a:avLst/>
              <a:gdLst>
                <a:gd name="T0" fmla="*/ 252 w 252"/>
                <a:gd name="T1" fmla="*/ 12 h 180"/>
                <a:gd name="T2" fmla="*/ 244 w 252"/>
                <a:gd name="T3" fmla="*/ 0 h 180"/>
                <a:gd name="T4" fmla="*/ 92 w 252"/>
                <a:gd name="T5" fmla="*/ 9 h 180"/>
                <a:gd name="T6" fmla="*/ 62 w 252"/>
                <a:gd name="T7" fmla="*/ 128 h 180"/>
                <a:gd name="T8" fmla="*/ 47 w 252"/>
                <a:gd name="T9" fmla="*/ 122 h 180"/>
                <a:gd name="T10" fmla="*/ 4 w 252"/>
                <a:gd name="T11" fmla="*/ 139 h 180"/>
                <a:gd name="T12" fmla="*/ 34 w 252"/>
                <a:gd name="T13" fmla="*/ 175 h 180"/>
                <a:gd name="T14" fmla="*/ 77 w 252"/>
                <a:gd name="T15" fmla="*/ 158 h 180"/>
                <a:gd name="T16" fmla="*/ 78 w 252"/>
                <a:gd name="T17" fmla="*/ 153 h 180"/>
                <a:gd name="T18" fmla="*/ 103 w 252"/>
                <a:gd name="T19" fmla="*/ 55 h 180"/>
                <a:gd name="T20" fmla="*/ 210 w 252"/>
                <a:gd name="T21" fmla="*/ 48 h 180"/>
                <a:gd name="T22" fmla="*/ 190 w 252"/>
                <a:gd name="T23" fmla="*/ 123 h 180"/>
                <a:gd name="T24" fmla="*/ 176 w 252"/>
                <a:gd name="T25" fmla="*/ 116 h 180"/>
                <a:gd name="T26" fmla="*/ 132 w 252"/>
                <a:gd name="T27" fmla="*/ 133 h 180"/>
                <a:gd name="T28" fmla="*/ 162 w 252"/>
                <a:gd name="T29" fmla="*/ 169 h 180"/>
                <a:gd name="T30" fmla="*/ 205 w 252"/>
                <a:gd name="T31" fmla="*/ 152 h 180"/>
                <a:gd name="T32" fmla="*/ 206 w 252"/>
                <a:gd name="T33" fmla="*/ 146 h 180"/>
                <a:gd name="T34" fmla="*/ 207 w 252"/>
                <a:gd name="T35" fmla="*/ 146 h 180"/>
                <a:gd name="T36" fmla="*/ 252 w 252"/>
                <a:gd name="T37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80">
                  <a:moveTo>
                    <a:pt x="252" y="12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57" y="126"/>
                    <a:pt x="53" y="123"/>
                    <a:pt x="47" y="122"/>
                  </a:cubicBezTo>
                  <a:cubicBezTo>
                    <a:pt x="27" y="117"/>
                    <a:pt x="8" y="124"/>
                    <a:pt x="4" y="139"/>
                  </a:cubicBezTo>
                  <a:cubicBezTo>
                    <a:pt x="0" y="153"/>
                    <a:pt x="14" y="169"/>
                    <a:pt x="34" y="175"/>
                  </a:cubicBezTo>
                  <a:cubicBezTo>
                    <a:pt x="54" y="180"/>
                    <a:pt x="73" y="172"/>
                    <a:pt x="77" y="158"/>
                  </a:cubicBezTo>
                  <a:cubicBezTo>
                    <a:pt x="78" y="156"/>
                    <a:pt x="78" y="155"/>
                    <a:pt x="78" y="153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210" y="48"/>
                    <a:pt x="210" y="48"/>
                    <a:pt x="210" y="48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186" y="120"/>
                    <a:pt x="181" y="118"/>
                    <a:pt x="176" y="116"/>
                  </a:cubicBezTo>
                  <a:cubicBezTo>
                    <a:pt x="155" y="111"/>
                    <a:pt x="136" y="118"/>
                    <a:pt x="132" y="133"/>
                  </a:cubicBezTo>
                  <a:cubicBezTo>
                    <a:pt x="129" y="147"/>
                    <a:pt x="142" y="163"/>
                    <a:pt x="162" y="169"/>
                  </a:cubicBezTo>
                  <a:cubicBezTo>
                    <a:pt x="182" y="174"/>
                    <a:pt x="202" y="166"/>
                    <a:pt x="205" y="152"/>
                  </a:cubicBezTo>
                  <a:cubicBezTo>
                    <a:pt x="206" y="150"/>
                    <a:pt x="206" y="148"/>
                    <a:pt x="206" y="146"/>
                  </a:cubicBezTo>
                  <a:cubicBezTo>
                    <a:pt x="207" y="146"/>
                    <a:pt x="207" y="146"/>
                    <a:pt x="207" y="146"/>
                  </a:cubicBezTo>
                  <a:lnTo>
                    <a:pt x="25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132540" y="4865069"/>
              <a:ext cx="521531" cy="471350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1910306" y="2938448"/>
              <a:ext cx="694479" cy="577090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269594" y="3178604"/>
              <a:ext cx="347688" cy="355753"/>
            </a:xfrm>
            <a:custGeom>
              <a:avLst/>
              <a:gdLst>
                <a:gd name="T0" fmla="*/ 81 w 164"/>
                <a:gd name="T1" fmla="*/ 73 h 168"/>
                <a:gd name="T2" fmla="*/ 128 w 164"/>
                <a:gd name="T3" fmla="*/ 55 h 168"/>
                <a:gd name="T4" fmla="*/ 151 w 164"/>
                <a:gd name="T5" fmla="*/ 65 h 168"/>
                <a:gd name="T6" fmla="*/ 152 w 164"/>
                <a:gd name="T7" fmla="*/ 66 h 168"/>
                <a:gd name="T8" fmla="*/ 161 w 164"/>
                <a:gd name="T9" fmla="*/ 99 h 168"/>
                <a:gd name="T10" fmla="*/ 144 w 164"/>
                <a:gd name="T11" fmla="*/ 134 h 168"/>
                <a:gd name="T12" fmla="*/ 155 w 164"/>
                <a:gd name="T13" fmla="*/ 145 h 168"/>
                <a:gd name="T14" fmla="*/ 154 w 164"/>
                <a:gd name="T15" fmla="*/ 156 h 168"/>
                <a:gd name="T16" fmla="*/ 144 w 164"/>
                <a:gd name="T17" fmla="*/ 157 h 168"/>
                <a:gd name="T18" fmla="*/ 132 w 164"/>
                <a:gd name="T19" fmla="*/ 146 h 168"/>
                <a:gd name="T20" fmla="*/ 93 w 164"/>
                <a:gd name="T21" fmla="*/ 166 h 168"/>
                <a:gd name="T22" fmla="*/ 62 w 164"/>
                <a:gd name="T23" fmla="*/ 160 h 168"/>
                <a:gd name="T24" fmla="*/ 64 w 164"/>
                <a:gd name="T25" fmla="*/ 143 h 168"/>
                <a:gd name="T26" fmla="*/ 79 w 164"/>
                <a:gd name="T27" fmla="*/ 141 h 168"/>
                <a:gd name="T28" fmla="*/ 119 w 164"/>
                <a:gd name="T29" fmla="*/ 134 h 168"/>
                <a:gd name="T30" fmla="*/ 82 w 164"/>
                <a:gd name="T31" fmla="*/ 97 h 168"/>
                <a:gd name="T32" fmla="*/ 17 w 164"/>
                <a:gd name="T33" fmla="*/ 105 h 168"/>
                <a:gd name="T34" fmla="*/ 23 w 164"/>
                <a:gd name="T35" fmla="*/ 41 h 168"/>
                <a:gd name="T36" fmla="*/ 12 w 164"/>
                <a:gd name="T37" fmla="*/ 30 h 168"/>
                <a:gd name="T38" fmla="*/ 14 w 164"/>
                <a:gd name="T39" fmla="*/ 20 h 168"/>
                <a:gd name="T40" fmla="*/ 24 w 164"/>
                <a:gd name="T41" fmla="*/ 18 h 168"/>
                <a:gd name="T42" fmla="*/ 35 w 164"/>
                <a:gd name="T43" fmla="*/ 29 h 168"/>
                <a:gd name="T44" fmla="*/ 95 w 164"/>
                <a:gd name="T45" fmla="*/ 17 h 168"/>
                <a:gd name="T46" fmla="*/ 93 w 164"/>
                <a:gd name="T47" fmla="*/ 32 h 168"/>
                <a:gd name="T48" fmla="*/ 81 w 164"/>
                <a:gd name="T49" fmla="*/ 35 h 168"/>
                <a:gd name="T50" fmla="*/ 47 w 164"/>
                <a:gd name="T51" fmla="*/ 41 h 168"/>
                <a:gd name="T52" fmla="*/ 81 w 164"/>
                <a:gd name="T53" fmla="*/ 73 h 168"/>
                <a:gd name="T54" fmla="*/ 35 w 164"/>
                <a:gd name="T55" fmla="*/ 53 h 168"/>
                <a:gd name="T56" fmla="*/ 34 w 164"/>
                <a:gd name="T57" fmla="*/ 85 h 168"/>
                <a:gd name="T58" fmla="*/ 66 w 164"/>
                <a:gd name="T59" fmla="*/ 82 h 168"/>
                <a:gd name="T60" fmla="*/ 35 w 164"/>
                <a:gd name="T61" fmla="*/ 53 h 168"/>
                <a:gd name="T62" fmla="*/ 131 w 164"/>
                <a:gd name="T63" fmla="*/ 122 h 168"/>
                <a:gd name="T64" fmla="*/ 134 w 164"/>
                <a:gd name="T65" fmla="*/ 85 h 168"/>
                <a:gd name="T66" fmla="*/ 97 w 164"/>
                <a:gd name="T67" fmla="*/ 89 h 168"/>
                <a:gd name="T68" fmla="*/ 131 w 164"/>
                <a:gd name="T69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68">
                  <a:moveTo>
                    <a:pt x="81" y="73"/>
                  </a:moveTo>
                  <a:cubicBezTo>
                    <a:pt x="103" y="60"/>
                    <a:pt x="115" y="55"/>
                    <a:pt x="128" y="55"/>
                  </a:cubicBezTo>
                  <a:cubicBezTo>
                    <a:pt x="137" y="56"/>
                    <a:pt x="145" y="59"/>
                    <a:pt x="151" y="65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158" y="73"/>
                    <a:pt x="164" y="84"/>
                    <a:pt x="161" y="99"/>
                  </a:cubicBezTo>
                  <a:cubicBezTo>
                    <a:pt x="159" y="115"/>
                    <a:pt x="149" y="127"/>
                    <a:pt x="144" y="134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7" y="147"/>
                    <a:pt x="159" y="150"/>
                    <a:pt x="154" y="156"/>
                  </a:cubicBezTo>
                  <a:cubicBezTo>
                    <a:pt x="149" y="161"/>
                    <a:pt x="145" y="158"/>
                    <a:pt x="144" y="157"/>
                  </a:cubicBezTo>
                  <a:cubicBezTo>
                    <a:pt x="132" y="146"/>
                    <a:pt x="132" y="146"/>
                    <a:pt x="132" y="146"/>
                  </a:cubicBezTo>
                  <a:cubicBezTo>
                    <a:pt x="126" y="152"/>
                    <a:pt x="113" y="164"/>
                    <a:pt x="93" y="166"/>
                  </a:cubicBezTo>
                  <a:cubicBezTo>
                    <a:pt x="80" y="168"/>
                    <a:pt x="67" y="164"/>
                    <a:pt x="62" y="160"/>
                  </a:cubicBezTo>
                  <a:cubicBezTo>
                    <a:pt x="57" y="155"/>
                    <a:pt x="59" y="148"/>
                    <a:pt x="64" y="143"/>
                  </a:cubicBezTo>
                  <a:cubicBezTo>
                    <a:pt x="70" y="137"/>
                    <a:pt x="75" y="139"/>
                    <a:pt x="79" y="141"/>
                  </a:cubicBezTo>
                  <a:cubicBezTo>
                    <a:pt x="87" y="144"/>
                    <a:pt x="102" y="149"/>
                    <a:pt x="119" y="134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62" y="109"/>
                    <a:pt x="37" y="124"/>
                    <a:pt x="17" y="105"/>
                  </a:cubicBezTo>
                  <a:cubicBezTo>
                    <a:pt x="0" y="88"/>
                    <a:pt x="4" y="63"/>
                    <a:pt x="23" y="41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28"/>
                    <a:pt x="8" y="25"/>
                    <a:pt x="14" y="20"/>
                  </a:cubicBezTo>
                  <a:cubicBezTo>
                    <a:pt x="19" y="14"/>
                    <a:pt x="22" y="17"/>
                    <a:pt x="24" y="1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66" y="0"/>
                    <a:pt x="92" y="14"/>
                    <a:pt x="95" y="17"/>
                  </a:cubicBezTo>
                  <a:cubicBezTo>
                    <a:pt x="100" y="21"/>
                    <a:pt x="98" y="27"/>
                    <a:pt x="93" y="32"/>
                  </a:cubicBezTo>
                  <a:cubicBezTo>
                    <a:pt x="88" y="37"/>
                    <a:pt x="84" y="36"/>
                    <a:pt x="81" y="35"/>
                  </a:cubicBezTo>
                  <a:cubicBezTo>
                    <a:pt x="73" y="33"/>
                    <a:pt x="63" y="29"/>
                    <a:pt x="47" y="41"/>
                  </a:cubicBezTo>
                  <a:lnTo>
                    <a:pt x="81" y="73"/>
                  </a:lnTo>
                  <a:close/>
                  <a:moveTo>
                    <a:pt x="35" y="53"/>
                  </a:moveTo>
                  <a:cubicBezTo>
                    <a:pt x="23" y="68"/>
                    <a:pt x="28" y="80"/>
                    <a:pt x="34" y="85"/>
                  </a:cubicBezTo>
                  <a:cubicBezTo>
                    <a:pt x="43" y="94"/>
                    <a:pt x="54" y="88"/>
                    <a:pt x="66" y="82"/>
                  </a:cubicBezTo>
                  <a:lnTo>
                    <a:pt x="35" y="53"/>
                  </a:lnTo>
                  <a:close/>
                  <a:moveTo>
                    <a:pt x="131" y="122"/>
                  </a:moveTo>
                  <a:cubicBezTo>
                    <a:pt x="135" y="117"/>
                    <a:pt x="148" y="98"/>
                    <a:pt x="134" y="85"/>
                  </a:cubicBezTo>
                  <a:cubicBezTo>
                    <a:pt x="124" y="75"/>
                    <a:pt x="111" y="80"/>
                    <a:pt x="97" y="89"/>
                  </a:cubicBezTo>
                  <a:lnTo>
                    <a:pt x="131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585967" y="2154358"/>
              <a:ext cx="383531" cy="453428"/>
            </a:xfrm>
            <a:custGeom>
              <a:avLst/>
              <a:gdLst>
                <a:gd name="T0" fmla="*/ 140 w 181"/>
                <a:gd name="T1" fmla="*/ 0 h 214"/>
                <a:gd name="T2" fmla="*/ 132 w 181"/>
                <a:gd name="T3" fmla="*/ 16 h 214"/>
                <a:gd name="T4" fmla="*/ 74 w 181"/>
                <a:gd name="T5" fmla="*/ 95 h 214"/>
                <a:gd name="T6" fmla="*/ 74 w 181"/>
                <a:gd name="T7" fmla="*/ 95 h 214"/>
                <a:gd name="T8" fmla="*/ 33 w 181"/>
                <a:gd name="T9" fmla="*/ 125 h 214"/>
                <a:gd name="T10" fmla="*/ 0 w 181"/>
                <a:gd name="T11" fmla="*/ 162 h 214"/>
                <a:gd name="T12" fmla="*/ 1 w 181"/>
                <a:gd name="T13" fmla="*/ 166 h 214"/>
                <a:gd name="T14" fmla="*/ 3 w 181"/>
                <a:gd name="T15" fmla="*/ 179 h 214"/>
                <a:gd name="T16" fmla="*/ 97 w 181"/>
                <a:gd name="T17" fmla="*/ 197 h 214"/>
                <a:gd name="T18" fmla="*/ 109 w 181"/>
                <a:gd name="T19" fmla="*/ 117 h 214"/>
                <a:gd name="T20" fmla="*/ 143 w 181"/>
                <a:gd name="T21" fmla="*/ 76 h 214"/>
                <a:gd name="T22" fmla="*/ 138 w 181"/>
                <a:gd name="T23" fmla="*/ 198 h 214"/>
                <a:gd name="T24" fmla="*/ 155 w 181"/>
                <a:gd name="T25" fmla="*/ 198 h 214"/>
                <a:gd name="T26" fmla="*/ 159 w 181"/>
                <a:gd name="T27" fmla="*/ 105 h 214"/>
                <a:gd name="T28" fmla="*/ 171 w 181"/>
                <a:gd name="T29" fmla="*/ 49 h 214"/>
                <a:gd name="T30" fmla="*/ 140 w 181"/>
                <a:gd name="T3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214">
                  <a:moveTo>
                    <a:pt x="140" y="0"/>
                  </a:moveTo>
                  <a:cubicBezTo>
                    <a:pt x="140" y="0"/>
                    <a:pt x="143" y="2"/>
                    <a:pt x="132" y="16"/>
                  </a:cubicBezTo>
                  <a:cubicBezTo>
                    <a:pt x="119" y="33"/>
                    <a:pt x="95" y="43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55" y="137"/>
                    <a:pt x="33" y="125"/>
                    <a:pt x="33" y="125"/>
                  </a:cubicBezTo>
                  <a:cubicBezTo>
                    <a:pt x="26" y="158"/>
                    <a:pt x="0" y="148"/>
                    <a:pt x="0" y="162"/>
                  </a:cubicBezTo>
                  <a:cubicBezTo>
                    <a:pt x="0" y="162"/>
                    <a:pt x="0" y="164"/>
                    <a:pt x="1" y="166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3" y="179"/>
                    <a:pt x="13" y="214"/>
                    <a:pt x="97" y="197"/>
                  </a:cubicBezTo>
                  <a:cubicBezTo>
                    <a:pt x="100" y="185"/>
                    <a:pt x="103" y="159"/>
                    <a:pt x="109" y="117"/>
                  </a:cubicBezTo>
                  <a:cubicBezTo>
                    <a:pt x="117" y="57"/>
                    <a:pt x="143" y="76"/>
                    <a:pt x="143" y="76"/>
                  </a:cubicBezTo>
                  <a:cubicBezTo>
                    <a:pt x="138" y="198"/>
                    <a:pt x="138" y="198"/>
                    <a:pt x="138" y="198"/>
                  </a:cubicBezTo>
                  <a:cubicBezTo>
                    <a:pt x="146" y="201"/>
                    <a:pt x="155" y="198"/>
                    <a:pt x="155" y="198"/>
                  </a:cubicBezTo>
                  <a:cubicBezTo>
                    <a:pt x="155" y="198"/>
                    <a:pt x="155" y="142"/>
                    <a:pt x="159" y="105"/>
                  </a:cubicBezTo>
                  <a:cubicBezTo>
                    <a:pt x="162" y="68"/>
                    <a:pt x="171" y="49"/>
                    <a:pt x="171" y="49"/>
                  </a:cubicBezTo>
                  <a:cubicBezTo>
                    <a:pt x="171" y="49"/>
                    <a:pt x="181" y="9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12074" y="4684952"/>
              <a:ext cx="279584" cy="415792"/>
            </a:xfrm>
            <a:custGeom>
              <a:avLst/>
              <a:gdLst>
                <a:gd name="T0" fmla="*/ 110 w 132"/>
                <a:gd name="T1" fmla="*/ 0 h 196"/>
                <a:gd name="T2" fmla="*/ 21 w 132"/>
                <a:gd name="T3" fmla="*/ 0 h 196"/>
                <a:gd name="T4" fmla="*/ 0 w 132"/>
                <a:gd name="T5" fmla="*/ 21 h 196"/>
                <a:gd name="T6" fmla="*/ 0 w 132"/>
                <a:gd name="T7" fmla="*/ 175 h 196"/>
                <a:gd name="T8" fmla="*/ 21 w 132"/>
                <a:gd name="T9" fmla="*/ 196 h 196"/>
                <a:gd name="T10" fmla="*/ 110 w 132"/>
                <a:gd name="T11" fmla="*/ 196 h 196"/>
                <a:gd name="T12" fmla="*/ 132 w 132"/>
                <a:gd name="T13" fmla="*/ 175 h 196"/>
                <a:gd name="T14" fmla="*/ 132 w 132"/>
                <a:gd name="T15" fmla="*/ 21 h 196"/>
                <a:gd name="T16" fmla="*/ 110 w 132"/>
                <a:gd name="T17" fmla="*/ 0 h 196"/>
                <a:gd name="T18" fmla="*/ 66 w 132"/>
                <a:gd name="T19" fmla="*/ 177 h 196"/>
                <a:gd name="T20" fmla="*/ 54 w 132"/>
                <a:gd name="T21" fmla="*/ 165 h 196"/>
                <a:gd name="T22" fmla="*/ 66 w 132"/>
                <a:gd name="T23" fmla="*/ 153 h 196"/>
                <a:gd name="T24" fmla="*/ 78 w 132"/>
                <a:gd name="T25" fmla="*/ 165 h 196"/>
                <a:gd name="T26" fmla="*/ 66 w 132"/>
                <a:gd name="T27" fmla="*/ 177 h 196"/>
                <a:gd name="T28" fmla="*/ 113 w 132"/>
                <a:gd name="T29" fmla="*/ 141 h 196"/>
                <a:gd name="T30" fmla="*/ 18 w 132"/>
                <a:gd name="T31" fmla="*/ 141 h 196"/>
                <a:gd name="T32" fmla="*/ 18 w 132"/>
                <a:gd name="T33" fmla="*/ 19 h 196"/>
                <a:gd name="T34" fmla="*/ 113 w 132"/>
                <a:gd name="T35" fmla="*/ 19 h 196"/>
                <a:gd name="T36" fmla="*/ 113 w 132"/>
                <a:gd name="T37" fmla="*/ 14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" h="196">
                  <a:moveTo>
                    <a:pt x="11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7"/>
                    <a:pt x="9" y="196"/>
                    <a:pt x="21" y="196"/>
                  </a:cubicBezTo>
                  <a:cubicBezTo>
                    <a:pt x="110" y="196"/>
                    <a:pt x="110" y="196"/>
                    <a:pt x="110" y="196"/>
                  </a:cubicBezTo>
                  <a:cubicBezTo>
                    <a:pt x="122" y="196"/>
                    <a:pt x="132" y="187"/>
                    <a:pt x="132" y="175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9"/>
                    <a:pt x="122" y="0"/>
                    <a:pt x="110" y="0"/>
                  </a:cubicBezTo>
                  <a:close/>
                  <a:moveTo>
                    <a:pt x="66" y="177"/>
                  </a:moveTo>
                  <a:cubicBezTo>
                    <a:pt x="59" y="177"/>
                    <a:pt x="54" y="172"/>
                    <a:pt x="54" y="165"/>
                  </a:cubicBezTo>
                  <a:cubicBezTo>
                    <a:pt x="54" y="158"/>
                    <a:pt x="59" y="153"/>
                    <a:pt x="66" y="153"/>
                  </a:cubicBezTo>
                  <a:cubicBezTo>
                    <a:pt x="72" y="153"/>
                    <a:pt x="78" y="158"/>
                    <a:pt x="78" y="165"/>
                  </a:cubicBezTo>
                  <a:cubicBezTo>
                    <a:pt x="78" y="172"/>
                    <a:pt x="72" y="177"/>
                    <a:pt x="66" y="177"/>
                  </a:cubicBezTo>
                  <a:close/>
                  <a:moveTo>
                    <a:pt x="113" y="141"/>
                  </a:moveTo>
                  <a:cubicBezTo>
                    <a:pt x="18" y="141"/>
                    <a:pt x="18" y="141"/>
                    <a:pt x="18" y="14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13" y="19"/>
                    <a:pt x="113" y="19"/>
                    <a:pt x="113" y="19"/>
                  </a:cubicBezTo>
                  <a:lnTo>
                    <a:pt x="113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5263522" y="3830966"/>
              <a:ext cx="695375" cy="456116"/>
            </a:xfrm>
            <a:custGeom>
              <a:avLst/>
              <a:gdLst>
                <a:gd name="T0" fmla="*/ 286 w 328"/>
                <a:gd name="T1" fmla="*/ 33 h 215"/>
                <a:gd name="T2" fmla="*/ 225 w 328"/>
                <a:gd name="T3" fmla="*/ 36 h 215"/>
                <a:gd name="T4" fmla="*/ 147 w 328"/>
                <a:gd name="T5" fmla="*/ 17 h 215"/>
                <a:gd name="T6" fmla="*/ 147 w 328"/>
                <a:gd name="T7" fmla="*/ 0 h 215"/>
                <a:gd name="T8" fmla="*/ 105 w 328"/>
                <a:gd name="T9" fmla="*/ 0 h 215"/>
                <a:gd name="T10" fmla="*/ 105 w 328"/>
                <a:gd name="T11" fmla="*/ 45 h 215"/>
                <a:gd name="T12" fmla="*/ 71 w 328"/>
                <a:gd name="T13" fmla="*/ 45 h 215"/>
                <a:gd name="T14" fmla="*/ 71 w 328"/>
                <a:gd name="T15" fmla="*/ 81 h 215"/>
                <a:gd name="T16" fmla="*/ 0 w 328"/>
                <a:gd name="T17" fmla="*/ 143 h 215"/>
                <a:gd name="T18" fmla="*/ 48 w 328"/>
                <a:gd name="T19" fmla="*/ 197 h 215"/>
                <a:gd name="T20" fmla="*/ 48 w 328"/>
                <a:gd name="T21" fmla="*/ 207 h 215"/>
                <a:gd name="T22" fmla="*/ 126 w 328"/>
                <a:gd name="T23" fmla="*/ 215 h 215"/>
                <a:gd name="T24" fmla="*/ 204 w 328"/>
                <a:gd name="T25" fmla="*/ 207 h 215"/>
                <a:gd name="T26" fmla="*/ 204 w 328"/>
                <a:gd name="T27" fmla="*/ 197 h 215"/>
                <a:gd name="T28" fmla="*/ 252 w 328"/>
                <a:gd name="T29" fmla="*/ 143 h 215"/>
                <a:gd name="T30" fmla="*/ 181 w 328"/>
                <a:gd name="T31" fmla="*/ 81 h 215"/>
                <a:gd name="T32" fmla="*/ 181 w 328"/>
                <a:gd name="T33" fmla="*/ 45 h 215"/>
                <a:gd name="T34" fmla="*/ 147 w 328"/>
                <a:gd name="T35" fmla="*/ 45 h 215"/>
                <a:gd name="T36" fmla="*/ 147 w 328"/>
                <a:gd name="T37" fmla="*/ 31 h 215"/>
                <a:gd name="T38" fmla="*/ 218 w 328"/>
                <a:gd name="T39" fmla="*/ 47 h 215"/>
                <a:gd name="T40" fmla="*/ 252 w 328"/>
                <a:gd name="T41" fmla="*/ 104 h 215"/>
                <a:gd name="T42" fmla="*/ 318 w 328"/>
                <a:gd name="T43" fmla="*/ 93 h 215"/>
                <a:gd name="T44" fmla="*/ 286 w 328"/>
                <a:gd name="T45" fmla="*/ 33 h 215"/>
                <a:gd name="T46" fmla="*/ 239 w 328"/>
                <a:gd name="T47" fmla="*/ 142 h 215"/>
                <a:gd name="T48" fmla="*/ 240 w 328"/>
                <a:gd name="T49" fmla="*/ 143 h 215"/>
                <a:gd name="T50" fmla="*/ 127 w 328"/>
                <a:gd name="T51" fmla="*/ 197 h 215"/>
                <a:gd name="T52" fmla="*/ 14 w 328"/>
                <a:gd name="T53" fmla="*/ 143 h 215"/>
                <a:gd name="T54" fmla="*/ 14 w 328"/>
                <a:gd name="T55" fmla="*/ 142 h 215"/>
                <a:gd name="T56" fmla="*/ 91 w 328"/>
                <a:gd name="T57" fmla="*/ 143 h 215"/>
                <a:gd name="T58" fmla="*/ 239 w 328"/>
                <a:gd name="T59" fmla="*/ 14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8" h="215">
                  <a:moveTo>
                    <a:pt x="286" y="33"/>
                  </a:moveTo>
                  <a:cubicBezTo>
                    <a:pt x="262" y="22"/>
                    <a:pt x="238" y="24"/>
                    <a:pt x="225" y="36"/>
                  </a:cubicBezTo>
                  <a:cubicBezTo>
                    <a:pt x="200" y="23"/>
                    <a:pt x="168" y="19"/>
                    <a:pt x="147" y="17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29" y="92"/>
                    <a:pt x="0" y="116"/>
                    <a:pt x="0" y="143"/>
                  </a:cubicBezTo>
                  <a:cubicBezTo>
                    <a:pt x="0" y="165"/>
                    <a:pt x="19" y="184"/>
                    <a:pt x="48" y="19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8" y="207"/>
                    <a:pt x="64" y="215"/>
                    <a:pt x="126" y="215"/>
                  </a:cubicBezTo>
                  <a:cubicBezTo>
                    <a:pt x="188" y="215"/>
                    <a:pt x="204" y="207"/>
                    <a:pt x="204" y="207"/>
                  </a:cubicBezTo>
                  <a:cubicBezTo>
                    <a:pt x="204" y="197"/>
                    <a:pt x="204" y="197"/>
                    <a:pt x="204" y="197"/>
                  </a:cubicBezTo>
                  <a:cubicBezTo>
                    <a:pt x="233" y="184"/>
                    <a:pt x="252" y="165"/>
                    <a:pt x="252" y="143"/>
                  </a:cubicBezTo>
                  <a:cubicBezTo>
                    <a:pt x="252" y="116"/>
                    <a:pt x="223" y="92"/>
                    <a:pt x="181" y="81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66" y="32"/>
                    <a:pt x="195" y="36"/>
                    <a:pt x="218" y="47"/>
                  </a:cubicBezTo>
                  <a:cubicBezTo>
                    <a:pt x="211" y="66"/>
                    <a:pt x="225" y="91"/>
                    <a:pt x="252" y="104"/>
                  </a:cubicBezTo>
                  <a:cubicBezTo>
                    <a:pt x="279" y="117"/>
                    <a:pt x="309" y="112"/>
                    <a:pt x="318" y="93"/>
                  </a:cubicBezTo>
                  <a:cubicBezTo>
                    <a:pt x="328" y="73"/>
                    <a:pt x="313" y="47"/>
                    <a:pt x="286" y="33"/>
                  </a:cubicBezTo>
                  <a:close/>
                  <a:moveTo>
                    <a:pt x="239" y="142"/>
                  </a:moveTo>
                  <a:cubicBezTo>
                    <a:pt x="239" y="142"/>
                    <a:pt x="240" y="142"/>
                    <a:pt x="240" y="143"/>
                  </a:cubicBezTo>
                  <a:cubicBezTo>
                    <a:pt x="240" y="173"/>
                    <a:pt x="189" y="197"/>
                    <a:pt x="127" y="197"/>
                  </a:cubicBezTo>
                  <a:cubicBezTo>
                    <a:pt x="64" y="197"/>
                    <a:pt x="14" y="173"/>
                    <a:pt x="14" y="143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34" y="145"/>
                    <a:pt x="63" y="147"/>
                    <a:pt x="91" y="143"/>
                  </a:cubicBezTo>
                  <a:cubicBezTo>
                    <a:pt x="131" y="136"/>
                    <a:pt x="190" y="154"/>
                    <a:pt x="239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809097" y="4486017"/>
              <a:ext cx="1697218" cy="2371983"/>
            </a:xfrm>
            <a:custGeom>
              <a:avLst/>
              <a:gdLst>
                <a:gd name="T0" fmla="*/ 790 w 801"/>
                <a:gd name="T1" fmla="*/ 577 h 1119"/>
                <a:gd name="T2" fmla="*/ 788 w 801"/>
                <a:gd name="T3" fmla="*/ 521 h 1119"/>
                <a:gd name="T4" fmla="*/ 756 w 801"/>
                <a:gd name="T5" fmla="*/ 497 h 1119"/>
                <a:gd name="T6" fmla="*/ 766 w 801"/>
                <a:gd name="T7" fmla="*/ 440 h 1119"/>
                <a:gd name="T8" fmla="*/ 788 w 801"/>
                <a:gd name="T9" fmla="*/ 382 h 1119"/>
                <a:gd name="T10" fmla="*/ 729 w 801"/>
                <a:gd name="T11" fmla="*/ 345 h 1119"/>
                <a:gd name="T12" fmla="*/ 699 w 801"/>
                <a:gd name="T13" fmla="*/ 316 h 1119"/>
                <a:gd name="T14" fmla="*/ 695 w 801"/>
                <a:gd name="T15" fmla="*/ 305 h 1119"/>
                <a:gd name="T16" fmla="*/ 701 w 801"/>
                <a:gd name="T17" fmla="*/ 263 h 1119"/>
                <a:gd name="T18" fmla="*/ 584 w 801"/>
                <a:gd name="T19" fmla="*/ 134 h 1119"/>
                <a:gd name="T20" fmla="*/ 579 w 801"/>
                <a:gd name="T21" fmla="*/ 106 h 1119"/>
                <a:gd name="T22" fmla="*/ 409 w 801"/>
                <a:gd name="T23" fmla="*/ 31 h 1119"/>
                <a:gd name="T24" fmla="*/ 400 w 801"/>
                <a:gd name="T25" fmla="*/ 32 h 1119"/>
                <a:gd name="T26" fmla="*/ 226 w 801"/>
                <a:gd name="T27" fmla="*/ 143 h 1119"/>
                <a:gd name="T28" fmla="*/ 158 w 801"/>
                <a:gd name="T29" fmla="*/ 186 h 1119"/>
                <a:gd name="T30" fmla="*/ 142 w 801"/>
                <a:gd name="T31" fmla="*/ 199 h 1119"/>
                <a:gd name="T32" fmla="*/ 139 w 801"/>
                <a:gd name="T33" fmla="*/ 201 h 1119"/>
                <a:gd name="T34" fmla="*/ 134 w 801"/>
                <a:gd name="T35" fmla="*/ 234 h 1119"/>
                <a:gd name="T36" fmla="*/ 59 w 801"/>
                <a:gd name="T37" fmla="*/ 234 h 1119"/>
                <a:gd name="T38" fmla="*/ 102 w 801"/>
                <a:gd name="T39" fmla="*/ 249 h 1119"/>
                <a:gd name="T40" fmla="*/ 26 w 801"/>
                <a:gd name="T41" fmla="*/ 385 h 1119"/>
                <a:gd name="T42" fmla="*/ 59 w 801"/>
                <a:gd name="T43" fmla="*/ 373 h 1119"/>
                <a:gd name="T44" fmla="*/ 54 w 801"/>
                <a:gd name="T45" fmla="*/ 409 h 1119"/>
                <a:gd name="T46" fmla="*/ 113 w 801"/>
                <a:gd name="T47" fmla="*/ 506 h 1119"/>
                <a:gd name="T48" fmla="*/ 105 w 801"/>
                <a:gd name="T49" fmla="*/ 691 h 1119"/>
                <a:gd name="T50" fmla="*/ 173 w 801"/>
                <a:gd name="T51" fmla="*/ 638 h 1119"/>
                <a:gd name="T52" fmla="*/ 160 w 801"/>
                <a:gd name="T53" fmla="*/ 588 h 1119"/>
                <a:gd name="T54" fmla="*/ 286 w 801"/>
                <a:gd name="T55" fmla="*/ 702 h 1119"/>
                <a:gd name="T56" fmla="*/ 273 w 801"/>
                <a:gd name="T57" fmla="*/ 730 h 1119"/>
                <a:gd name="T58" fmla="*/ 152 w 801"/>
                <a:gd name="T59" fmla="*/ 824 h 1119"/>
                <a:gd name="T60" fmla="*/ 225 w 801"/>
                <a:gd name="T61" fmla="*/ 820 h 1119"/>
                <a:gd name="T62" fmla="*/ 96 w 801"/>
                <a:gd name="T63" fmla="*/ 1037 h 1119"/>
                <a:gd name="T64" fmla="*/ 624 w 801"/>
                <a:gd name="T65" fmla="*/ 1119 h 1119"/>
                <a:gd name="T66" fmla="*/ 557 w 801"/>
                <a:gd name="T67" fmla="*/ 950 h 1119"/>
                <a:gd name="T68" fmla="*/ 548 w 801"/>
                <a:gd name="T69" fmla="*/ 846 h 1119"/>
                <a:gd name="T70" fmla="*/ 552 w 801"/>
                <a:gd name="T71" fmla="*/ 839 h 1119"/>
                <a:gd name="T72" fmla="*/ 600 w 801"/>
                <a:gd name="T73" fmla="*/ 735 h 1119"/>
                <a:gd name="T74" fmla="*/ 655 w 801"/>
                <a:gd name="T75" fmla="*/ 626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1" h="1119">
                  <a:moveTo>
                    <a:pt x="722" y="622"/>
                  </a:moveTo>
                  <a:cubicBezTo>
                    <a:pt x="722" y="622"/>
                    <a:pt x="789" y="617"/>
                    <a:pt x="790" y="577"/>
                  </a:cubicBezTo>
                  <a:cubicBezTo>
                    <a:pt x="790" y="577"/>
                    <a:pt x="791" y="565"/>
                    <a:pt x="782" y="552"/>
                  </a:cubicBezTo>
                  <a:cubicBezTo>
                    <a:pt x="782" y="552"/>
                    <a:pt x="770" y="537"/>
                    <a:pt x="788" y="521"/>
                  </a:cubicBezTo>
                  <a:cubicBezTo>
                    <a:pt x="788" y="521"/>
                    <a:pt x="791" y="487"/>
                    <a:pt x="758" y="499"/>
                  </a:cubicBezTo>
                  <a:cubicBezTo>
                    <a:pt x="756" y="497"/>
                    <a:pt x="756" y="497"/>
                    <a:pt x="756" y="497"/>
                  </a:cubicBezTo>
                  <a:cubicBezTo>
                    <a:pt x="756" y="497"/>
                    <a:pt x="785" y="478"/>
                    <a:pt x="781" y="463"/>
                  </a:cubicBezTo>
                  <a:cubicBezTo>
                    <a:pt x="781" y="463"/>
                    <a:pt x="771" y="454"/>
                    <a:pt x="766" y="440"/>
                  </a:cubicBezTo>
                  <a:cubicBezTo>
                    <a:pt x="766" y="440"/>
                    <a:pt x="762" y="431"/>
                    <a:pt x="779" y="420"/>
                  </a:cubicBezTo>
                  <a:cubicBezTo>
                    <a:pt x="779" y="420"/>
                    <a:pt x="801" y="397"/>
                    <a:pt x="788" y="382"/>
                  </a:cubicBezTo>
                  <a:cubicBezTo>
                    <a:pt x="788" y="382"/>
                    <a:pt x="783" y="371"/>
                    <a:pt x="757" y="364"/>
                  </a:cubicBezTo>
                  <a:cubicBezTo>
                    <a:pt x="757" y="364"/>
                    <a:pt x="741" y="356"/>
                    <a:pt x="729" y="345"/>
                  </a:cubicBezTo>
                  <a:cubicBezTo>
                    <a:pt x="729" y="345"/>
                    <a:pt x="714" y="332"/>
                    <a:pt x="704" y="325"/>
                  </a:cubicBezTo>
                  <a:cubicBezTo>
                    <a:pt x="704" y="325"/>
                    <a:pt x="701" y="322"/>
                    <a:pt x="699" y="316"/>
                  </a:cubicBezTo>
                  <a:cubicBezTo>
                    <a:pt x="699" y="316"/>
                    <a:pt x="714" y="309"/>
                    <a:pt x="705" y="297"/>
                  </a:cubicBezTo>
                  <a:cubicBezTo>
                    <a:pt x="705" y="297"/>
                    <a:pt x="701" y="310"/>
                    <a:pt x="695" y="305"/>
                  </a:cubicBezTo>
                  <a:cubicBezTo>
                    <a:pt x="695" y="305"/>
                    <a:pt x="696" y="282"/>
                    <a:pt x="705" y="276"/>
                  </a:cubicBezTo>
                  <a:cubicBezTo>
                    <a:pt x="705" y="276"/>
                    <a:pt x="713" y="265"/>
                    <a:pt x="701" y="263"/>
                  </a:cubicBezTo>
                  <a:cubicBezTo>
                    <a:pt x="701" y="263"/>
                    <a:pt x="666" y="204"/>
                    <a:pt x="661" y="197"/>
                  </a:cubicBezTo>
                  <a:cubicBezTo>
                    <a:pt x="661" y="197"/>
                    <a:pt x="621" y="142"/>
                    <a:pt x="584" y="134"/>
                  </a:cubicBezTo>
                  <a:cubicBezTo>
                    <a:pt x="584" y="134"/>
                    <a:pt x="622" y="96"/>
                    <a:pt x="582" y="78"/>
                  </a:cubicBezTo>
                  <a:cubicBezTo>
                    <a:pt x="582" y="78"/>
                    <a:pt x="599" y="105"/>
                    <a:pt x="579" y="106"/>
                  </a:cubicBezTo>
                  <a:cubicBezTo>
                    <a:pt x="579" y="106"/>
                    <a:pt x="579" y="54"/>
                    <a:pt x="511" y="37"/>
                  </a:cubicBezTo>
                  <a:cubicBezTo>
                    <a:pt x="444" y="20"/>
                    <a:pt x="418" y="30"/>
                    <a:pt x="409" y="31"/>
                  </a:cubicBezTo>
                  <a:cubicBezTo>
                    <a:pt x="409" y="31"/>
                    <a:pt x="458" y="6"/>
                    <a:pt x="505" y="22"/>
                  </a:cubicBezTo>
                  <a:cubicBezTo>
                    <a:pt x="505" y="22"/>
                    <a:pt x="464" y="0"/>
                    <a:pt x="400" y="32"/>
                  </a:cubicBezTo>
                  <a:cubicBezTo>
                    <a:pt x="400" y="32"/>
                    <a:pt x="320" y="46"/>
                    <a:pt x="289" y="91"/>
                  </a:cubicBezTo>
                  <a:cubicBezTo>
                    <a:pt x="289" y="91"/>
                    <a:pt x="264" y="92"/>
                    <a:pt x="226" y="143"/>
                  </a:cubicBezTo>
                  <a:cubicBezTo>
                    <a:pt x="226" y="143"/>
                    <a:pt x="204" y="171"/>
                    <a:pt x="189" y="171"/>
                  </a:cubicBezTo>
                  <a:cubicBezTo>
                    <a:pt x="173" y="172"/>
                    <a:pt x="160" y="174"/>
                    <a:pt x="158" y="186"/>
                  </a:cubicBezTo>
                  <a:cubicBezTo>
                    <a:pt x="157" y="198"/>
                    <a:pt x="152" y="216"/>
                    <a:pt x="162" y="221"/>
                  </a:cubicBezTo>
                  <a:cubicBezTo>
                    <a:pt x="162" y="221"/>
                    <a:pt x="152" y="221"/>
                    <a:pt x="142" y="199"/>
                  </a:cubicBezTo>
                  <a:cubicBezTo>
                    <a:pt x="142" y="199"/>
                    <a:pt x="127" y="169"/>
                    <a:pt x="101" y="185"/>
                  </a:cubicBezTo>
                  <a:cubicBezTo>
                    <a:pt x="101" y="185"/>
                    <a:pt x="124" y="175"/>
                    <a:pt x="139" y="201"/>
                  </a:cubicBezTo>
                  <a:cubicBezTo>
                    <a:pt x="139" y="201"/>
                    <a:pt x="146" y="217"/>
                    <a:pt x="156" y="223"/>
                  </a:cubicBezTo>
                  <a:cubicBezTo>
                    <a:pt x="156" y="223"/>
                    <a:pt x="138" y="230"/>
                    <a:pt x="134" y="234"/>
                  </a:cubicBezTo>
                  <a:cubicBezTo>
                    <a:pt x="134" y="234"/>
                    <a:pt x="120" y="223"/>
                    <a:pt x="93" y="235"/>
                  </a:cubicBezTo>
                  <a:cubicBezTo>
                    <a:pt x="93" y="235"/>
                    <a:pt x="78" y="244"/>
                    <a:pt x="59" y="234"/>
                  </a:cubicBezTo>
                  <a:cubicBezTo>
                    <a:pt x="59" y="234"/>
                    <a:pt x="71" y="247"/>
                    <a:pt x="93" y="239"/>
                  </a:cubicBezTo>
                  <a:cubicBezTo>
                    <a:pt x="93" y="239"/>
                    <a:pt x="112" y="235"/>
                    <a:pt x="102" y="249"/>
                  </a:cubicBezTo>
                  <a:cubicBezTo>
                    <a:pt x="102" y="249"/>
                    <a:pt x="35" y="290"/>
                    <a:pt x="58" y="351"/>
                  </a:cubicBezTo>
                  <a:cubicBezTo>
                    <a:pt x="58" y="351"/>
                    <a:pt x="20" y="358"/>
                    <a:pt x="26" y="385"/>
                  </a:cubicBezTo>
                  <a:cubicBezTo>
                    <a:pt x="26" y="385"/>
                    <a:pt x="27" y="361"/>
                    <a:pt x="58" y="359"/>
                  </a:cubicBezTo>
                  <a:cubicBezTo>
                    <a:pt x="58" y="359"/>
                    <a:pt x="57" y="370"/>
                    <a:pt x="59" y="373"/>
                  </a:cubicBezTo>
                  <a:cubicBezTo>
                    <a:pt x="59" y="373"/>
                    <a:pt x="0" y="432"/>
                    <a:pt x="65" y="486"/>
                  </a:cubicBezTo>
                  <a:cubicBezTo>
                    <a:pt x="65" y="486"/>
                    <a:pt x="23" y="443"/>
                    <a:pt x="54" y="409"/>
                  </a:cubicBezTo>
                  <a:cubicBezTo>
                    <a:pt x="54" y="409"/>
                    <a:pt x="42" y="477"/>
                    <a:pt x="96" y="499"/>
                  </a:cubicBezTo>
                  <a:cubicBezTo>
                    <a:pt x="96" y="499"/>
                    <a:pt x="109" y="510"/>
                    <a:pt x="113" y="506"/>
                  </a:cubicBezTo>
                  <a:cubicBezTo>
                    <a:pt x="113" y="506"/>
                    <a:pt x="114" y="553"/>
                    <a:pt x="129" y="562"/>
                  </a:cubicBezTo>
                  <a:cubicBezTo>
                    <a:pt x="129" y="562"/>
                    <a:pt x="37" y="636"/>
                    <a:pt x="105" y="691"/>
                  </a:cubicBezTo>
                  <a:cubicBezTo>
                    <a:pt x="105" y="691"/>
                    <a:pt x="44" y="642"/>
                    <a:pt x="134" y="568"/>
                  </a:cubicBezTo>
                  <a:cubicBezTo>
                    <a:pt x="134" y="568"/>
                    <a:pt x="136" y="625"/>
                    <a:pt x="173" y="638"/>
                  </a:cubicBezTo>
                  <a:cubicBezTo>
                    <a:pt x="173" y="638"/>
                    <a:pt x="141" y="622"/>
                    <a:pt x="144" y="576"/>
                  </a:cubicBezTo>
                  <a:cubicBezTo>
                    <a:pt x="144" y="576"/>
                    <a:pt x="146" y="587"/>
                    <a:pt x="160" y="588"/>
                  </a:cubicBezTo>
                  <a:cubicBezTo>
                    <a:pt x="160" y="588"/>
                    <a:pt x="158" y="611"/>
                    <a:pt x="172" y="618"/>
                  </a:cubicBezTo>
                  <a:cubicBezTo>
                    <a:pt x="172" y="618"/>
                    <a:pt x="187" y="722"/>
                    <a:pt x="286" y="702"/>
                  </a:cubicBezTo>
                  <a:cubicBezTo>
                    <a:pt x="286" y="702"/>
                    <a:pt x="251" y="747"/>
                    <a:pt x="212" y="700"/>
                  </a:cubicBezTo>
                  <a:cubicBezTo>
                    <a:pt x="212" y="700"/>
                    <a:pt x="228" y="736"/>
                    <a:pt x="273" y="730"/>
                  </a:cubicBezTo>
                  <a:cubicBezTo>
                    <a:pt x="273" y="730"/>
                    <a:pt x="277" y="754"/>
                    <a:pt x="250" y="764"/>
                  </a:cubicBezTo>
                  <a:cubicBezTo>
                    <a:pt x="222" y="773"/>
                    <a:pt x="169" y="784"/>
                    <a:pt x="152" y="824"/>
                  </a:cubicBezTo>
                  <a:cubicBezTo>
                    <a:pt x="152" y="824"/>
                    <a:pt x="137" y="849"/>
                    <a:pt x="150" y="906"/>
                  </a:cubicBezTo>
                  <a:cubicBezTo>
                    <a:pt x="150" y="906"/>
                    <a:pt x="127" y="811"/>
                    <a:pt x="225" y="820"/>
                  </a:cubicBezTo>
                  <a:cubicBezTo>
                    <a:pt x="225" y="820"/>
                    <a:pt x="152" y="872"/>
                    <a:pt x="128" y="935"/>
                  </a:cubicBezTo>
                  <a:cubicBezTo>
                    <a:pt x="104" y="999"/>
                    <a:pt x="103" y="1011"/>
                    <a:pt x="96" y="1037"/>
                  </a:cubicBezTo>
                  <a:cubicBezTo>
                    <a:pt x="88" y="1063"/>
                    <a:pt x="78" y="1119"/>
                    <a:pt x="78" y="1119"/>
                  </a:cubicBezTo>
                  <a:cubicBezTo>
                    <a:pt x="624" y="1119"/>
                    <a:pt x="624" y="1119"/>
                    <a:pt x="624" y="1119"/>
                  </a:cubicBezTo>
                  <a:cubicBezTo>
                    <a:pt x="624" y="1119"/>
                    <a:pt x="592" y="1076"/>
                    <a:pt x="581" y="1038"/>
                  </a:cubicBezTo>
                  <a:cubicBezTo>
                    <a:pt x="569" y="1001"/>
                    <a:pt x="562" y="958"/>
                    <a:pt x="557" y="950"/>
                  </a:cubicBezTo>
                  <a:cubicBezTo>
                    <a:pt x="552" y="942"/>
                    <a:pt x="544" y="934"/>
                    <a:pt x="544" y="911"/>
                  </a:cubicBezTo>
                  <a:cubicBezTo>
                    <a:pt x="543" y="888"/>
                    <a:pt x="540" y="858"/>
                    <a:pt x="548" y="846"/>
                  </a:cubicBezTo>
                  <a:cubicBezTo>
                    <a:pt x="548" y="846"/>
                    <a:pt x="572" y="844"/>
                    <a:pt x="563" y="879"/>
                  </a:cubicBezTo>
                  <a:cubicBezTo>
                    <a:pt x="563" y="879"/>
                    <a:pt x="577" y="857"/>
                    <a:pt x="552" y="839"/>
                  </a:cubicBezTo>
                  <a:cubicBezTo>
                    <a:pt x="552" y="839"/>
                    <a:pt x="571" y="799"/>
                    <a:pt x="579" y="785"/>
                  </a:cubicBezTo>
                  <a:cubicBezTo>
                    <a:pt x="587" y="772"/>
                    <a:pt x="595" y="741"/>
                    <a:pt x="600" y="735"/>
                  </a:cubicBezTo>
                  <a:cubicBezTo>
                    <a:pt x="605" y="728"/>
                    <a:pt x="619" y="701"/>
                    <a:pt x="621" y="683"/>
                  </a:cubicBezTo>
                  <a:cubicBezTo>
                    <a:pt x="624" y="665"/>
                    <a:pt x="632" y="630"/>
                    <a:pt x="655" y="626"/>
                  </a:cubicBezTo>
                  <a:cubicBezTo>
                    <a:pt x="655" y="626"/>
                    <a:pt x="668" y="619"/>
                    <a:pt x="722" y="622"/>
                  </a:cubicBezTo>
                  <a:close/>
                </a:path>
              </a:pathLst>
            </a:custGeom>
            <a:solidFill>
              <a:srgbClr val="1B2946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128993" y="4383384"/>
            <a:ext cx="3706097" cy="300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12327" y="4372560"/>
            <a:ext cx="1869713" cy="347491"/>
            <a:chOff x="7183923" y="3575245"/>
            <a:chExt cx="2041562" cy="379430"/>
          </a:xfrm>
        </p:grpSpPr>
        <p:sp>
          <p:nvSpPr>
            <p:cNvPr id="83" name="Rectangle 82"/>
            <p:cNvSpPr/>
            <p:nvPr/>
          </p:nvSpPr>
          <p:spPr>
            <a:xfrm>
              <a:off x="7202120" y="3587057"/>
              <a:ext cx="2023365" cy="327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Content Placeholder 2"/>
            <p:cNvSpPr txBox="1">
              <a:spLocks/>
            </p:cNvSpPr>
            <p:nvPr/>
          </p:nvSpPr>
          <p:spPr>
            <a:xfrm>
              <a:off x="7183923" y="3575245"/>
              <a:ext cx="716892" cy="379430"/>
            </a:xfrm>
            <a:prstGeom prst="rect">
              <a:avLst/>
            </a:prstGeom>
            <a:noFill/>
          </p:spPr>
          <p:txBody>
            <a:bodyPr vert="horz" wrap="square" lIns="111657" tIns="55828" rIns="111657" bIns="55828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7128993" y="5738725"/>
            <a:ext cx="3706097" cy="300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112327" y="5729125"/>
            <a:ext cx="1542704" cy="347491"/>
            <a:chOff x="7183923" y="5056502"/>
            <a:chExt cx="1684497" cy="379431"/>
          </a:xfrm>
        </p:grpSpPr>
        <p:sp>
          <p:nvSpPr>
            <p:cNvPr id="87" name="Rectangle 86"/>
            <p:cNvSpPr/>
            <p:nvPr/>
          </p:nvSpPr>
          <p:spPr>
            <a:xfrm>
              <a:off x="7202120" y="5066968"/>
              <a:ext cx="1666300" cy="3278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7183923" y="5056502"/>
              <a:ext cx="716892" cy="379431"/>
            </a:xfrm>
            <a:prstGeom prst="rect">
              <a:avLst/>
            </a:prstGeom>
            <a:noFill/>
          </p:spPr>
          <p:txBody>
            <a:bodyPr vert="horz" wrap="square" lIns="111657" tIns="55828" rIns="111657" bIns="55828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45%</a:t>
              </a: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128993" y="5284273"/>
            <a:ext cx="3706097" cy="300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112327" y="5273445"/>
            <a:ext cx="2778071" cy="347491"/>
            <a:chOff x="7183923" y="4558935"/>
            <a:chExt cx="3033408" cy="379430"/>
          </a:xfrm>
        </p:grpSpPr>
        <p:sp>
          <p:nvSpPr>
            <p:cNvPr id="91" name="Rectangle 90"/>
            <p:cNvSpPr/>
            <p:nvPr/>
          </p:nvSpPr>
          <p:spPr>
            <a:xfrm>
              <a:off x="7202120" y="4570747"/>
              <a:ext cx="3015211" cy="3278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Content Placeholder 2"/>
            <p:cNvSpPr txBox="1">
              <a:spLocks/>
            </p:cNvSpPr>
            <p:nvPr/>
          </p:nvSpPr>
          <p:spPr>
            <a:xfrm>
              <a:off x="7183923" y="4558935"/>
              <a:ext cx="716891" cy="379430"/>
            </a:xfrm>
            <a:prstGeom prst="rect">
              <a:avLst/>
            </a:prstGeom>
            <a:noFill/>
          </p:spPr>
          <p:txBody>
            <a:bodyPr vert="horz" wrap="square" lIns="111657" tIns="55828" rIns="111657" bIns="55828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75%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7128993" y="4830267"/>
            <a:ext cx="3706097" cy="300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sz="9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112327" y="4819439"/>
            <a:ext cx="2196723" cy="347491"/>
            <a:chOff x="7183923" y="4063200"/>
            <a:chExt cx="2398628" cy="379430"/>
          </a:xfrm>
        </p:grpSpPr>
        <p:sp>
          <p:nvSpPr>
            <p:cNvPr id="95" name="Rectangle 94"/>
            <p:cNvSpPr/>
            <p:nvPr/>
          </p:nvSpPr>
          <p:spPr>
            <a:xfrm>
              <a:off x="7202120" y="4075012"/>
              <a:ext cx="2380431" cy="3278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Content Placeholder 2"/>
            <p:cNvSpPr txBox="1">
              <a:spLocks/>
            </p:cNvSpPr>
            <p:nvPr/>
          </p:nvSpPr>
          <p:spPr>
            <a:xfrm>
              <a:off x="7183923" y="4063200"/>
              <a:ext cx="716891" cy="379430"/>
            </a:xfrm>
            <a:prstGeom prst="rect">
              <a:avLst/>
            </a:prstGeom>
            <a:noFill/>
          </p:spPr>
          <p:txBody>
            <a:bodyPr vert="horz" wrap="square" lIns="111657" tIns="55828" rIns="111657" bIns="55828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buNone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62%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71219" y="4815521"/>
            <a:ext cx="303711" cy="304230"/>
            <a:chOff x="7275629" y="3973834"/>
            <a:chExt cx="464344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8" name="AutoShape 37"/>
            <p:cNvSpPr>
              <a:spLocks/>
            </p:cNvSpPr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AutoShape 38"/>
            <p:cNvSpPr>
              <a:spLocks/>
            </p:cNvSpPr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AutoShape 39"/>
            <p:cNvSpPr>
              <a:spLocks/>
            </p:cNvSpPr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AutoShape 40"/>
            <p:cNvSpPr>
              <a:spLocks/>
            </p:cNvSpPr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AutoShape 41"/>
            <p:cNvSpPr>
              <a:spLocks/>
            </p:cNvSpPr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AutoShape 42"/>
            <p:cNvSpPr>
              <a:spLocks/>
            </p:cNvSpPr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697641" y="5746669"/>
            <a:ext cx="258082" cy="294879"/>
            <a:chOff x="9162373" y="3045147"/>
            <a:chExt cx="406400" cy="46434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5" name="AutoShape 48"/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AutoShape 49"/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AutoShape 50"/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AutoShape 51"/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26195" y="4378634"/>
            <a:ext cx="208703" cy="304230"/>
            <a:chOff x="3582988" y="3510757"/>
            <a:chExt cx="319088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0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709529" y="5281094"/>
            <a:ext cx="227912" cy="304230"/>
            <a:chOff x="2639219" y="3510757"/>
            <a:chExt cx="348456" cy="46513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AutoShape 115"/>
            <p:cNvSpPr>
              <a:spLocks/>
            </p:cNvSpPr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AutoShape 116"/>
            <p:cNvSpPr>
              <a:spLocks/>
            </p:cNvSpPr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675599" y="2849811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675598" y="3072711"/>
            <a:ext cx="4159493" cy="590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30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5" grpId="0" animBg="1"/>
      <p:bldP spid="89" grpId="0" animBg="1"/>
      <p:bldP spid="93" grpId="0" animBg="1"/>
      <p:bldP spid="116" grpId="0"/>
      <p:bldP spid="1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920966" y="5286062"/>
            <a:ext cx="559550" cy="558194"/>
            <a:chOff x="4448949" y="5252205"/>
            <a:chExt cx="610979" cy="609498"/>
          </a:xfrm>
          <a:solidFill>
            <a:schemeClr val="accent3"/>
          </a:solidFill>
        </p:grpSpPr>
        <p:sp>
          <p:nvSpPr>
            <p:cNvPr id="20" name="Freeform 505"/>
            <p:cNvSpPr>
              <a:spLocks noEditPoints="1"/>
            </p:cNvSpPr>
            <p:nvPr/>
          </p:nvSpPr>
          <p:spPr bwMode="auto">
            <a:xfrm>
              <a:off x="4625207" y="5403284"/>
              <a:ext cx="259203" cy="404357"/>
            </a:xfrm>
            <a:custGeom>
              <a:avLst/>
              <a:gdLst>
                <a:gd name="T0" fmla="*/ 72 w 148"/>
                <a:gd name="T1" fmla="*/ 231 h 231"/>
                <a:gd name="T2" fmla="*/ 43 w 148"/>
                <a:gd name="T3" fmla="*/ 226 h 231"/>
                <a:gd name="T4" fmla="*/ 36 w 148"/>
                <a:gd name="T5" fmla="*/ 207 h 231"/>
                <a:gd name="T6" fmla="*/ 31 w 148"/>
                <a:gd name="T7" fmla="*/ 158 h 231"/>
                <a:gd name="T8" fmla="*/ 23 w 148"/>
                <a:gd name="T9" fmla="*/ 135 h 231"/>
                <a:gd name="T10" fmla="*/ 10 w 148"/>
                <a:gd name="T11" fmla="*/ 112 h 231"/>
                <a:gd name="T12" fmla="*/ 2 w 148"/>
                <a:gd name="T13" fmla="*/ 63 h 231"/>
                <a:gd name="T14" fmla="*/ 73 w 148"/>
                <a:gd name="T15" fmla="*/ 0 h 231"/>
                <a:gd name="T16" fmla="*/ 74 w 148"/>
                <a:gd name="T17" fmla="*/ 0 h 231"/>
                <a:gd name="T18" fmla="*/ 146 w 148"/>
                <a:gd name="T19" fmla="*/ 63 h 231"/>
                <a:gd name="T20" fmla="*/ 138 w 148"/>
                <a:gd name="T21" fmla="*/ 112 h 231"/>
                <a:gd name="T22" fmla="*/ 125 w 148"/>
                <a:gd name="T23" fmla="*/ 135 h 231"/>
                <a:gd name="T24" fmla="*/ 116 w 148"/>
                <a:gd name="T25" fmla="*/ 158 h 231"/>
                <a:gd name="T26" fmla="*/ 111 w 148"/>
                <a:gd name="T27" fmla="*/ 207 h 231"/>
                <a:gd name="T28" fmla="*/ 104 w 148"/>
                <a:gd name="T29" fmla="*/ 226 h 231"/>
                <a:gd name="T30" fmla="*/ 72 w 148"/>
                <a:gd name="T31" fmla="*/ 231 h 231"/>
                <a:gd name="T32" fmla="*/ 72 w 148"/>
                <a:gd name="T33" fmla="*/ 214 h 231"/>
                <a:gd name="T34" fmla="*/ 96 w 148"/>
                <a:gd name="T35" fmla="*/ 170 h 231"/>
                <a:gd name="T36" fmla="*/ 98 w 148"/>
                <a:gd name="T37" fmla="*/ 165 h 231"/>
                <a:gd name="T38" fmla="*/ 99 w 148"/>
                <a:gd name="T39" fmla="*/ 157 h 231"/>
                <a:gd name="T40" fmla="*/ 102 w 148"/>
                <a:gd name="T41" fmla="*/ 146 h 231"/>
                <a:gd name="T42" fmla="*/ 130 w 148"/>
                <a:gd name="T43" fmla="*/ 66 h 231"/>
                <a:gd name="T44" fmla="*/ 119 w 148"/>
                <a:gd name="T45" fmla="*/ 41 h 231"/>
                <a:gd name="T46" fmla="*/ 74 w 148"/>
                <a:gd name="T47" fmla="*/ 17 h 231"/>
                <a:gd name="T48" fmla="*/ 74 w 148"/>
                <a:gd name="T49" fmla="*/ 17 h 231"/>
                <a:gd name="T50" fmla="*/ 29 w 148"/>
                <a:gd name="T51" fmla="*/ 41 h 231"/>
                <a:gd name="T52" fmla="*/ 18 w 148"/>
                <a:gd name="T53" fmla="*/ 66 h 231"/>
                <a:gd name="T54" fmla="*/ 25 w 148"/>
                <a:gd name="T55" fmla="*/ 105 h 231"/>
                <a:gd name="T56" fmla="*/ 46 w 148"/>
                <a:gd name="T57" fmla="*/ 146 h 231"/>
                <a:gd name="T58" fmla="*/ 48 w 148"/>
                <a:gd name="T59" fmla="*/ 157 h 231"/>
                <a:gd name="T60" fmla="*/ 50 w 148"/>
                <a:gd name="T61" fmla="*/ 165 h 231"/>
                <a:gd name="T62" fmla="*/ 52 w 148"/>
                <a:gd name="T63" fmla="*/ 17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231">
                  <a:moveTo>
                    <a:pt x="72" y="231"/>
                  </a:moveTo>
                  <a:cubicBezTo>
                    <a:pt x="72" y="231"/>
                    <a:pt x="72" y="231"/>
                    <a:pt x="72" y="231"/>
                  </a:cubicBezTo>
                  <a:cubicBezTo>
                    <a:pt x="59" y="231"/>
                    <a:pt x="50" y="228"/>
                    <a:pt x="46" y="226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39" y="220"/>
                    <a:pt x="37" y="214"/>
                    <a:pt x="36" y="207"/>
                  </a:cubicBezTo>
                  <a:cubicBezTo>
                    <a:pt x="35" y="198"/>
                    <a:pt x="34" y="186"/>
                    <a:pt x="35" y="172"/>
                  </a:cubicBezTo>
                  <a:cubicBezTo>
                    <a:pt x="33" y="169"/>
                    <a:pt x="31" y="164"/>
                    <a:pt x="31" y="158"/>
                  </a:cubicBezTo>
                  <a:cubicBezTo>
                    <a:pt x="31" y="153"/>
                    <a:pt x="29" y="142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4"/>
                    <a:pt x="16" y="125"/>
                    <a:pt x="10" y="112"/>
                  </a:cubicBezTo>
                  <a:cubicBezTo>
                    <a:pt x="6" y="104"/>
                    <a:pt x="4" y="96"/>
                    <a:pt x="2" y="89"/>
                  </a:cubicBezTo>
                  <a:cubicBezTo>
                    <a:pt x="0" y="79"/>
                    <a:pt x="0" y="71"/>
                    <a:pt x="2" y="63"/>
                  </a:cubicBezTo>
                  <a:cubicBezTo>
                    <a:pt x="2" y="61"/>
                    <a:pt x="5" y="47"/>
                    <a:pt x="14" y="32"/>
                  </a:cubicBezTo>
                  <a:cubicBezTo>
                    <a:pt x="24" y="17"/>
                    <a:pt x="41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7" y="0"/>
                    <a:pt x="124" y="18"/>
                    <a:pt x="134" y="32"/>
                  </a:cubicBezTo>
                  <a:cubicBezTo>
                    <a:pt x="143" y="47"/>
                    <a:pt x="146" y="61"/>
                    <a:pt x="146" y="63"/>
                  </a:cubicBezTo>
                  <a:cubicBezTo>
                    <a:pt x="148" y="71"/>
                    <a:pt x="147" y="80"/>
                    <a:pt x="145" y="89"/>
                  </a:cubicBezTo>
                  <a:cubicBezTo>
                    <a:pt x="144" y="96"/>
                    <a:pt x="141" y="104"/>
                    <a:pt x="138" y="112"/>
                  </a:cubicBezTo>
                  <a:cubicBezTo>
                    <a:pt x="132" y="12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19" y="142"/>
                    <a:pt x="117" y="153"/>
                    <a:pt x="116" y="158"/>
                  </a:cubicBezTo>
                  <a:cubicBezTo>
                    <a:pt x="117" y="164"/>
                    <a:pt x="114" y="169"/>
                    <a:pt x="113" y="172"/>
                  </a:cubicBezTo>
                  <a:cubicBezTo>
                    <a:pt x="113" y="186"/>
                    <a:pt x="113" y="198"/>
                    <a:pt x="111" y="207"/>
                  </a:cubicBezTo>
                  <a:cubicBezTo>
                    <a:pt x="110" y="214"/>
                    <a:pt x="108" y="220"/>
                    <a:pt x="106" y="223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91" y="230"/>
                    <a:pt x="81" y="231"/>
                    <a:pt x="72" y="231"/>
                  </a:cubicBezTo>
                  <a:close/>
                  <a:moveTo>
                    <a:pt x="55" y="212"/>
                  </a:moveTo>
                  <a:cubicBezTo>
                    <a:pt x="58" y="213"/>
                    <a:pt x="64" y="214"/>
                    <a:pt x="72" y="214"/>
                  </a:cubicBezTo>
                  <a:cubicBezTo>
                    <a:pt x="79" y="214"/>
                    <a:pt x="86" y="213"/>
                    <a:pt x="93" y="211"/>
                  </a:cubicBezTo>
                  <a:cubicBezTo>
                    <a:pt x="95" y="207"/>
                    <a:pt x="97" y="196"/>
                    <a:pt x="96" y="170"/>
                  </a:cubicBezTo>
                  <a:cubicBezTo>
                    <a:pt x="95" y="167"/>
                    <a:pt x="95" y="167"/>
                    <a:pt x="95" y="167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8" y="164"/>
                    <a:pt x="100" y="161"/>
                    <a:pt x="100" y="158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6"/>
                    <a:pt x="100" y="152"/>
                    <a:pt x="102" y="146"/>
                  </a:cubicBezTo>
                  <a:cubicBezTo>
                    <a:pt x="104" y="137"/>
                    <a:pt x="107" y="130"/>
                    <a:pt x="111" y="125"/>
                  </a:cubicBezTo>
                  <a:cubicBezTo>
                    <a:pt x="113" y="122"/>
                    <a:pt x="134" y="91"/>
                    <a:pt x="130" y="66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29" y="65"/>
                    <a:pt x="127" y="53"/>
                    <a:pt x="119" y="41"/>
                  </a:cubicBezTo>
                  <a:cubicBezTo>
                    <a:pt x="109" y="25"/>
                    <a:pt x="9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3" y="17"/>
                  </a:cubicBezTo>
                  <a:cubicBezTo>
                    <a:pt x="54" y="17"/>
                    <a:pt x="39" y="25"/>
                    <a:pt x="29" y="41"/>
                  </a:cubicBezTo>
                  <a:cubicBezTo>
                    <a:pt x="21" y="53"/>
                    <a:pt x="18" y="65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79"/>
                    <a:pt x="21" y="94"/>
                    <a:pt x="25" y="105"/>
                  </a:cubicBezTo>
                  <a:cubicBezTo>
                    <a:pt x="30" y="116"/>
                    <a:pt x="35" y="124"/>
                    <a:pt x="36" y="125"/>
                  </a:cubicBezTo>
                  <a:cubicBezTo>
                    <a:pt x="41" y="130"/>
                    <a:pt x="44" y="137"/>
                    <a:pt x="46" y="146"/>
                  </a:cubicBezTo>
                  <a:cubicBezTo>
                    <a:pt x="48" y="152"/>
                    <a:pt x="48" y="156"/>
                    <a:pt x="48" y="157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48" y="158"/>
                    <a:pt x="48" y="158"/>
                    <a:pt x="48" y="158"/>
                  </a:cubicBezTo>
                  <a:cubicBezTo>
                    <a:pt x="48" y="162"/>
                    <a:pt x="50" y="165"/>
                    <a:pt x="50" y="165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70"/>
                    <a:pt x="52" y="170"/>
                    <a:pt x="52" y="170"/>
                  </a:cubicBezTo>
                  <a:cubicBezTo>
                    <a:pt x="51" y="197"/>
                    <a:pt x="53" y="208"/>
                    <a:pt x="55" y="212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06"/>
            <p:cNvSpPr>
              <a:spLocks/>
            </p:cNvSpPr>
            <p:nvPr/>
          </p:nvSpPr>
          <p:spPr bwMode="auto">
            <a:xfrm>
              <a:off x="4704449" y="5692110"/>
              <a:ext cx="99978" cy="101460"/>
            </a:xfrm>
            <a:custGeom>
              <a:avLst/>
              <a:gdLst>
                <a:gd name="T0" fmla="*/ 1 w 57"/>
                <a:gd name="T1" fmla="*/ 1 h 58"/>
                <a:gd name="T2" fmla="*/ 57 w 57"/>
                <a:gd name="T3" fmla="*/ 0 h 58"/>
                <a:gd name="T4" fmla="*/ 52 w 57"/>
                <a:gd name="T5" fmla="*/ 48 h 58"/>
                <a:gd name="T6" fmla="*/ 26 w 57"/>
                <a:gd name="T7" fmla="*/ 58 h 58"/>
                <a:gd name="T8" fmla="*/ 0 w 57"/>
                <a:gd name="T9" fmla="*/ 45 h 58"/>
                <a:gd name="T10" fmla="*/ 1 w 57"/>
                <a:gd name="T1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8">
                  <a:moveTo>
                    <a:pt x="1" y="1"/>
                  </a:moveTo>
                  <a:cubicBezTo>
                    <a:pt x="1" y="1"/>
                    <a:pt x="22" y="12"/>
                    <a:pt x="57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507"/>
            <p:cNvSpPr>
              <a:spLocks/>
            </p:cNvSpPr>
            <p:nvPr/>
          </p:nvSpPr>
          <p:spPr bwMode="auto">
            <a:xfrm>
              <a:off x="4740737" y="5620274"/>
              <a:ext cx="28142" cy="128120"/>
            </a:xfrm>
            <a:custGeom>
              <a:avLst/>
              <a:gdLst>
                <a:gd name="T0" fmla="*/ 16 w 16"/>
                <a:gd name="T1" fmla="*/ 65 h 73"/>
                <a:gd name="T2" fmla="*/ 8 w 16"/>
                <a:gd name="T3" fmla="*/ 73 h 73"/>
                <a:gd name="T4" fmla="*/ 8 w 16"/>
                <a:gd name="T5" fmla="*/ 73 h 73"/>
                <a:gd name="T6" fmla="*/ 1 w 16"/>
                <a:gd name="T7" fmla="*/ 65 h 73"/>
                <a:gd name="T8" fmla="*/ 0 w 16"/>
                <a:gd name="T9" fmla="*/ 8 h 73"/>
                <a:gd name="T10" fmla="*/ 7 w 16"/>
                <a:gd name="T11" fmla="*/ 0 h 73"/>
                <a:gd name="T12" fmla="*/ 7 w 16"/>
                <a:gd name="T13" fmla="*/ 0 h 73"/>
                <a:gd name="T14" fmla="*/ 15 w 16"/>
                <a:gd name="T15" fmla="*/ 8 h 73"/>
                <a:gd name="T16" fmla="*/ 16 w 16"/>
                <a:gd name="T17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3">
                  <a:moveTo>
                    <a:pt x="16" y="65"/>
                  </a:moveTo>
                  <a:cubicBezTo>
                    <a:pt x="16" y="69"/>
                    <a:pt x="12" y="73"/>
                    <a:pt x="8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1" y="69"/>
                    <a:pt x="1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lnTo>
                    <a:pt x="16" y="65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508"/>
            <p:cNvSpPr>
              <a:spLocks/>
            </p:cNvSpPr>
            <p:nvPr/>
          </p:nvSpPr>
          <p:spPr bwMode="auto">
            <a:xfrm>
              <a:off x="4699265" y="5511408"/>
              <a:ext cx="102941" cy="143673"/>
            </a:xfrm>
            <a:custGeom>
              <a:avLst/>
              <a:gdLst>
                <a:gd name="T0" fmla="*/ 75 w 139"/>
                <a:gd name="T1" fmla="*/ 194 h 194"/>
                <a:gd name="T2" fmla="*/ 0 w 139"/>
                <a:gd name="T3" fmla="*/ 12 h 194"/>
                <a:gd name="T4" fmla="*/ 14 w 139"/>
                <a:gd name="T5" fmla="*/ 7 h 194"/>
                <a:gd name="T6" fmla="*/ 73 w 139"/>
                <a:gd name="T7" fmla="*/ 147 h 194"/>
                <a:gd name="T8" fmla="*/ 123 w 139"/>
                <a:gd name="T9" fmla="*/ 0 h 194"/>
                <a:gd name="T10" fmla="*/ 139 w 139"/>
                <a:gd name="T11" fmla="*/ 5 h 194"/>
                <a:gd name="T12" fmla="*/ 75 w 139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4">
                  <a:moveTo>
                    <a:pt x="75" y="194"/>
                  </a:moveTo>
                  <a:lnTo>
                    <a:pt x="0" y="12"/>
                  </a:lnTo>
                  <a:lnTo>
                    <a:pt x="14" y="7"/>
                  </a:lnTo>
                  <a:lnTo>
                    <a:pt x="73" y="147"/>
                  </a:lnTo>
                  <a:lnTo>
                    <a:pt x="123" y="0"/>
                  </a:lnTo>
                  <a:lnTo>
                    <a:pt x="139" y="5"/>
                  </a:lnTo>
                  <a:lnTo>
                    <a:pt x="75" y="194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509"/>
            <p:cNvSpPr>
              <a:spLocks/>
            </p:cNvSpPr>
            <p:nvPr/>
          </p:nvSpPr>
          <p:spPr bwMode="auto">
            <a:xfrm>
              <a:off x="4704449" y="5494375"/>
              <a:ext cx="92573" cy="31104"/>
            </a:xfrm>
            <a:custGeom>
              <a:avLst/>
              <a:gdLst>
                <a:gd name="T0" fmla="*/ 0 w 53"/>
                <a:gd name="T1" fmla="*/ 15 h 18"/>
                <a:gd name="T2" fmla="*/ 6 w 53"/>
                <a:gd name="T3" fmla="*/ 9 h 18"/>
                <a:gd name="T4" fmla="*/ 7 w 53"/>
                <a:gd name="T5" fmla="*/ 17 h 18"/>
                <a:gd name="T6" fmla="*/ 9 w 53"/>
                <a:gd name="T7" fmla="*/ 9 h 18"/>
                <a:gd name="T8" fmla="*/ 17 w 53"/>
                <a:gd name="T9" fmla="*/ 14 h 18"/>
                <a:gd name="T10" fmla="*/ 13 w 53"/>
                <a:gd name="T11" fmla="*/ 15 h 18"/>
                <a:gd name="T12" fmla="*/ 16 w 53"/>
                <a:gd name="T13" fmla="*/ 9 h 18"/>
                <a:gd name="T14" fmla="*/ 24 w 53"/>
                <a:gd name="T15" fmla="*/ 7 h 18"/>
                <a:gd name="T16" fmla="*/ 24 w 53"/>
                <a:gd name="T17" fmla="*/ 15 h 18"/>
                <a:gd name="T18" fmla="*/ 21 w 53"/>
                <a:gd name="T19" fmla="*/ 11 h 18"/>
                <a:gd name="T20" fmla="*/ 36 w 53"/>
                <a:gd name="T21" fmla="*/ 12 h 18"/>
                <a:gd name="T22" fmla="*/ 30 w 53"/>
                <a:gd name="T23" fmla="*/ 14 h 18"/>
                <a:gd name="T24" fmla="*/ 36 w 53"/>
                <a:gd name="T25" fmla="*/ 6 h 18"/>
                <a:gd name="T26" fmla="*/ 40 w 53"/>
                <a:gd name="T27" fmla="*/ 16 h 18"/>
                <a:gd name="T28" fmla="*/ 41 w 53"/>
                <a:gd name="T29" fmla="*/ 9 h 18"/>
                <a:gd name="T30" fmla="*/ 51 w 53"/>
                <a:gd name="T31" fmla="*/ 8 h 18"/>
                <a:gd name="T32" fmla="*/ 50 w 53"/>
                <a:gd name="T33" fmla="*/ 16 h 18"/>
                <a:gd name="T34" fmla="*/ 48 w 53"/>
                <a:gd name="T35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18">
                  <a:moveTo>
                    <a:pt x="0" y="15"/>
                  </a:moveTo>
                  <a:cubicBezTo>
                    <a:pt x="0" y="12"/>
                    <a:pt x="2" y="7"/>
                    <a:pt x="6" y="9"/>
                  </a:cubicBezTo>
                  <a:cubicBezTo>
                    <a:pt x="8" y="10"/>
                    <a:pt x="11" y="16"/>
                    <a:pt x="7" y="17"/>
                  </a:cubicBezTo>
                  <a:cubicBezTo>
                    <a:pt x="4" y="17"/>
                    <a:pt x="8" y="9"/>
                    <a:pt x="9" y="9"/>
                  </a:cubicBezTo>
                  <a:cubicBezTo>
                    <a:pt x="13" y="7"/>
                    <a:pt x="18" y="10"/>
                    <a:pt x="17" y="14"/>
                  </a:cubicBezTo>
                  <a:cubicBezTo>
                    <a:pt x="16" y="16"/>
                    <a:pt x="14" y="17"/>
                    <a:pt x="13" y="15"/>
                  </a:cubicBezTo>
                  <a:cubicBezTo>
                    <a:pt x="12" y="13"/>
                    <a:pt x="15" y="10"/>
                    <a:pt x="16" y="9"/>
                  </a:cubicBezTo>
                  <a:cubicBezTo>
                    <a:pt x="18" y="7"/>
                    <a:pt x="20" y="5"/>
                    <a:pt x="24" y="7"/>
                  </a:cubicBezTo>
                  <a:cubicBezTo>
                    <a:pt x="26" y="9"/>
                    <a:pt x="27" y="14"/>
                    <a:pt x="24" y="15"/>
                  </a:cubicBezTo>
                  <a:cubicBezTo>
                    <a:pt x="22" y="16"/>
                    <a:pt x="19" y="13"/>
                    <a:pt x="21" y="11"/>
                  </a:cubicBezTo>
                  <a:cubicBezTo>
                    <a:pt x="23" y="6"/>
                    <a:pt x="37" y="5"/>
                    <a:pt x="36" y="12"/>
                  </a:cubicBezTo>
                  <a:cubicBezTo>
                    <a:pt x="36" y="16"/>
                    <a:pt x="32" y="18"/>
                    <a:pt x="30" y="14"/>
                  </a:cubicBezTo>
                  <a:cubicBezTo>
                    <a:pt x="29" y="11"/>
                    <a:pt x="34" y="7"/>
                    <a:pt x="36" y="6"/>
                  </a:cubicBezTo>
                  <a:cubicBezTo>
                    <a:pt x="46" y="0"/>
                    <a:pt x="45" y="18"/>
                    <a:pt x="40" y="16"/>
                  </a:cubicBezTo>
                  <a:cubicBezTo>
                    <a:pt x="35" y="15"/>
                    <a:pt x="38" y="10"/>
                    <a:pt x="41" y="9"/>
                  </a:cubicBezTo>
                  <a:cubicBezTo>
                    <a:pt x="43" y="8"/>
                    <a:pt x="49" y="7"/>
                    <a:pt x="51" y="8"/>
                  </a:cubicBezTo>
                  <a:cubicBezTo>
                    <a:pt x="53" y="9"/>
                    <a:pt x="53" y="15"/>
                    <a:pt x="50" y="16"/>
                  </a:cubicBezTo>
                  <a:cubicBezTo>
                    <a:pt x="46" y="18"/>
                    <a:pt x="44" y="13"/>
                    <a:pt x="48" y="10"/>
                  </a:cubicBezTo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510"/>
            <p:cNvSpPr>
              <a:spLocks/>
            </p:cNvSpPr>
            <p:nvPr/>
          </p:nvSpPr>
          <p:spPr bwMode="auto">
            <a:xfrm>
              <a:off x="4564479" y="5643232"/>
              <a:ext cx="8516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8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0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3"/>
                    <a:pt x="49" y="6"/>
                    <a:pt x="47" y="8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0"/>
                  </a:cubicBezTo>
                  <a:lnTo>
                    <a:pt x="40" y="2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511"/>
            <p:cNvSpPr>
              <a:spLocks/>
            </p:cNvSpPr>
            <p:nvPr/>
          </p:nvSpPr>
          <p:spPr bwMode="auto">
            <a:xfrm>
              <a:off x="4862193" y="5340334"/>
              <a:ext cx="8590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9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1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4"/>
                    <a:pt x="49" y="7"/>
                    <a:pt x="47" y="9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1"/>
                  </a:cubicBezTo>
                  <a:lnTo>
                    <a:pt x="40" y="2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12"/>
            <p:cNvSpPr>
              <a:spLocks/>
            </p:cNvSpPr>
            <p:nvPr/>
          </p:nvSpPr>
          <p:spPr bwMode="auto">
            <a:xfrm>
              <a:off x="4555592" y="5350702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9 w 50"/>
                <a:gd name="T3" fmla="*/ 45 h 47"/>
                <a:gd name="T4" fmla="*/ 49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1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513"/>
            <p:cNvSpPr>
              <a:spLocks/>
            </p:cNvSpPr>
            <p:nvPr/>
          </p:nvSpPr>
          <p:spPr bwMode="auto">
            <a:xfrm>
              <a:off x="4868858" y="5635826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8 w 50"/>
                <a:gd name="T3" fmla="*/ 45 h 47"/>
                <a:gd name="T4" fmla="*/ 48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2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514"/>
            <p:cNvSpPr>
              <a:spLocks/>
            </p:cNvSpPr>
            <p:nvPr/>
          </p:nvSpPr>
          <p:spPr bwMode="auto">
            <a:xfrm>
              <a:off x="4488940" y="5525479"/>
              <a:ext cx="110346" cy="17774"/>
            </a:xfrm>
            <a:custGeom>
              <a:avLst/>
              <a:gdLst>
                <a:gd name="T0" fmla="*/ 58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8 w 63"/>
                <a:gd name="T7" fmla="*/ 10 h 10"/>
                <a:gd name="T8" fmla="*/ 4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4 w 63"/>
                <a:gd name="T15" fmla="*/ 0 h 10"/>
                <a:gd name="T16" fmla="*/ 58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8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8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58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515"/>
            <p:cNvSpPr>
              <a:spLocks/>
            </p:cNvSpPr>
            <p:nvPr/>
          </p:nvSpPr>
          <p:spPr bwMode="auto">
            <a:xfrm>
              <a:off x="4912552" y="5525479"/>
              <a:ext cx="110346" cy="17774"/>
            </a:xfrm>
            <a:custGeom>
              <a:avLst/>
              <a:gdLst>
                <a:gd name="T0" fmla="*/ 59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9 w 63"/>
                <a:gd name="T7" fmla="*/ 10 h 10"/>
                <a:gd name="T8" fmla="*/ 5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5 w 63"/>
                <a:gd name="T15" fmla="*/ 0 h 10"/>
                <a:gd name="T16" fmla="*/ 59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9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9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9" y="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516"/>
            <p:cNvSpPr>
              <a:spLocks/>
            </p:cNvSpPr>
            <p:nvPr/>
          </p:nvSpPr>
          <p:spPr bwMode="auto">
            <a:xfrm>
              <a:off x="4748143" y="5289234"/>
              <a:ext cx="15552" cy="94794"/>
            </a:xfrm>
            <a:custGeom>
              <a:avLst/>
              <a:gdLst>
                <a:gd name="T0" fmla="*/ 9 w 9"/>
                <a:gd name="T1" fmla="*/ 50 h 54"/>
                <a:gd name="T2" fmla="*/ 4 w 9"/>
                <a:gd name="T3" fmla="*/ 54 h 54"/>
                <a:gd name="T4" fmla="*/ 4 w 9"/>
                <a:gd name="T5" fmla="*/ 54 h 54"/>
                <a:gd name="T6" fmla="*/ 0 w 9"/>
                <a:gd name="T7" fmla="*/ 50 h 54"/>
                <a:gd name="T8" fmla="*/ 0 w 9"/>
                <a:gd name="T9" fmla="*/ 4 h 54"/>
                <a:gd name="T10" fmla="*/ 4 w 9"/>
                <a:gd name="T11" fmla="*/ 0 h 54"/>
                <a:gd name="T12" fmla="*/ 4 w 9"/>
                <a:gd name="T13" fmla="*/ 0 h 54"/>
                <a:gd name="T14" fmla="*/ 9 w 9"/>
                <a:gd name="T15" fmla="*/ 4 h 54"/>
                <a:gd name="T16" fmla="*/ 9 w 9"/>
                <a:gd name="T17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4">
                  <a:moveTo>
                    <a:pt x="9" y="50"/>
                  </a:moveTo>
                  <a:cubicBezTo>
                    <a:pt x="9" y="52"/>
                    <a:pt x="7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lnTo>
                    <a:pt x="9" y="50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517"/>
            <p:cNvSpPr>
              <a:spLocks/>
            </p:cNvSpPr>
            <p:nvPr/>
          </p:nvSpPr>
          <p:spPr bwMode="auto">
            <a:xfrm>
              <a:off x="4448949" y="5252205"/>
              <a:ext cx="610979" cy="609498"/>
            </a:xfrm>
            <a:custGeom>
              <a:avLst/>
              <a:gdLst>
                <a:gd name="T0" fmla="*/ 349 w 349"/>
                <a:gd name="T1" fmla="*/ 281 h 348"/>
                <a:gd name="T2" fmla="*/ 282 w 349"/>
                <a:gd name="T3" fmla="*/ 348 h 348"/>
                <a:gd name="T4" fmla="*/ 68 w 349"/>
                <a:gd name="T5" fmla="*/ 348 h 348"/>
                <a:gd name="T6" fmla="*/ 0 w 349"/>
                <a:gd name="T7" fmla="*/ 281 h 348"/>
                <a:gd name="T8" fmla="*/ 0 w 349"/>
                <a:gd name="T9" fmla="*/ 67 h 348"/>
                <a:gd name="T10" fmla="*/ 68 w 349"/>
                <a:gd name="T11" fmla="*/ 0 h 348"/>
                <a:gd name="T12" fmla="*/ 282 w 349"/>
                <a:gd name="T13" fmla="*/ 0 h 348"/>
                <a:gd name="T14" fmla="*/ 349 w 349"/>
                <a:gd name="T15" fmla="*/ 67 h 348"/>
                <a:gd name="T16" fmla="*/ 349 w 349"/>
                <a:gd name="T17" fmla="*/ 28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349" y="281"/>
                  </a:moveTo>
                  <a:cubicBezTo>
                    <a:pt x="349" y="318"/>
                    <a:pt x="319" y="348"/>
                    <a:pt x="282" y="348"/>
                  </a:cubicBezTo>
                  <a:cubicBezTo>
                    <a:pt x="68" y="348"/>
                    <a:pt x="68" y="348"/>
                    <a:pt x="68" y="348"/>
                  </a:cubicBezTo>
                  <a:cubicBezTo>
                    <a:pt x="31" y="348"/>
                    <a:pt x="0" y="318"/>
                    <a:pt x="0" y="28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0"/>
                    <a:pt x="349" y="67"/>
                  </a:cubicBezTo>
                  <a:lnTo>
                    <a:pt x="349" y="281"/>
                  </a:lnTo>
                  <a:close/>
                </a:path>
              </a:pathLst>
            </a:custGeom>
            <a:noFill/>
            <a:ln w="68263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4769" y="2479768"/>
            <a:ext cx="1515473" cy="1515473"/>
            <a:chOff x="4247511" y="1566336"/>
            <a:chExt cx="2152126" cy="2152127"/>
          </a:xfrm>
        </p:grpSpPr>
        <p:sp>
          <p:nvSpPr>
            <p:cNvPr id="5" name="Freeform 490"/>
            <p:cNvSpPr>
              <a:spLocks noEditPoints="1"/>
            </p:cNvSpPr>
            <p:nvPr/>
          </p:nvSpPr>
          <p:spPr bwMode="auto">
            <a:xfrm>
              <a:off x="4247511" y="1566336"/>
              <a:ext cx="2152126" cy="2152127"/>
            </a:xfrm>
            <a:custGeom>
              <a:avLst/>
              <a:gdLst>
                <a:gd name="T0" fmla="*/ 1225 w 1229"/>
                <a:gd name="T1" fmla="*/ 665 h 1229"/>
                <a:gd name="T2" fmla="*/ 1201 w 1229"/>
                <a:gd name="T3" fmla="*/ 629 h 1229"/>
                <a:gd name="T4" fmla="*/ 1101 w 1229"/>
                <a:gd name="T5" fmla="*/ 598 h 1229"/>
                <a:gd name="T6" fmla="*/ 1039 w 1229"/>
                <a:gd name="T7" fmla="*/ 535 h 1229"/>
                <a:gd name="T8" fmla="*/ 1046 w 1229"/>
                <a:gd name="T9" fmla="*/ 447 h 1229"/>
                <a:gd name="T10" fmla="*/ 1146 w 1229"/>
                <a:gd name="T11" fmla="*/ 354 h 1229"/>
                <a:gd name="T12" fmla="*/ 1152 w 1229"/>
                <a:gd name="T13" fmla="*/ 314 h 1229"/>
                <a:gd name="T14" fmla="*/ 1082 w 1229"/>
                <a:gd name="T15" fmla="*/ 216 h 1229"/>
                <a:gd name="T16" fmla="*/ 1031 w 1229"/>
                <a:gd name="T17" fmla="*/ 209 h 1229"/>
                <a:gd name="T18" fmla="*/ 920 w 1229"/>
                <a:gd name="T19" fmla="*/ 266 h 1229"/>
                <a:gd name="T20" fmla="*/ 848 w 1229"/>
                <a:gd name="T21" fmla="*/ 253 h 1229"/>
                <a:gd name="T22" fmla="*/ 802 w 1229"/>
                <a:gd name="T23" fmla="*/ 206 h 1229"/>
                <a:gd name="T24" fmla="*/ 806 w 1229"/>
                <a:gd name="T25" fmla="*/ 53 h 1229"/>
                <a:gd name="T26" fmla="*/ 782 w 1229"/>
                <a:gd name="T27" fmla="*/ 24 h 1229"/>
                <a:gd name="T28" fmla="*/ 663 w 1229"/>
                <a:gd name="T29" fmla="*/ 4 h 1229"/>
                <a:gd name="T30" fmla="*/ 628 w 1229"/>
                <a:gd name="T31" fmla="*/ 29 h 1229"/>
                <a:gd name="T32" fmla="*/ 586 w 1229"/>
                <a:gd name="T33" fmla="*/ 164 h 1229"/>
                <a:gd name="T34" fmla="*/ 535 w 1229"/>
                <a:gd name="T35" fmla="*/ 192 h 1229"/>
                <a:gd name="T36" fmla="*/ 457 w 1229"/>
                <a:gd name="T37" fmla="*/ 192 h 1229"/>
                <a:gd name="T38" fmla="*/ 363 w 1229"/>
                <a:gd name="T39" fmla="*/ 90 h 1229"/>
                <a:gd name="T40" fmla="*/ 325 w 1229"/>
                <a:gd name="T41" fmla="*/ 79 h 1229"/>
                <a:gd name="T42" fmla="*/ 218 w 1229"/>
                <a:gd name="T43" fmla="*/ 152 h 1229"/>
                <a:gd name="T44" fmla="*/ 210 w 1229"/>
                <a:gd name="T45" fmla="*/ 202 h 1229"/>
                <a:gd name="T46" fmla="*/ 264 w 1229"/>
                <a:gd name="T47" fmla="*/ 309 h 1229"/>
                <a:gd name="T48" fmla="*/ 253 w 1229"/>
                <a:gd name="T49" fmla="*/ 389 h 1229"/>
                <a:gd name="T50" fmla="*/ 195 w 1229"/>
                <a:gd name="T51" fmla="*/ 431 h 1229"/>
                <a:gd name="T52" fmla="*/ 73 w 1229"/>
                <a:gd name="T53" fmla="*/ 421 h 1229"/>
                <a:gd name="T54" fmla="*/ 25 w 1229"/>
                <a:gd name="T55" fmla="*/ 459 h 1229"/>
                <a:gd name="T56" fmla="*/ 6 w 1229"/>
                <a:gd name="T57" fmla="*/ 563 h 1229"/>
                <a:gd name="T58" fmla="*/ 36 w 1229"/>
                <a:gd name="T59" fmla="*/ 607 h 1229"/>
                <a:gd name="T60" fmla="*/ 148 w 1229"/>
                <a:gd name="T61" fmla="*/ 644 h 1229"/>
                <a:gd name="T62" fmla="*/ 195 w 1229"/>
                <a:gd name="T63" fmla="*/ 714 h 1229"/>
                <a:gd name="T64" fmla="*/ 183 w 1229"/>
                <a:gd name="T65" fmla="*/ 783 h 1229"/>
                <a:gd name="T66" fmla="*/ 97 w 1229"/>
                <a:gd name="T67" fmla="*/ 865 h 1229"/>
                <a:gd name="T68" fmla="*/ 87 w 1229"/>
                <a:gd name="T69" fmla="*/ 920 h 1229"/>
                <a:gd name="T70" fmla="*/ 149 w 1229"/>
                <a:gd name="T71" fmla="*/ 1008 h 1229"/>
                <a:gd name="T72" fmla="*/ 201 w 1229"/>
                <a:gd name="T73" fmla="*/ 1021 h 1229"/>
                <a:gd name="T74" fmla="*/ 315 w 1229"/>
                <a:gd name="T75" fmla="*/ 963 h 1229"/>
                <a:gd name="T76" fmla="*/ 400 w 1229"/>
                <a:gd name="T77" fmla="*/ 987 h 1229"/>
                <a:gd name="T78" fmla="*/ 430 w 1229"/>
                <a:gd name="T79" fmla="*/ 1046 h 1229"/>
                <a:gd name="T80" fmla="*/ 425 w 1229"/>
                <a:gd name="T81" fmla="*/ 1163 h 1229"/>
                <a:gd name="T82" fmla="*/ 455 w 1229"/>
                <a:gd name="T83" fmla="*/ 1202 h 1229"/>
                <a:gd name="T84" fmla="*/ 566 w 1229"/>
                <a:gd name="T85" fmla="*/ 1221 h 1229"/>
                <a:gd name="T86" fmla="*/ 610 w 1229"/>
                <a:gd name="T87" fmla="*/ 1199 h 1229"/>
                <a:gd name="T88" fmla="*/ 649 w 1229"/>
                <a:gd name="T89" fmla="*/ 1075 h 1229"/>
                <a:gd name="T90" fmla="*/ 716 w 1229"/>
                <a:gd name="T91" fmla="*/ 1034 h 1229"/>
                <a:gd name="T92" fmla="*/ 794 w 1229"/>
                <a:gd name="T93" fmla="*/ 1054 h 1229"/>
                <a:gd name="T94" fmla="*/ 866 w 1229"/>
                <a:gd name="T95" fmla="*/ 1133 h 1229"/>
                <a:gd name="T96" fmla="*/ 911 w 1229"/>
                <a:gd name="T97" fmla="*/ 1147 h 1229"/>
                <a:gd name="T98" fmla="*/ 1015 w 1229"/>
                <a:gd name="T99" fmla="*/ 1076 h 1229"/>
                <a:gd name="T100" fmla="*/ 1024 w 1229"/>
                <a:gd name="T101" fmla="*/ 1032 h 1229"/>
                <a:gd name="T102" fmla="*/ 961 w 1229"/>
                <a:gd name="T103" fmla="*/ 895 h 1229"/>
                <a:gd name="T104" fmla="*/ 989 w 1229"/>
                <a:gd name="T105" fmla="*/ 831 h 1229"/>
                <a:gd name="T106" fmla="*/ 1045 w 1229"/>
                <a:gd name="T107" fmla="*/ 798 h 1229"/>
                <a:gd name="T108" fmla="*/ 1154 w 1229"/>
                <a:gd name="T109" fmla="*/ 801 h 1229"/>
                <a:gd name="T110" fmla="*/ 1197 w 1229"/>
                <a:gd name="T111" fmla="*/ 785 h 1229"/>
                <a:gd name="T112" fmla="*/ 1225 w 1229"/>
                <a:gd name="T113" fmla="*/ 665 h 1229"/>
                <a:gd name="T114" fmla="*/ 596 w 1229"/>
                <a:gd name="T115" fmla="*/ 729 h 1229"/>
                <a:gd name="T116" fmla="*/ 499 w 1229"/>
                <a:gd name="T117" fmla="*/ 592 h 1229"/>
                <a:gd name="T118" fmla="*/ 636 w 1229"/>
                <a:gd name="T119" fmla="*/ 495 h 1229"/>
                <a:gd name="T120" fmla="*/ 733 w 1229"/>
                <a:gd name="T121" fmla="*/ 632 h 1229"/>
                <a:gd name="T122" fmla="*/ 596 w 1229"/>
                <a:gd name="T123" fmla="*/ 7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9" h="1229">
                  <a:moveTo>
                    <a:pt x="1225" y="665"/>
                  </a:moveTo>
                  <a:cubicBezTo>
                    <a:pt x="1229" y="635"/>
                    <a:pt x="1201" y="629"/>
                    <a:pt x="1201" y="629"/>
                  </a:cubicBezTo>
                  <a:cubicBezTo>
                    <a:pt x="1201" y="629"/>
                    <a:pt x="1154" y="612"/>
                    <a:pt x="1101" y="598"/>
                  </a:cubicBezTo>
                  <a:cubicBezTo>
                    <a:pt x="1048" y="583"/>
                    <a:pt x="1039" y="535"/>
                    <a:pt x="1039" y="535"/>
                  </a:cubicBezTo>
                  <a:cubicBezTo>
                    <a:pt x="1013" y="473"/>
                    <a:pt x="1046" y="447"/>
                    <a:pt x="1046" y="447"/>
                  </a:cubicBezTo>
                  <a:cubicBezTo>
                    <a:pt x="1146" y="354"/>
                    <a:pt x="1146" y="354"/>
                    <a:pt x="1146" y="354"/>
                  </a:cubicBezTo>
                  <a:cubicBezTo>
                    <a:pt x="1166" y="334"/>
                    <a:pt x="1152" y="314"/>
                    <a:pt x="1152" y="314"/>
                  </a:cubicBezTo>
                  <a:cubicBezTo>
                    <a:pt x="1082" y="216"/>
                    <a:pt x="1082" y="216"/>
                    <a:pt x="1082" y="216"/>
                  </a:cubicBezTo>
                  <a:cubicBezTo>
                    <a:pt x="1062" y="189"/>
                    <a:pt x="1031" y="209"/>
                    <a:pt x="1031" y="209"/>
                  </a:cubicBezTo>
                  <a:cubicBezTo>
                    <a:pt x="920" y="266"/>
                    <a:pt x="920" y="266"/>
                    <a:pt x="920" y="266"/>
                  </a:cubicBezTo>
                  <a:cubicBezTo>
                    <a:pt x="899" y="275"/>
                    <a:pt x="848" y="253"/>
                    <a:pt x="848" y="253"/>
                  </a:cubicBezTo>
                  <a:cubicBezTo>
                    <a:pt x="818" y="239"/>
                    <a:pt x="802" y="206"/>
                    <a:pt x="802" y="206"/>
                  </a:cubicBezTo>
                  <a:cubicBezTo>
                    <a:pt x="806" y="53"/>
                    <a:pt x="806" y="53"/>
                    <a:pt x="806" y="53"/>
                  </a:cubicBezTo>
                  <a:cubicBezTo>
                    <a:pt x="807" y="32"/>
                    <a:pt x="782" y="24"/>
                    <a:pt x="782" y="24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35" y="0"/>
                    <a:pt x="628" y="29"/>
                    <a:pt x="628" y="29"/>
                  </a:cubicBezTo>
                  <a:cubicBezTo>
                    <a:pt x="626" y="35"/>
                    <a:pt x="586" y="164"/>
                    <a:pt x="586" y="164"/>
                  </a:cubicBezTo>
                  <a:cubicBezTo>
                    <a:pt x="578" y="177"/>
                    <a:pt x="535" y="192"/>
                    <a:pt x="535" y="192"/>
                  </a:cubicBezTo>
                  <a:cubicBezTo>
                    <a:pt x="494" y="211"/>
                    <a:pt x="457" y="192"/>
                    <a:pt x="457" y="192"/>
                  </a:cubicBezTo>
                  <a:cubicBezTo>
                    <a:pt x="363" y="90"/>
                    <a:pt x="363" y="90"/>
                    <a:pt x="363" y="90"/>
                  </a:cubicBezTo>
                  <a:cubicBezTo>
                    <a:pt x="350" y="72"/>
                    <a:pt x="325" y="79"/>
                    <a:pt x="325" y="79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196" y="170"/>
                    <a:pt x="210" y="202"/>
                    <a:pt x="210" y="202"/>
                  </a:cubicBezTo>
                  <a:cubicBezTo>
                    <a:pt x="264" y="309"/>
                    <a:pt x="264" y="309"/>
                    <a:pt x="264" y="309"/>
                  </a:cubicBezTo>
                  <a:cubicBezTo>
                    <a:pt x="284" y="340"/>
                    <a:pt x="253" y="389"/>
                    <a:pt x="253" y="389"/>
                  </a:cubicBezTo>
                  <a:cubicBezTo>
                    <a:pt x="235" y="421"/>
                    <a:pt x="195" y="431"/>
                    <a:pt x="195" y="431"/>
                  </a:cubicBezTo>
                  <a:cubicBezTo>
                    <a:pt x="73" y="421"/>
                    <a:pt x="73" y="421"/>
                    <a:pt x="73" y="421"/>
                  </a:cubicBezTo>
                  <a:cubicBezTo>
                    <a:pt x="30" y="419"/>
                    <a:pt x="25" y="459"/>
                    <a:pt x="25" y="459"/>
                  </a:cubicBezTo>
                  <a:cubicBezTo>
                    <a:pt x="6" y="563"/>
                    <a:pt x="6" y="563"/>
                    <a:pt x="6" y="563"/>
                  </a:cubicBezTo>
                  <a:cubicBezTo>
                    <a:pt x="0" y="600"/>
                    <a:pt x="36" y="607"/>
                    <a:pt x="36" y="607"/>
                  </a:cubicBezTo>
                  <a:cubicBezTo>
                    <a:pt x="148" y="644"/>
                    <a:pt x="148" y="644"/>
                    <a:pt x="148" y="644"/>
                  </a:cubicBezTo>
                  <a:cubicBezTo>
                    <a:pt x="189" y="655"/>
                    <a:pt x="195" y="714"/>
                    <a:pt x="195" y="714"/>
                  </a:cubicBezTo>
                  <a:cubicBezTo>
                    <a:pt x="208" y="764"/>
                    <a:pt x="183" y="783"/>
                    <a:pt x="183" y="783"/>
                  </a:cubicBezTo>
                  <a:cubicBezTo>
                    <a:pt x="97" y="865"/>
                    <a:pt x="97" y="865"/>
                    <a:pt x="97" y="865"/>
                  </a:cubicBezTo>
                  <a:cubicBezTo>
                    <a:pt x="67" y="888"/>
                    <a:pt x="87" y="920"/>
                    <a:pt x="87" y="920"/>
                  </a:cubicBezTo>
                  <a:cubicBezTo>
                    <a:pt x="149" y="1008"/>
                    <a:pt x="149" y="1008"/>
                    <a:pt x="149" y="1008"/>
                  </a:cubicBezTo>
                  <a:cubicBezTo>
                    <a:pt x="179" y="1038"/>
                    <a:pt x="201" y="1021"/>
                    <a:pt x="201" y="1021"/>
                  </a:cubicBezTo>
                  <a:cubicBezTo>
                    <a:pt x="315" y="963"/>
                    <a:pt x="315" y="963"/>
                    <a:pt x="315" y="963"/>
                  </a:cubicBezTo>
                  <a:cubicBezTo>
                    <a:pt x="356" y="943"/>
                    <a:pt x="400" y="987"/>
                    <a:pt x="400" y="987"/>
                  </a:cubicBezTo>
                  <a:cubicBezTo>
                    <a:pt x="437" y="1013"/>
                    <a:pt x="430" y="1046"/>
                    <a:pt x="430" y="1046"/>
                  </a:cubicBezTo>
                  <a:cubicBezTo>
                    <a:pt x="425" y="1163"/>
                    <a:pt x="425" y="1163"/>
                    <a:pt x="425" y="1163"/>
                  </a:cubicBezTo>
                  <a:cubicBezTo>
                    <a:pt x="422" y="1190"/>
                    <a:pt x="455" y="1202"/>
                    <a:pt x="455" y="1202"/>
                  </a:cubicBezTo>
                  <a:cubicBezTo>
                    <a:pt x="566" y="1221"/>
                    <a:pt x="566" y="1221"/>
                    <a:pt x="566" y="1221"/>
                  </a:cubicBezTo>
                  <a:cubicBezTo>
                    <a:pt x="605" y="1229"/>
                    <a:pt x="610" y="1199"/>
                    <a:pt x="610" y="1199"/>
                  </a:cubicBezTo>
                  <a:cubicBezTo>
                    <a:pt x="649" y="1075"/>
                    <a:pt x="649" y="1075"/>
                    <a:pt x="649" y="1075"/>
                  </a:cubicBezTo>
                  <a:cubicBezTo>
                    <a:pt x="661" y="1042"/>
                    <a:pt x="716" y="1034"/>
                    <a:pt x="716" y="1034"/>
                  </a:cubicBezTo>
                  <a:cubicBezTo>
                    <a:pt x="769" y="1019"/>
                    <a:pt x="794" y="1054"/>
                    <a:pt x="794" y="1054"/>
                  </a:cubicBezTo>
                  <a:cubicBezTo>
                    <a:pt x="866" y="1133"/>
                    <a:pt x="866" y="1133"/>
                    <a:pt x="866" y="1133"/>
                  </a:cubicBezTo>
                  <a:cubicBezTo>
                    <a:pt x="880" y="1157"/>
                    <a:pt x="911" y="1147"/>
                    <a:pt x="911" y="1147"/>
                  </a:cubicBezTo>
                  <a:cubicBezTo>
                    <a:pt x="1015" y="1076"/>
                    <a:pt x="1015" y="1076"/>
                    <a:pt x="1015" y="1076"/>
                  </a:cubicBezTo>
                  <a:cubicBezTo>
                    <a:pt x="1039" y="1054"/>
                    <a:pt x="1024" y="1032"/>
                    <a:pt x="1024" y="1032"/>
                  </a:cubicBezTo>
                  <a:cubicBezTo>
                    <a:pt x="961" y="895"/>
                    <a:pt x="961" y="895"/>
                    <a:pt x="961" y="895"/>
                  </a:cubicBezTo>
                  <a:cubicBezTo>
                    <a:pt x="952" y="871"/>
                    <a:pt x="989" y="831"/>
                    <a:pt x="989" y="831"/>
                  </a:cubicBezTo>
                  <a:cubicBezTo>
                    <a:pt x="1014" y="796"/>
                    <a:pt x="1045" y="798"/>
                    <a:pt x="1045" y="798"/>
                  </a:cubicBezTo>
                  <a:cubicBezTo>
                    <a:pt x="1154" y="801"/>
                    <a:pt x="1154" y="801"/>
                    <a:pt x="1154" y="801"/>
                  </a:cubicBezTo>
                  <a:cubicBezTo>
                    <a:pt x="1194" y="807"/>
                    <a:pt x="1197" y="785"/>
                    <a:pt x="1197" y="785"/>
                  </a:cubicBezTo>
                  <a:cubicBezTo>
                    <a:pt x="1197" y="785"/>
                    <a:pt x="1220" y="696"/>
                    <a:pt x="1225" y="665"/>
                  </a:cubicBezTo>
                  <a:close/>
                  <a:moveTo>
                    <a:pt x="596" y="729"/>
                  </a:moveTo>
                  <a:cubicBezTo>
                    <a:pt x="531" y="718"/>
                    <a:pt x="488" y="657"/>
                    <a:pt x="499" y="592"/>
                  </a:cubicBezTo>
                  <a:cubicBezTo>
                    <a:pt x="510" y="528"/>
                    <a:pt x="571" y="484"/>
                    <a:pt x="636" y="495"/>
                  </a:cubicBezTo>
                  <a:cubicBezTo>
                    <a:pt x="701" y="507"/>
                    <a:pt x="744" y="568"/>
                    <a:pt x="733" y="632"/>
                  </a:cubicBezTo>
                  <a:cubicBezTo>
                    <a:pt x="722" y="697"/>
                    <a:pt x="660" y="740"/>
                    <a:pt x="596" y="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492"/>
            <p:cNvSpPr>
              <a:spLocks noEditPoints="1"/>
            </p:cNvSpPr>
            <p:nvPr/>
          </p:nvSpPr>
          <p:spPr bwMode="auto">
            <a:xfrm>
              <a:off x="4893297" y="2041048"/>
              <a:ext cx="288826" cy="294010"/>
            </a:xfrm>
            <a:custGeom>
              <a:avLst/>
              <a:gdLst>
                <a:gd name="T0" fmla="*/ 128 w 165"/>
                <a:gd name="T1" fmla="*/ 26 h 168"/>
                <a:gd name="T2" fmla="*/ 25 w 165"/>
                <a:gd name="T3" fmla="*/ 37 h 168"/>
                <a:gd name="T4" fmla="*/ 36 w 165"/>
                <a:gd name="T5" fmla="*/ 142 h 168"/>
                <a:gd name="T6" fmla="*/ 140 w 165"/>
                <a:gd name="T7" fmla="*/ 130 h 168"/>
                <a:gd name="T8" fmla="*/ 128 w 165"/>
                <a:gd name="T9" fmla="*/ 26 h 168"/>
                <a:gd name="T10" fmla="*/ 50 w 165"/>
                <a:gd name="T11" fmla="*/ 124 h 168"/>
                <a:gd name="T12" fmla="*/ 42 w 165"/>
                <a:gd name="T13" fmla="*/ 51 h 168"/>
                <a:gd name="T14" fmla="*/ 114 w 165"/>
                <a:gd name="T15" fmla="*/ 43 h 168"/>
                <a:gd name="T16" fmla="*/ 122 w 165"/>
                <a:gd name="T17" fmla="*/ 116 h 168"/>
                <a:gd name="T18" fmla="*/ 50 w 165"/>
                <a:gd name="T19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68">
                  <a:moveTo>
                    <a:pt x="128" y="26"/>
                  </a:moveTo>
                  <a:cubicBezTo>
                    <a:pt x="97" y="0"/>
                    <a:pt x="50" y="5"/>
                    <a:pt x="25" y="37"/>
                  </a:cubicBezTo>
                  <a:cubicBezTo>
                    <a:pt x="0" y="69"/>
                    <a:pt x="5" y="116"/>
                    <a:pt x="36" y="142"/>
                  </a:cubicBezTo>
                  <a:cubicBezTo>
                    <a:pt x="68" y="168"/>
                    <a:pt x="114" y="163"/>
                    <a:pt x="140" y="130"/>
                  </a:cubicBezTo>
                  <a:cubicBezTo>
                    <a:pt x="165" y="98"/>
                    <a:pt x="160" y="51"/>
                    <a:pt x="128" y="26"/>
                  </a:cubicBezTo>
                  <a:close/>
                  <a:moveTo>
                    <a:pt x="50" y="124"/>
                  </a:moveTo>
                  <a:cubicBezTo>
                    <a:pt x="28" y="107"/>
                    <a:pt x="25" y="74"/>
                    <a:pt x="42" y="51"/>
                  </a:cubicBezTo>
                  <a:cubicBezTo>
                    <a:pt x="60" y="29"/>
                    <a:pt x="92" y="25"/>
                    <a:pt x="114" y="43"/>
                  </a:cubicBezTo>
                  <a:cubicBezTo>
                    <a:pt x="136" y="61"/>
                    <a:pt x="140" y="94"/>
                    <a:pt x="122" y="116"/>
                  </a:cubicBezTo>
                  <a:cubicBezTo>
                    <a:pt x="105" y="139"/>
                    <a:pt x="72" y="142"/>
                    <a:pt x="5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493"/>
            <p:cNvSpPr>
              <a:spLocks/>
            </p:cNvSpPr>
            <p:nvPr/>
          </p:nvSpPr>
          <p:spPr bwMode="auto">
            <a:xfrm>
              <a:off x="4888113" y="2272109"/>
              <a:ext cx="91091" cy="108865"/>
            </a:xfrm>
            <a:custGeom>
              <a:avLst/>
              <a:gdLst>
                <a:gd name="T0" fmla="*/ 20 w 52"/>
                <a:gd name="T1" fmla="*/ 56 h 62"/>
                <a:gd name="T2" fmla="*/ 5 w 52"/>
                <a:gd name="T3" fmla="*/ 58 h 62"/>
                <a:gd name="T4" fmla="*/ 5 w 52"/>
                <a:gd name="T5" fmla="*/ 58 h 62"/>
                <a:gd name="T6" fmla="*/ 3 w 52"/>
                <a:gd name="T7" fmla="*/ 43 h 62"/>
                <a:gd name="T8" fmla="*/ 31 w 52"/>
                <a:gd name="T9" fmla="*/ 6 h 62"/>
                <a:gd name="T10" fmla="*/ 46 w 52"/>
                <a:gd name="T11" fmla="*/ 4 h 62"/>
                <a:gd name="T12" fmla="*/ 46 w 52"/>
                <a:gd name="T13" fmla="*/ 4 h 62"/>
                <a:gd name="T14" fmla="*/ 48 w 52"/>
                <a:gd name="T15" fmla="*/ 20 h 62"/>
                <a:gd name="T16" fmla="*/ 20 w 52"/>
                <a:gd name="T1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2">
                  <a:moveTo>
                    <a:pt x="20" y="56"/>
                  </a:moveTo>
                  <a:cubicBezTo>
                    <a:pt x="17" y="61"/>
                    <a:pt x="10" y="62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4"/>
                    <a:pt x="0" y="47"/>
                    <a:pt x="3" y="4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5" y="1"/>
                    <a:pt x="42" y="0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1" y="8"/>
                    <a:pt x="52" y="15"/>
                    <a:pt x="48" y="20"/>
                  </a:cubicBezTo>
                  <a:lnTo>
                    <a:pt x="2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494"/>
            <p:cNvSpPr>
              <a:spLocks/>
            </p:cNvSpPr>
            <p:nvPr/>
          </p:nvSpPr>
          <p:spPr bwMode="auto">
            <a:xfrm>
              <a:off x="4975501" y="2106219"/>
              <a:ext cx="70355" cy="47397"/>
            </a:xfrm>
            <a:custGeom>
              <a:avLst/>
              <a:gdLst>
                <a:gd name="T0" fmla="*/ 8 w 40"/>
                <a:gd name="T1" fmla="*/ 26 h 27"/>
                <a:gd name="T2" fmla="*/ 9 w 40"/>
                <a:gd name="T3" fmla="*/ 25 h 27"/>
                <a:gd name="T4" fmla="*/ 34 w 40"/>
                <a:gd name="T5" fmla="*/ 10 h 27"/>
                <a:gd name="T6" fmla="*/ 32 w 40"/>
                <a:gd name="T7" fmla="*/ 1 h 27"/>
                <a:gd name="T8" fmla="*/ 32 w 40"/>
                <a:gd name="T9" fmla="*/ 0 h 27"/>
                <a:gd name="T10" fmla="*/ 2 w 40"/>
                <a:gd name="T11" fmla="*/ 19 h 27"/>
                <a:gd name="T12" fmla="*/ 1 w 40"/>
                <a:gd name="T13" fmla="*/ 19 h 27"/>
                <a:gd name="T14" fmla="*/ 8 w 40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7">
                  <a:moveTo>
                    <a:pt x="8" y="26"/>
                  </a:moveTo>
                  <a:cubicBezTo>
                    <a:pt x="9" y="26"/>
                    <a:pt x="9" y="25"/>
                    <a:pt x="9" y="25"/>
                  </a:cubicBezTo>
                  <a:cubicBezTo>
                    <a:pt x="16" y="17"/>
                    <a:pt x="25" y="12"/>
                    <a:pt x="34" y="10"/>
                  </a:cubicBezTo>
                  <a:cubicBezTo>
                    <a:pt x="40" y="4"/>
                    <a:pt x="32" y="1"/>
                    <a:pt x="32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21" y="3"/>
                    <a:pt x="10" y="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0" y="27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522"/>
            <p:cNvSpPr>
              <a:spLocks/>
            </p:cNvSpPr>
            <p:nvPr/>
          </p:nvSpPr>
          <p:spPr bwMode="auto">
            <a:xfrm>
              <a:off x="5487242" y="2869758"/>
              <a:ext cx="251797" cy="174777"/>
            </a:xfrm>
            <a:custGeom>
              <a:avLst/>
              <a:gdLst>
                <a:gd name="T0" fmla="*/ 296 w 340"/>
                <a:gd name="T1" fmla="*/ 96 h 236"/>
                <a:gd name="T2" fmla="*/ 319 w 340"/>
                <a:gd name="T3" fmla="*/ 52 h 236"/>
                <a:gd name="T4" fmla="*/ 340 w 340"/>
                <a:gd name="T5" fmla="*/ 4 h 236"/>
                <a:gd name="T6" fmla="*/ 286 w 340"/>
                <a:gd name="T7" fmla="*/ 2 h 236"/>
                <a:gd name="T8" fmla="*/ 232 w 340"/>
                <a:gd name="T9" fmla="*/ 0 h 236"/>
                <a:gd name="T10" fmla="*/ 253 w 340"/>
                <a:gd name="T11" fmla="*/ 26 h 236"/>
                <a:gd name="T12" fmla="*/ 2 w 340"/>
                <a:gd name="T13" fmla="*/ 175 h 236"/>
                <a:gd name="T14" fmla="*/ 0 w 340"/>
                <a:gd name="T15" fmla="*/ 236 h 236"/>
                <a:gd name="T16" fmla="*/ 272 w 340"/>
                <a:gd name="T17" fmla="*/ 66 h 236"/>
                <a:gd name="T18" fmla="*/ 296 w 340"/>
                <a:gd name="T19" fmla="*/ 9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36">
                  <a:moveTo>
                    <a:pt x="296" y="96"/>
                  </a:moveTo>
                  <a:lnTo>
                    <a:pt x="319" y="52"/>
                  </a:lnTo>
                  <a:lnTo>
                    <a:pt x="340" y="4"/>
                  </a:lnTo>
                  <a:lnTo>
                    <a:pt x="286" y="2"/>
                  </a:lnTo>
                  <a:lnTo>
                    <a:pt x="232" y="0"/>
                  </a:lnTo>
                  <a:lnTo>
                    <a:pt x="253" y="26"/>
                  </a:lnTo>
                  <a:lnTo>
                    <a:pt x="2" y="175"/>
                  </a:lnTo>
                  <a:lnTo>
                    <a:pt x="0" y="236"/>
                  </a:lnTo>
                  <a:lnTo>
                    <a:pt x="272" y="66"/>
                  </a:lnTo>
                  <a:lnTo>
                    <a:pt x="29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523"/>
            <p:cNvSpPr>
              <a:spLocks/>
            </p:cNvSpPr>
            <p:nvPr/>
          </p:nvSpPr>
          <p:spPr bwMode="auto">
            <a:xfrm>
              <a:off x="5669425" y="2953443"/>
              <a:ext cx="68133" cy="239948"/>
            </a:xfrm>
            <a:custGeom>
              <a:avLst/>
              <a:gdLst>
                <a:gd name="T0" fmla="*/ 39 w 39"/>
                <a:gd name="T1" fmla="*/ 125 h 137"/>
                <a:gd name="T2" fmla="*/ 26 w 39"/>
                <a:gd name="T3" fmla="*/ 137 h 137"/>
                <a:gd name="T4" fmla="*/ 13 w 39"/>
                <a:gd name="T5" fmla="*/ 137 h 137"/>
                <a:gd name="T6" fmla="*/ 0 w 39"/>
                <a:gd name="T7" fmla="*/ 125 h 137"/>
                <a:gd name="T8" fmla="*/ 0 w 39"/>
                <a:gd name="T9" fmla="*/ 13 h 137"/>
                <a:gd name="T10" fmla="*/ 13 w 39"/>
                <a:gd name="T11" fmla="*/ 0 h 137"/>
                <a:gd name="T12" fmla="*/ 26 w 39"/>
                <a:gd name="T13" fmla="*/ 0 h 137"/>
                <a:gd name="T14" fmla="*/ 39 w 39"/>
                <a:gd name="T15" fmla="*/ 13 h 137"/>
                <a:gd name="T16" fmla="*/ 39 w 39"/>
                <a:gd name="T17" fmla="*/ 1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37">
                  <a:moveTo>
                    <a:pt x="39" y="125"/>
                  </a:moveTo>
                  <a:cubicBezTo>
                    <a:pt x="39" y="132"/>
                    <a:pt x="33" y="137"/>
                    <a:pt x="26" y="137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6" y="137"/>
                    <a:pt x="0" y="132"/>
                    <a:pt x="0" y="1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lnTo>
                    <a:pt x="39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524"/>
            <p:cNvSpPr>
              <a:spLocks/>
            </p:cNvSpPr>
            <p:nvPr/>
          </p:nvSpPr>
          <p:spPr bwMode="auto">
            <a:xfrm>
              <a:off x="5579815" y="3004543"/>
              <a:ext cx="66652" cy="188848"/>
            </a:xfrm>
            <a:custGeom>
              <a:avLst/>
              <a:gdLst>
                <a:gd name="T0" fmla="*/ 38 w 38"/>
                <a:gd name="T1" fmla="*/ 96 h 108"/>
                <a:gd name="T2" fmla="*/ 26 w 38"/>
                <a:gd name="T3" fmla="*/ 108 h 108"/>
                <a:gd name="T4" fmla="*/ 13 w 38"/>
                <a:gd name="T5" fmla="*/ 108 h 108"/>
                <a:gd name="T6" fmla="*/ 0 w 38"/>
                <a:gd name="T7" fmla="*/ 96 h 108"/>
                <a:gd name="T8" fmla="*/ 0 w 38"/>
                <a:gd name="T9" fmla="*/ 12 h 108"/>
                <a:gd name="T10" fmla="*/ 13 w 38"/>
                <a:gd name="T11" fmla="*/ 0 h 108"/>
                <a:gd name="T12" fmla="*/ 26 w 38"/>
                <a:gd name="T13" fmla="*/ 0 h 108"/>
                <a:gd name="T14" fmla="*/ 38 w 38"/>
                <a:gd name="T15" fmla="*/ 12 h 108"/>
                <a:gd name="T16" fmla="*/ 38 w 38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8">
                  <a:moveTo>
                    <a:pt x="38" y="96"/>
                  </a:moveTo>
                  <a:cubicBezTo>
                    <a:pt x="38" y="103"/>
                    <a:pt x="33" y="108"/>
                    <a:pt x="26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3"/>
                    <a:pt x="0" y="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8" y="6"/>
                    <a:pt x="38" y="12"/>
                  </a:cubicBezTo>
                  <a:lnTo>
                    <a:pt x="3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525"/>
            <p:cNvSpPr>
              <a:spLocks/>
            </p:cNvSpPr>
            <p:nvPr/>
          </p:nvSpPr>
          <p:spPr bwMode="auto">
            <a:xfrm>
              <a:off x="5483540" y="3051200"/>
              <a:ext cx="79242" cy="148857"/>
            </a:xfrm>
            <a:custGeom>
              <a:avLst/>
              <a:gdLst>
                <a:gd name="T0" fmla="*/ 29 w 45"/>
                <a:gd name="T1" fmla="*/ 85 h 85"/>
                <a:gd name="T2" fmla="*/ 15 w 45"/>
                <a:gd name="T3" fmla="*/ 85 h 85"/>
                <a:gd name="T4" fmla="*/ 0 w 45"/>
                <a:gd name="T5" fmla="*/ 69 h 85"/>
                <a:gd name="T6" fmla="*/ 0 w 45"/>
                <a:gd name="T7" fmla="*/ 16 h 85"/>
                <a:gd name="T8" fmla="*/ 15 w 45"/>
                <a:gd name="T9" fmla="*/ 0 h 85"/>
                <a:gd name="T10" fmla="*/ 29 w 45"/>
                <a:gd name="T11" fmla="*/ 0 h 85"/>
                <a:gd name="T12" fmla="*/ 45 w 45"/>
                <a:gd name="T13" fmla="*/ 16 h 85"/>
                <a:gd name="T14" fmla="*/ 45 w 45"/>
                <a:gd name="T15" fmla="*/ 69 h 85"/>
                <a:gd name="T16" fmla="*/ 29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29" y="85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7" y="85"/>
                    <a:pt x="0" y="78"/>
                    <a:pt x="0" y="6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5" y="7"/>
                    <a:pt x="45" y="1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78"/>
                    <a:pt x="37" y="85"/>
                    <a:pt x="29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526"/>
            <p:cNvSpPr>
              <a:spLocks/>
            </p:cNvSpPr>
            <p:nvPr/>
          </p:nvSpPr>
          <p:spPr bwMode="auto">
            <a:xfrm>
              <a:off x="5722006" y="2144729"/>
              <a:ext cx="138489" cy="134786"/>
            </a:xfrm>
            <a:custGeom>
              <a:avLst/>
              <a:gdLst>
                <a:gd name="T0" fmla="*/ 41 w 79"/>
                <a:gd name="T1" fmla="*/ 76 h 77"/>
                <a:gd name="T2" fmla="*/ 78 w 79"/>
                <a:gd name="T3" fmla="*/ 37 h 77"/>
                <a:gd name="T4" fmla="*/ 38 w 79"/>
                <a:gd name="T5" fmla="*/ 0 h 77"/>
                <a:gd name="T6" fmla="*/ 1 w 79"/>
                <a:gd name="T7" fmla="*/ 40 h 77"/>
                <a:gd name="T8" fmla="*/ 41 w 79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41" y="76"/>
                  </a:moveTo>
                  <a:cubicBezTo>
                    <a:pt x="62" y="76"/>
                    <a:pt x="79" y="58"/>
                    <a:pt x="78" y="37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1" y="40"/>
                  </a:cubicBezTo>
                  <a:cubicBezTo>
                    <a:pt x="2" y="61"/>
                    <a:pt x="20" y="77"/>
                    <a:pt x="4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527"/>
            <p:cNvSpPr>
              <a:spLocks/>
            </p:cNvSpPr>
            <p:nvPr/>
          </p:nvSpPr>
          <p:spPr bwMode="auto">
            <a:xfrm>
              <a:off x="5655354" y="2288402"/>
              <a:ext cx="273274" cy="197735"/>
            </a:xfrm>
            <a:custGeom>
              <a:avLst/>
              <a:gdLst>
                <a:gd name="T0" fmla="*/ 119 w 156"/>
                <a:gd name="T1" fmla="*/ 0 h 113"/>
                <a:gd name="T2" fmla="*/ 80 w 156"/>
                <a:gd name="T3" fmla="*/ 46 h 113"/>
                <a:gd name="T4" fmla="*/ 37 w 156"/>
                <a:gd name="T5" fmla="*/ 1 h 113"/>
                <a:gd name="T6" fmla="*/ 1 w 156"/>
                <a:gd name="T7" fmla="*/ 50 h 113"/>
                <a:gd name="T8" fmla="*/ 3 w 156"/>
                <a:gd name="T9" fmla="*/ 113 h 113"/>
                <a:gd name="T10" fmla="*/ 156 w 156"/>
                <a:gd name="T11" fmla="*/ 113 h 113"/>
                <a:gd name="T12" fmla="*/ 154 w 156"/>
                <a:gd name="T13" fmla="*/ 45 h 113"/>
                <a:gd name="T14" fmla="*/ 119 w 15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13">
                  <a:moveTo>
                    <a:pt x="119" y="0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11" y="11"/>
                    <a:pt x="0" y="26"/>
                    <a:pt x="1" y="50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3" y="23"/>
                    <a:pt x="144" y="9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534"/>
            <p:cNvSpPr>
              <a:spLocks noEditPoints="1"/>
            </p:cNvSpPr>
            <p:nvPr/>
          </p:nvSpPr>
          <p:spPr bwMode="auto">
            <a:xfrm>
              <a:off x="4751846" y="2769779"/>
              <a:ext cx="159225" cy="268090"/>
            </a:xfrm>
            <a:custGeom>
              <a:avLst/>
              <a:gdLst>
                <a:gd name="T0" fmla="*/ 54 w 91"/>
                <a:gd name="T1" fmla="*/ 71 h 153"/>
                <a:gd name="T2" fmla="*/ 91 w 91"/>
                <a:gd name="T3" fmla="*/ 25 h 153"/>
                <a:gd name="T4" fmla="*/ 91 w 91"/>
                <a:gd name="T5" fmla="*/ 25 h 153"/>
                <a:gd name="T6" fmla="*/ 91 w 91"/>
                <a:gd name="T7" fmla="*/ 0 h 153"/>
                <a:gd name="T8" fmla="*/ 46 w 91"/>
                <a:gd name="T9" fmla="*/ 0 h 153"/>
                <a:gd name="T10" fmla="*/ 45 w 91"/>
                <a:gd name="T11" fmla="*/ 0 h 153"/>
                <a:gd name="T12" fmla="*/ 0 w 91"/>
                <a:gd name="T13" fmla="*/ 0 h 153"/>
                <a:gd name="T14" fmla="*/ 0 w 91"/>
                <a:gd name="T15" fmla="*/ 25 h 153"/>
                <a:gd name="T16" fmla="*/ 0 w 91"/>
                <a:gd name="T17" fmla="*/ 25 h 153"/>
                <a:gd name="T18" fmla="*/ 37 w 91"/>
                <a:gd name="T19" fmla="*/ 71 h 153"/>
                <a:gd name="T20" fmla="*/ 42 w 91"/>
                <a:gd name="T21" fmla="*/ 77 h 153"/>
                <a:gd name="T22" fmla="*/ 40 w 91"/>
                <a:gd name="T23" fmla="*/ 82 h 153"/>
                <a:gd name="T24" fmla="*/ 0 w 91"/>
                <a:gd name="T25" fmla="*/ 128 h 153"/>
                <a:gd name="T26" fmla="*/ 0 w 91"/>
                <a:gd name="T27" fmla="*/ 128 h 153"/>
                <a:gd name="T28" fmla="*/ 0 w 91"/>
                <a:gd name="T29" fmla="*/ 153 h 153"/>
                <a:gd name="T30" fmla="*/ 45 w 91"/>
                <a:gd name="T31" fmla="*/ 153 h 153"/>
                <a:gd name="T32" fmla="*/ 46 w 91"/>
                <a:gd name="T33" fmla="*/ 153 h 153"/>
                <a:gd name="T34" fmla="*/ 91 w 91"/>
                <a:gd name="T35" fmla="*/ 153 h 153"/>
                <a:gd name="T36" fmla="*/ 91 w 91"/>
                <a:gd name="T37" fmla="*/ 128 h 153"/>
                <a:gd name="T38" fmla="*/ 91 w 91"/>
                <a:gd name="T39" fmla="*/ 128 h 153"/>
                <a:gd name="T40" fmla="*/ 51 w 91"/>
                <a:gd name="T41" fmla="*/ 82 h 153"/>
                <a:gd name="T42" fmla="*/ 49 w 91"/>
                <a:gd name="T43" fmla="*/ 77 h 153"/>
                <a:gd name="T44" fmla="*/ 54 w 91"/>
                <a:gd name="T45" fmla="*/ 71 h 153"/>
                <a:gd name="T46" fmla="*/ 14 w 91"/>
                <a:gd name="T47" fmla="*/ 127 h 153"/>
                <a:gd name="T48" fmla="*/ 14 w 91"/>
                <a:gd name="T49" fmla="*/ 124 h 153"/>
                <a:gd name="T50" fmla="*/ 14 w 91"/>
                <a:gd name="T51" fmla="*/ 124 h 153"/>
                <a:gd name="T52" fmla="*/ 42 w 91"/>
                <a:gd name="T53" fmla="*/ 92 h 153"/>
                <a:gd name="T54" fmla="*/ 14 w 91"/>
                <a:gd name="T55" fmla="*/ 127 h 153"/>
                <a:gd name="T56" fmla="*/ 80 w 91"/>
                <a:gd name="T57" fmla="*/ 124 h 153"/>
                <a:gd name="T58" fmla="*/ 80 w 91"/>
                <a:gd name="T59" fmla="*/ 126 h 153"/>
                <a:gd name="T60" fmla="*/ 52 w 91"/>
                <a:gd name="T61" fmla="*/ 92 h 153"/>
                <a:gd name="T62" fmla="*/ 80 w 91"/>
                <a:gd name="T63" fmla="*/ 124 h 153"/>
                <a:gd name="T64" fmla="*/ 42 w 91"/>
                <a:gd name="T65" fmla="*/ 41 h 153"/>
                <a:gd name="T66" fmla="*/ 18 w 91"/>
                <a:gd name="T67" fmla="*/ 45 h 153"/>
                <a:gd name="T68" fmla="*/ 14 w 91"/>
                <a:gd name="T69" fmla="*/ 28 h 153"/>
                <a:gd name="T70" fmla="*/ 14 w 91"/>
                <a:gd name="T71" fmla="*/ 28 h 153"/>
                <a:gd name="T72" fmla="*/ 14 w 91"/>
                <a:gd name="T73" fmla="*/ 11 h 153"/>
                <a:gd name="T74" fmla="*/ 19 w 91"/>
                <a:gd name="T75" fmla="*/ 11 h 153"/>
                <a:gd name="T76" fmla="*/ 75 w 91"/>
                <a:gd name="T77" fmla="*/ 11 h 153"/>
                <a:gd name="T78" fmla="*/ 80 w 91"/>
                <a:gd name="T79" fmla="*/ 11 h 153"/>
                <a:gd name="T80" fmla="*/ 80 w 91"/>
                <a:gd name="T81" fmla="*/ 28 h 153"/>
                <a:gd name="T82" fmla="*/ 79 w 91"/>
                <a:gd name="T83" fmla="*/ 37 h 153"/>
                <a:gd name="T84" fmla="*/ 60 w 91"/>
                <a:gd name="T85" fmla="*/ 43 h 153"/>
                <a:gd name="T86" fmla="*/ 42 w 91"/>
                <a:gd name="T87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" h="153">
                  <a:moveTo>
                    <a:pt x="54" y="71"/>
                  </a:moveTo>
                  <a:cubicBezTo>
                    <a:pt x="75" y="66"/>
                    <a:pt x="91" y="48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8"/>
                    <a:pt x="16" y="66"/>
                    <a:pt x="37" y="71"/>
                  </a:cubicBezTo>
                  <a:cubicBezTo>
                    <a:pt x="39" y="72"/>
                    <a:pt x="41" y="75"/>
                    <a:pt x="42" y="77"/>
                  </a:cubicBezTo>
                  <a:cubicBezTo>
                    <a:pt x="42" y="79"/>
                    <a:pt x="41" y="80"/>
                    <a:pt x="40" y="82"/>
                  </a:cubicBezTo>
                  <a:cubicBezTo>
                    <a:pt x="17" y="85"/>
                    <a:pt x="0" y="104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04"/>
                    <a:pt x="74" y="85"/>
                    <a:pt x="51" y="82"/>
                  </a:cubicBezTo>
                  <a:cubicBezTo>
                    <a:pt x="50" y="80"/>
                    <a:pt x="49" y="79"/>
                    <a:pt x="49" y="77"/>
                  </a:cubicBezTo>
                  <a:cubicBezTo>
                    <a:pt x="50" y="75"/>
                    <a:pt x="51" y="72"/>
                    <a:pt x="54" y="71"/>
                  </a:cubicBezTo>
                  <a:close/>
                  <a:moveTo>
                    <a:pt x="14" y="127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08"/>
                    <a:pt x="26" y="95"/>
                    <a:pt x="42" y="92"/>
                  </a:cubicBezTo>
                  <a:cubicBezTo>
                    <a:pt x="41" y="98"/>
                    <a:pt x="38" y="114"/>
                    <a:pt x="14" y="127"/>
                  </a:cubicBezTo>
                  <a:close/>
                  <a:moveTo>
                    <a:pt x="80" y="124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70" y="120"/>
                    <a:pt x="51" y="106"/>
                    <a:pt x="52" y="92"/>
                  </a:cubicBezTo>
                  <a:cubicBezTo>
                    <a:pt x="67" y="94"/>
                    <a:pt x="80" y="108"/>
                    <a:pt x="80" y="124"/>
                  </a:cubicBezTo>
                  <a:close/>
                  <a:moveTo>
                    <a:pt x="42" y="41"/>
                  </a:moveTo>
                  <a:cubicBezTo>
                    <a:pt x="32" y="37"/>
                    <a:pt x="23" y="42"/>
                    <a:pt x="18" y="45"/>
                  </a:cubicBezTo>
                  <a:cubicBezTo>
                    <a:pt x="16" y="40"/>
                    <a:pt x="14" y="34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31"/>
                    <a:pt x="79" y="34"/>
                    <a:pt x="79" y="37"/>
                  </a:cubicBezTo>
                  <a:cubicBezTo>
                    <a:pt x="73" y="37"/>
                    <a:pt x="63" y="41"/>
                    <a:pt x="60" y="43"/>
                  </a:cubicBezTo>
                  <a:cubicBezTo>
                    <a:pt x="55" y="45"/>
                    <a:pt x="55" y="47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535"/>
            <p:cNvSpPr>
              <a:spLocks/>
            </p:cNvSpPr>
            <p:nvPr/>
          </p:nvSpPr>
          <p:spPr bwMode="auto">
            <a:xfrm>
              <a:off x="4735553" y="3046016"/>
              <a:ext cx="194773" cy="35548"/>
            </a:xfrm>
            <a:custGeom>
              <a:avLst/>
              <a:gdLst>
                <a:gd name="T0" fmla="*/ 103 w 111"/>
                <a:gd name="T1" fmla="*/ 0 h 20"/>
                <a:gd name="T2" fmla="*/ 7 w 111"/>
                <a:gd name="T3" fmla="*/ 0 h 20"/>
                <a:gd name="T4" fmla="*/ 0 w 111"/>
                <a:gd name="T5" fmla="*/ 10 h 20"/>
                <a:gd name="T6" fmla="*/ 7 w 111"/>
                <a:gd name="T7" fmla="*/ 20 h 20"/>
                <a:gd name="T8" fmla="*/ 103 w 111"/>
                <a:gd name="T9" fmla="*/ 20 h 20"/>
                <a:gd name="T10" fmla="*/ 111 w 111"/>
                <a:gd name="T11" fmla="*/ 10 h 20"/>
                <a:gd name="T12" fmla="*/ 103 w 11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10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536"/>
            <p:cNvSpPr>
              <a:spLocks/>
            </p:cNvSpPr>
            <p:nvPr/>
          </p:nvSpPr>
          <p:spPr bwMode="auto">
            <a:xfrm>
              <a:off x="4735553" y="2723863"/>
              <a:ext cx="194773" cy="35548"/>
            </a:xfrm>
            <a:custGeom>
              <a:avLst/>
              <a:gdLst>
                <a:gd name="T0" fmla="*/ 7 w 111"/>
                <a:gd name="T1" fmla="*/ 20 h 20"/>
                <a:gd name="T2" fmla="*/ 103 w 111"/>
                <a:gd name="T3" fmla="*/ 20 h 20"/>
                <a:gd name="T4" fmla="*/ 111 w 111"/>
                <a:gd name="T5" fmla="*/ 10 h 20"/>
                <a:gd name="T6" fmla="*/ 103 w 111"/>
                <a:gd name="T7" fmla="*/ 0 h 20"/>
                <a:gd name="T8" fmla="*/ 7 w 111"/>
                <a:gd name="T9" fmla="*/ 0 h 20"/>
                <a:gd name="T10" fmla="*/ 0 w 111"/>
                <a:gd name="T11" fmla="*/ 10 h 20"/>
                <a:gd name="T12" fmla="*/ 7 w 1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7" y="20"/>
                  </a:move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37"/>
            <p:cNvSpPr>
              <a:spLocks noEditPoints="1"/>
            </p:cNvSpPr>
            <p:nvPr/>
          </p:nvSpPr>
          <p:spPr bwMode="auto">
            <a:xfrm>
              <a:off x="4893297" y="2823842"/>
              <a:ext cx="225877" cy="224396"/>
            </a:xfrm>
            <a:custGeom>
              <a:avLst/>
              <a:gdLst>
                <a:gd name="T0" fmla="*/ 65 w 129"/>
                <a:gd name="T1" fmla="*/ 0 h 128"/>
                <a:gd name="T2" fmla="*/ 0 w 129"/>
                <a:gd name="T3" fmla="*/ 64 h 128"/>
                <a:gd name="T4" fmla="*/ 65 w 129"/>
                <a:gd name="T5" fmla="*/ 128 h 128"/>
                <a:gd name="T6" fmla="*/ 129 w 129"/>
                <a:gd name="T7" fmla="*/ 64 h 128"/>
                <a:gd name="T8" fmla="*/ 65 w 129"/>
                <a:gd name="T9" fmla="*/ 0 h 128"/>
                <a:gd name="T10" fmla="*/ 65 w 129"/>
                <a:gd name="T11" fmla="*/ 114 h 128"/>
                <a:gd name="T12" fmla="*/ 14 w 129"/>
                <a:gd name="T13" fmla="*/ 64 h 128"/>
                <a:gd name="T14" fmla="*/ 65 w 129"/>
                <a:gd name="T15" fmla="*/ 13 h 128"/>
                <a:gd name="T16" fmla="*/ 115 w 129"/>
                <a:gd name="T17" fmla="*/ 64 h 128"/>
                <a:gd name="T18" fmla="*/ 65 w 129"/>
                <a:gd name="T19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5" y="128"/>
                  </a:cubicBezTo>
                  <a:cubicBezTo>
                    <a:pt x="100" y="128"/>
                    <a:pt x="129" y="99"/>
                    <a:pt x="129" y="64"/>
                  </a:cubicBezTo>
                  <a:cubicBezTo>
                    <a:pt x="129" y="28"/>
                    <a:pt x="100" y="0"/>
                    <a:pt x="65" y="0"/>
                  </a:cubicBezTo>
                  <a:close/>
                  <a:moveTo>
                    <a:pt x="65" y="114"/>
                  </a:moveTo>
                  <a:cubicBezTo>
                    <a:pt x="37" y="114"/>
                    <a:pt x="14" y="92"/>
                    <a:pt x="14" y="64"/>
                  </a:cubicBezTo>
                  <a:cubicBezTo>
                    <a:pt x="14" y="36"/>
                    <a:pt x="37" y="13"/>
                    <a:pt x="65" y="13"/>
                  </a:cubicBezTo>
                  <a:cubicBezTo>
                    <a:pt x="92" y="13"/>
                    <a:pt x="115" y="36"/>
                    <a:pt x="115" y="64"/>
                  </a:cubicBezTo>
                  <a:cubicBezTo>
                    <a:pt x="115" y="92"/>
                    <a:pt x="92" y="114"/>
                    <a:pt x="65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38"/>
            <p:cNvSpPr>
              <a:spLocks noEditPoints="1"/>
            </p:cNvSpPr>
            <p:nvPr/>
          </p:nvSpPr>
          <p:spPr bwMode="auto">
            <a:xfrm>
              <a:off x="4972539" y="2869758"/>
              <a:ext cx="69615" cy="132564"/>
            </a:xfrm>
            <a:custGeom>
              <a:avLst/>
              <a:gdLst>
                <a:gd name="T0" fmla="*/ 18 w 40"/>
                <a:gd name="T1" fmla="*/ 76 h 76"/>
                <a:gd name="T2" fmla="*/ 18 w 40"/>
                <a:gd name="T3" fmla="*/ 69 h 76"/>
                <a:gd name="T4" fmla="*/ 9 w 40"/>
                <a:gd name="T5" fmla="*/ 66 h 76"/>
                <a:gd name="T6" fmla="*/ 3 w 40"/>
                <a:gd name="T7" fmla="*/ 60 h 76"/>
                <a:gd name="T8" fmla="*/ 0 w 40"/>
                <a:gd name="T9" fmla="*/ 51 h 76"/>
                <a:gd name="T10" fmla="*/ 7 w 40"/>
                <a:gd name="T11" fmla="*/ 49 h 76"/>
                <a:gd name="T12" fmla="*/ 10 w 40"/>
                <a:gd name="T13" fmla="*/ 58 h 76"/>
                <a:gd name="T14" fmla="*/ 18 w 40"/>
                <a:gd name="T15" fmla="*/ 63 h 76"/>
                <a:gd name="T16" fmla="*/ 18 w 40"/>
                <a:gd name="T17" fmla="*/ 39 h 76"/>
                <a:gd name="T18" fmla="*/ 8 w 40"/>
                <a:gd name="T19" fmla="*/ 35 h 76"/>
                <a:gd name="T20" fmla="*/ 3 w 40"/>
                <a:gd name="T21" fmla="*/ 29 h 76"/>
                <a:gd name="T22" fmla="*/ 1 w 40"/>
                <a:gd name="T23" fmla="*/ 21 h 76"/>
                <a:gd name="T24" fmla="*/ 7 w 40"/>
                <a:gd name="T25" fmla="*/ 8 h 76"/>
                <a:gd name="T26" fmla="*/ 18 w 40"/>
                <a:gd name="T27" fmla="*/ 4 h 76"/>
                <a:gd name="T28" fmla="*/ 18 w 40"/>
                <a:gd name="T29" fmla="*/ 0 h 76"/>
                <a:gd name="T30" fmla="*/ 22 w 40"/>
                <a:gd name="T31" fmla="*/ 0 h 76"/>
                <a:gd name="T32" fmla="*/ 22 w 40"/>
                <a:gd name="T33" fmla="*/ 4 h 76"/>
                <a:gd name="T34" fmla="*/ 33 w 40"/>
                <a:gd name="T35" fmla="*/ 8 h 76"/>
                <a:gd name="T36" fmla="*/ 39 w 40"/>
                <a:gd name="T37" fmla="*/ 19 h 76"/>
                <a:gd name="T38" fmla="*/ 31 w 40"/>
                <a:gd name="T39" fmla="*/ 20 h 76"/>
                <a:gd name="T40" fmla="*/ 28 w 40"/>
                <a:gd name="T41" fmla="*/ 14 h 76"/>
                <a:gd name="T42" fmla="*/ 22 w 40"/>
                <a:gd name="T43" fmla="*/ 10 h 76"/>
                <a:gd name="T44" fmla="*/ 22 w 40"/>
                <a:gd name="T45" fmla="*/ 32 h 76"/>
                <a:gd name="T46" fmla="*/ 30 w 40"/>
                <a:gd name="T47" fmla="*/ 34 h 76"/>
                <a:gd name="T48" fmla="*/ 36 w 40"/>
                <a:gd name="T49" fmla="*/ 38 h 76"/>
                <a:gd name="T50" fmla="*/ 39 w 40"/>
                <a:gd name="T51" fmla="*/ 43 h 76"/>
                <a:gd name="T52" fmla="*/ 40 w 40"/>
                <a:gd name="T53" fmla="*/ 50 h 76"/>
                <a:gd name="T54" fmla="*/ 35 w 40"/>
                <a:gd name="T55" fmla="*/ 63 h 76"/>
                <a:gd name="T56" fmla="*/ 22 w 40"/>
                <a:gd name="T57" fmla="*/ 69 h 76"/>
                <a:gd name="T58" fmla="*/ 22 w 40"/>
                <a:gd name="T59" fmla="*/ 76 h 76"/>
                <a:gd name="T60" fmla="*/ 18 w 40"/>
                <a:gd name="T61" fmla="*/ 76 h 76"/>
                <a:gd name="T62" fmla="*/ 18 w 40"/>
                <a:gd name="T63" fmla="*/ 10 h 76"/>
                <a:gd name="T64" fmla="*/ 11 w 40"/>
                <a:gd name="T65" fmla="*/ 14 h 76"/>
                <a:gd name="T66" fmla="*/ 9 w 40"/>
                <a:gd name="T67" fmla="*/ 21 h 76"/>
                <a:gd name="T68" fmla="*/ 11 w 40"/>
                <a:gd name="T69" fmla="*/ 27 h 76"/>
                <a:gd name="T70" fmla="*/ 18 w 40"/>
                <a:gd name="T71" fmla="*/ 31 h 76"/>
                <a:gd name="T72" fmla="*/ 18 w 40"/>
                <a:gd name="T73" fmla="*/ 10 h 76"/>
                <a:gd name="T74" fmla="*/ 22 w 40"/>
                <a:gd name="T75" fmla="*/ 63 h 76"/>
                <a:gd name="T76" fmla="*/ 30 w 40"/>
                <a:gd name="T77" fmla="*/ 59 h 76"/>
                <a:gd name="T78" fmla="*/ 33 w 40"/>
                <a:gd name="T79" fmla="*/ 51 h 76"/>
                <a:gd name="T80" fmla="*/ 31 w 40"/>
                <a:gd name="T81" fmla="*/ 44 h 76"/>
                <a:gd name="T82" fmla="*/ 22 w 40"/>
                <a:gd name="T83" fmla="*/ 40 h 76"/>
                <a:gd name="T84" fmla="*/ 22 w 40"/>
                <a:gd name="T85" fmla="*/ 6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76">
                  <a:moveTo>
                    <a:pt x="18" y="76"/>
                  </a:moveTo>
                  <a:cubicBezTo>
                    <a:pt x="18" y="69"/>
                    <a:pt x="18" y="69"/>
                    <a:pt x="18" y="69"/>
                  </a:cubicBezTo>
                  <a:cubicBezTo>
                    <a:pt x="14" y="68"/>
                    <a:pt x="11" y="68"/>
                    <a:pt x="9" y="66"/>
                  </a:cubicBezTo>
                  <a:cubicBezTo>
                    <a:pt x="6" y="65"/>
                    <a:pt x="4" y="63"/>
                    <a:pt x="3" y="60"/>
                  </a:cubicBezTo>
                  <a:cubicBezTo>
                    <a:pt x="1" y="58"/>
                    <a:pt x="0" y="54"/>
                    <a:pt x="0" y="5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3"/>
                    <a:pt x="9" y="56"/>
                    <a:pt x="10" y="58"/>
                  </a:cubicBezTo>
                  <a:cubicBezTo>
                    <a:pt x="12" y="61"/>
                    <a:pt x="15" y="62"/>
                    <a:pt x="18" y="6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38"/>
                    <a:pt x="12" y="37"/>
                    <a:pt x="8" y="35"/>
                  </a:cubicBezTo>
                  <a:cubicBezTo>
                    <a:pt x="6" y="34"/>
                    <a:pt x="4" y="32"/>
                    <a:pt x="3" y="29"/>
                  </a:cubicBezTo>
                  <a:cubicBezTo>
                    <a:pt x="2" y="27"/>
                    <a:pt x="1" y="24"/>
                    <a:pt x="1" y="21"/>
                  </a:cubicBezTo>
                  <a:cubicBezTo>
                    <a:pt x="1" y="16"/>
                    <a:pt x="3" y="12"/>
                    <a:pt x="7" y="8"/>
                  </a:cubicBezTo>
                  <a:cubicBezTo>
                    <a:pt x="9" y="6"/>
                    <a:pt x="13" y="5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5"/>
                    <a:pt x="30" y="6"/>
                    <a:pt x="33" y="8"/>
                  </a:cubicBezTo>
                  <a:cubicBezTo>
                    <a:pt x="36" y="11"/>
                    <a:pt x="38" y="14"/>
                    <a:pt x="39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7"/>
                    <a:pt x="30" y="15"/>
                    <a:pt x="28" y="14"/>
                  </a:cubicBezTo>
                  <a:cubicBezTo>
                    <a:pt x="27" y="12"/>
                    <a:pt x="25" y="11"/>
                    <a:pt x="22" y="1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6" y="33"/>
                    <a:pt x="29" y="34"/>
                    <a:pt x="30" y="34"/>
                  </a:cubicBezTo>
                  <a:cubicBezTo>
                    <a:pt x="32" y="35"/>
                    <a:pt x="34" y="37"/>
                    <a:pt x="36" y="38"/>
                  </a:cubicBezTo>
                  <a:cubicBezTo>
                    <a:pt x="37" y="40"/>
                    <a:pt x="38" y="41"/>
                    <a:pt x="39" y="43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0" y="55"/>
                    <a:pt x="39" y="60"/>
                    <a:pt x="35" y="63"/>
                  </a:cubicBezTo>
                  <a:cubicBezTo>
                    <a:pt x="32" y="67"/>
                    <a:pt x="28" y="69"/>
                    <a:pt x="22" y="69"/>
                  </a:cubicBezTo>
                  <a:cubicBezTo>
                    <a:pt x="22" y="76"/>
                    <a:pt x="22" y="76"/>
                    <a:pt x="22" y="76"/>
                  </a:cubicBezTo>
                  <a:lnTo>
                    <a:pt x="18" y="76"/>
                  </a:lnTo>
                  <a:close/>
                  <a:moveTo>
                    <a:pt x="18" y="10"/>
                  </a:moveTo>
                  <a:cubicBezTo>
                    <a:pt x="15" y="11"/>
                    <a:pt x="13" y="12"/>
                    <a:pt x="11" y="14"/>
                  </a:cubicBezTo>
                  <a:cubicBezTo>
                    <a:pt x="9" y="16"/>
                    <a:pt x="9" y="18"/>
                    <a:pt x="9" y="21"/>
                  </a:cubicBezTo>
                  <a:cubicBezTo>
                    <a:pt x="9" y="23"/>
                    <a:pt x="9" y="25"/>
                    <a:pt x="11" y="27"/>
                  </a:cubicBezTo>
                  <a:cubicBezTo>
                    <a:pt x="12" y="29"/>
                    <a:pt x="15" y="30"/>
                    <a:pt x="18" y="31"/>
                  </a:cubicBezTo>
                  <a:lnTo>
                    <a:pt x="18" y="10"/>
                  </a:lnTo>
                  <a:close/>
                  <a:moveTo>
                    <a:pt x="22" y="63"/>
                  </a:moveTo>
                  <a:cubicBezTo>
                    <a:pt x="25" y="62"/>
                    <a:pt x="28" y="61"/>
                    <a:pt x="30" y="59"/>
                  </a:cubicBezTo>
                  <a:cubicBezTo>
                    <a:pt x="32" y="57"/>
                    <a:pt x="33" y="54"/>
                    <a:pt x="33" y="51"/>
                  </a:cubicBezTo>
                  <a:cubicBezTo>
                    <a:pt x="33" y="48"/>
                    <a:pt x="32" y="46"/>
                    <a:pt x="31" y="44"/>
                  </a:cubicBezTo>
                  <a:cubicBezTo>
                    <a:pt x="29" y="42"/>
                    <a:pt x="26" y="41"/>
                    <a:pt x="22" y="40"/>
                  </a:cubicBezTo>
                  <a:lnTo>
                    <a:pt x="2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703593" y="3841239"/>
            <a:ext cx="2102678" cy="2111024"/>
            <a:chOff x="4958468" y="3328177"/>
            <a:chExt cx="2986020" cy="2997870"/>
          </a:xfrm>
        </p:grpSpPr>
        <p:sp>
          <p:nvSpPr>
            <p:cNvPr id="6" name="Freeform 491"/>
            <p:cNvSpPr>
              <a:spLocks noEditPoints="1"/>
            </p:cNvSpPr>
            <p:nvPr/>
          </p:nvSpPr>
          <p:spPr bwMode="auto">
            <a:xfrm>
              <a:off x="4958468" y="3328177"/>
              <a:ext cx="2986020" cy="2997870"/>
            </a:xfrm>
            <a:custGeom>
              <a:avLst/>
              <a:gdLst>
                <a:gd name="T0" fmla="*/ 1407 w 1705"/>
                <a:gd name="T1" fmla="*/ 204 h 1712"/>
                <a:gd name="T2" fmla="*/ 1345 w 1705"/>
                <a:gd name="T3" fmla="*/ 201 h 1712"/>
                <a:gd name="T4" fmla="*/ 1229 w 1705"/>
                <a:gd name="T5" fmla="*/ 290 h 1712"/>
                <a:gd name="T6" fmla="*/ 1107 w 1705"/>
                <a:gd name="T7" fmla="*/ 310 h 1712"/>
                <a:gd name="T8" fmla="*/ 1012 w 1705"/>
                <a:gd name="T9" fmla="*/ 230 h 1712"/>
                <a:gd name="T10" fmla="*/ 986 w 1705"/>
                <a:gd name="T11" fmla="*/ 40 h 1712"/>
                <a:gd name="T12" fmla="*/ 946 w 1705"/>
                <a:gd name="T13" fmla="*/ 0 h 1712"/>
                <a:gd name="T14" fmla="*/ 777 w 1705"/>
                <a:gd name="T15" fmla="*/ 0 h 1712"/>
                <a:gd name="T16" fmla="*/ 728 w 1705"/>
                <a:gd name="T17" fmla="*/ 54 h 1712"/>
                <a:gd name="T18" fmla="*/ 702 w 1705"/>
                <a:gd name="T19" fmla="*/ 227 h 1712"/>
                <a:gd name="T20" fmla="*/ 628 w 1705"/>
                <a:gd name="T21" fmla="*/ 299 h 1712"/>
                <a:gd name="T22" fmla="*/ 537 w 1705"/>
                <a:gd name="T23" fmla="*/ 313 h 1712"/>
                <a:gd name="T24" fmla="*/ 365 w 1705"/>
                <a:gd name="T25" fmla="*/ 184 h 1712"/>
                <a:gd name="T26" fmla="*/ 312 w 1705"/>
                <a:gd name="T27" fmla="*/ 187 h 1712"/>
                <a:gd name="T28" fmla="*/ 193 w 1705"/>
                <a:gd name="T29" fmla="*/ 307 h 1712"/>
                <a:gd name="T30" fmla="*/ 193 w 1705"/>
                <a:gd name="T31" fmla="*/ 367 h 1712"/>
                <a:gd name="T32" fmla="*/ 314 w 1705"/>
                <a:gd name="T33" fmla="*/ 525 h 1712"/>
                <a:gd name="T34" fmla="*/ 304 w 1705"/>
                <a:gd name="T35" fmla="*/ 607 h 1712"/>
                <a:gd name="T36" fmla="*/ 241 w 1705"/>
                <a:gd name="T37" fmla="*/ 696 h 1712"/>
                <a:gd name="T38" fmla="*/ 46 w 1705"/>
                <a:gd name="T39" fmla="*/ 720 h 1712"/>
                <a:gd name="T40" fmla="*/ 4 w 1705"/>
                <a:gd name="T41" fmla="*/ 755 h 1712"/>
                <a:gd name="T42" fmla="*/ 0 w 1705"/>
                <a:gd name="T43" fmla="*/ 936 h 1712"/>
                <a:gd name="T44" fmla="*/ 51 w 1705"/>
                <a:gd name="T45" fmla="*/ 986 h 1712"/>
                <a:gd name="T46" fmla="*/ 217 w 1705"/>
                <a:gd name="T47" fmla="*/ 1012 h 1712"/>
                <a:gd name="T48" fmla="*/ 298 w 1705"/>
                <a:gd name="T49" fmla="*/ 1089 h 1712"/>
                <a:gd name="T50" fmla="*/ 300 w 1705"/>
                <a:gd name="T51" fmla="*/ 1189 h 1712"/>
                <a:gd name="T52" fmla="*/ 190 w 1705"/>
                <a:gd name="T53" fmla="*/ 1322 h 1712"/>
                <a:gd name="T54" fmla="*/ 194 w 1705"/>
                <a:gd name="T55" fmla="*/ 1407 h 1712"/>
                <a:gd name="T56" fmla="*/ 297 w 1705"/>
                <a:gd name="T57" fmla="*/ 1514 h 1712"/>
                <a:gd name="T58" fmla="*/ 372 w 1705"/>
                <a:gd name="T59" fmla="*/ 1515 h 1712"/>
                <a:gd name="T60" fmla="*/ 505 w 1705"/>
                <a:gd name="T61" fmla="*/ 1417 h 1712"/>
                <a:gd name="T62" fmla="*/ 623 w 1705"/>
                <a:gd name="T63" fmla="*/ 1421 h 1712"/>
                <a:gd name="T64" fmla="*/ 693 w 1705"/>
                <a:gd name="T65" fmla="*/ 1490 h 1712"/>
                <a:gd name="T66" fmla="*/ 716 w 1705"/>
                <a:gd name="T67" fmla="*/ 1655 h 1712"/>
                <a:gd name="T68" fmla="*/ 771 w 1705"/>
                <a:gd name="T69" fmla="*/ 1712 h 1712"/>
                <a:gd name="T70" fmla="*/ 922 w 1705"/>
                <a:gd name="T71" fmla="*/ 1712 h 1712"/>
                <a:gd name="T72" fmla="*/ 980 w 1705"/>
                <a:gd name="T73" fmla="*/ 1663 h 1712"/>
                <a:gd name="T74" fmla="*/ 1007 w 1705"/>
                <a:gd name="T75" fmla="*/ 1486 h 1712"/>
                <a:gd name="T76" fmla="*/ 1103 w 1705"/>
                <a:gd name="T77" fmla="*/ 1408 h 1712"/>
                <a:gd name="T78" fmla="*/ 1194 w 1705"/>
                <a:gd name="T79" fmla="*/ 1422 h 1712"/>
                <a:gd name="T80" fmla="*/ 1324 w 1705"/>
                <a:gd name="T81" fmla="*/ 1523 h 1712"/>
                <a:gd name="T82" fmla="*/ 1393 w 1705"/>
                <a:gd name="T83" fmla="*/ 1521 h 1712"/>
                <a:gd name="T84" fmla="*/ 1505 w 1705"/>
                <a:gd name="T85" fmla="*/ 1410 h 1712"/>
                <a:gd name="T86" fmla="*/ 1516 w 1705"/>
                <a:gd name="T87" fmla="*/ 1341 h 1712"/>
                <a:gd name="T88" fmla="*/ 1406 w 1705"/>
                <a:gd name="T89" fmla="*/ 1195 h 1712"/>
                <a:gd name="T90" fmla="*/ 1414 w 1705"/>
                <a:gd name="T91" fmla="*/ 1085 h 1712"/>
                <a:gd name="T92" fmla="*/ 1501 w 1705"/>
                <a:gd name="T93" fmla="*/ 1012 h 1712"/>
                <a:gd name="T94" fmla="*/ 1649 w 1705"/>
                <a:gd name="T95" fmla="*/ 995 h 1712"/>
                <a:gd name="T96" fmla="*/ 1701 w 1705"/>
                <a:gd name="T97" fmla="*/ 954 h 1712"/>
                <a:gd name="T98" fmla="*/ 1705 w 1705"/>
                <a:gd name="T99" fmla="*/ 778 h 1712"/>
                <a:gd name="T100" fmla="*/ 1662 w 1705"/>
                <a:gd name="T101" fmla="*/ 732 h 1712"/>
                <a:gd name="T102" fmla="*/ 1455 w 1705"/>
                <a:gd name="T103" fmla="*/ 692 h 1712"/>
                <a:gd name="T104" fmla="*/ 1404 w 1705"/>
                <a:gd name="T105" fmla="*/ 608 h 1712"/>
                <a:gd name="T106" fmla="*/ 1412 w 1705"/>
                <a:gd name="T107" fmla="*/ 517 h 1712"/>
                <a:gd name="T108" fmla="*/ 1504 w 1705"/>
                <a:gd name="T109" fmla="*/ 396 h 1712"/>
                <a:gd name="T110" fmla="*/ 1521 w 1705"/>
                <a:gd name="T111" fmla="*/ 332 h 1712"/>
                <a:gd name="T112" fmla="*/ 1407 w 1705"/>
                <a:gd name="T113" fmla="*/ 204 h 1712"/>
                <a:gd name="T114" fmla="*/ 996 w 1705"/>
                <a:gd name="T115" fmla="*/ 1003 h 1712"/>
                <a:gd name="T116" fmla="*/ 703 w 1705"/>
                <a:gd name="T117" fmla="*/ 1002 h 1712"/>
                <a:gd name="T118" fmla="*/ 705 w 1705"/>
                <a:gd name="T119" fmla="*/ 710 h 1712"/>
                <a:gd name="T120" fmla="*/ 997 w 1705"/>
                <a:gd name="T121" fmla="*/ 711 h 1712"/>
                <a:gd name="T122" fmla="*/ 996 w 1705"/>
                <a:gd name="T123" fmla="*/ 1003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" h="1712">
                  <a:moveTo>
                    <a:pt x="1407" y="204"/>
                  </a:moveTo>
                  <a:cubicBezTo>
                    <a:pt x="1376" y="174"/>
                    <a:pt x="1345" y="201"/>
                    <a:pt x="1345" y="201"/>
                  </a:cubicBezTo>
                  <a:cubicBezTo>
                    <a:pt x="1345" y="201"/>
                    <a:pt x="1289" y="241"/>
                    <a:pt x="1229" y="290"/>
                  </a:cubicBezTo>
                  <a:cubicBezTo>
                    <a:pt x="1169" y="338"/>
                    <a:pt x="1107" y="310"/>
                    <a:pt x="1107" y="310"/>
                  </a:cubicBezTo>
                  <a:cubicBezTo>
                    <a:pt x="1015" y="289"/>
                    <a:pt x="1012" y="230"/>
                    <a:pt x="1012" y="230"/>
                  </a:cubicBezTo>
                  <a:cubicBezTo>
                    <a:pt x="986" y="40"/>
                    <a:pt x="986" y="40"/>
                    <a:pt x="986" y="40"/>
                  </a:cubicBezTo>
                  <a:cubicBezTo>
                    <a:pt x="980" y="1"/>
                    <a:pt x="946" y="0"/>
                    <a:pt x="946" y="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730" y="2"/>
                    <a:pt x="728" y="54"/>
                    <a:pt x="728" y="54"/>
                  </a:cubicBezTo>
                  <a:cubicBezTo>
                    <a:pt x="702" y="227"/>
                    <a:pt x="702" y="227"/>
                    <a:pt x="702" y="227"/>
                  </a:cubicBezTo>
                  <a:cubicBezTo>
                    <a:pt x="696" y="258"/>
                    <a:pt x="628" y="299"/>
                    <a:pt x="628" y="299"/>
                  </a:cubicBezTo>
                  <a:cubicBezTo>
                    <a:pt x="589" y="322"/>
                    <a:pt x="537" y="313"/>
                    <a:pt x="537" y="313"/>
                  </a:cubicBezTo>
                  <a:cubicBezTo>
                    <a:pt x="365" y="184"/>
                    <a:pt x="365" y="184"/>
                    <a:pt x="365" y="184"/>
                  </a:cubicBezTo>
                  <a:cubicBezTo>
                    <a:pt x="342" y="166"/>
                    <a:pt x="312" y="187"/>
                    <a:pt x="312" y="187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65" y="336"/>
                    <a:pt x="193" y="367"/>
                    <a:pt x="193" y="367"/>
                  </a:cubicBezTo>
                  <a:cubicBezTo>
                    <a:pt x="199" y="374"/>
                    <a:pt x="314" y="525"/>
                    <a:pt x="314" y="525"/>
                  </a:cubicBezTo>
                  <a:cubicBezTo>
                    <a:pt x="322" y="545"/>
                    <a:pt x="304" y="607"/>
                    <a:pt x="304" y="607"/>
                  </a:cubicBezTo>
                  <a:cubicBezTo>
                    <a:pt x="292" y="669"/>
                    <a:pt x="241" y="696"/>
                    <a:pt x="241" y="696"/>
                  </a:cubicBezTo>
                  <a:cubicBezTo>
                    <a:pt x="46" y="720"/>
                    <a:pt x="46" y="720"/>
                    <a:pt x="46" y="720"/>
                  </a:cubicBezTo>
                  <a:cubicBezTo>
                    <a:pt x="16" y="720"/>
                    <a:pt x="4" y="755"/>
                    <a:pt x="4" y="755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2" y="977"/>
                    <a:pt x="51" y="986"/>
                    <a:pt x="51" y="986"/>
                  </a:cubicBezTo>
                  <a:cubicBezTo>
                    <a:pt x="217" y="1012"/>
                    <a:pt x="217" y="1012"/>
                    <a:pt x="217" y="1012"/>
                  </a:cubicBezTo>
                  <a:cubicBezTo>
                    <a:pt x="268" y="1014"/>
                    <a:pt x="298" y="1089"/>
                    <a:pt x="298" y="1089"/>
                  </a:cubicBezTo>
                  <a:cubicBezTo>
                    <a:pt x="321" y="1136"/>
                    <a:pt x="300" y="1189"/>
                    <a:pt x="300" y="1189"/>
                  </a:cubicBezTo>
                  <a:cubicBezTo>
                    <a:pt x="190" y="1322"/>
                    <a:pt x="190" y="1322"/>
                    <a:pt x="190" y="1322"/>
                  </a:cubicBezTo>
                  <a:cubicBezTo>
                    <a:pt x="152" y="1368"/>
                    <a:pt x="194" y="1407"/>
                    <a:pt x="194" y="1407"/>
                  </a:cubicBezTo>
                  <a:cubicBezTo>
                    <a:pt x="297" y="1514"/>
                    <a:pt x="297" y="1514"/>
                    <a:pt x="297" y="1514"/>
                  </a:cubicBezTo>
                  <a:cubicBezTo>
                    <a:pt x="335" y="1550"/>
                    <a:pt x="372" y="1515"/>
                    <a:pt x="372" y="1515"/>
                  </a:cubicBezTo>
                  <a:cubicBezTo>
                    <a:pt x="505" y="1417"/>
                    <a:pt x="505" y="1417"/>
                    <a:pt x="505" y="1417"/>
                  </a:cubicBezTo>
                  <a:cubicBezTo>
                    <a:pt x="551" y="1380"/>
                    <a:pt x="623" y="1421"/>
                    <a:pt x="623" y="1421"/>
                  </a:cubicBezTo>
                  <a:cubicBezTo>
                    <a:pt x="691" y="1446"/>
                    <a:pt x="693" y="1490"/>
                    <a:pt x="693" y="1490"/>
                  </a:cubicBezTo>
                  <a:cubicBezTo>
                    <a:pt x="716" y="1655"/>
                    <a:pt x="716" y="1655"/>
                    <a:pt x="716" y="1655"/>
                  </a:cubicBezTo>
                  <a:cubicBezTo>
                    <a:pt x="718" y="1709"/>
                    <a:pt x="771" y="1712"/>
                    <a:pt x="771" y="1712"/>
                  </a:cubicBezTo>
                  <a:cubicBezTo>
                    <a:pt x="922" y="1712"/>
                    <a:pt x="922" y="1712"/>
                    <a:pt x="922" y="1712"/>
                  </a:cubicBezTo>
                  <a:cubicBezTo>
                    <a:pt x="981" y="1703"/>
                    <a:pt x="980" y="1663"/>
                    <a:pt x="980" y="1663"/>
                  </a:cubicBezTo>
                  <a:cubicBezTo>
                    <a:pt x="1007" y="1486"/>
                    <a:pt x="1007" y="1486"/>
                    <a:pt x="1007" y="1486"/>
                  </a:cubicBezTo>
                  <a:cubicBezTo>
                    <a:pt x="1016" y="1422"/>
                    <a:pt x="1103" y="1408"/>
                    <a:pt x="1103" y="1408"/>
                  </a:cubicBezTo>
                  <a:cubicBezTo>
                    <a:pt x="1163" y="1387"/>
                    <a:pt x="1194" y="1422"/>
                    <a:pt x="1194" y="1422"/>
                  </a:cubicBezTo>
                  <a:cubicBezTo>
                    <a:pt x="1324" y="1523"/>
                    <a:pt x="1324" y="1523"/>
                    <a:pt x="1324" y="1523"/>
                  </a:cubicBezTo>
                  <a:cubicBezTo>
                    <a:pt x="1353" y="1549"/>
                    <a:pt x="1393" y="1521"/>
                    <a:pt x="1393" y="1521"/>
                  </a:cubicBezTo>
                  <a:cubicBezTo>
                    <a:pt x="1505" y="1410"/>
                    <a:pt x="1505" y="1410"/>
                    <a:pt x="1505" y="1410"/>
                  </a:cubicBezTo>
                  <a:cubicBezTo>
                    <a:pt x="1546" y="1372"/>
                    <a:pt x="1516" y="1341"/>
                    <a:pt x="1516" y="1341"/>
                  </a:cubicBezTo>
                  <a:cubicBezTo>
                    <a:pt x="1406" y="1195"/>
                    <a:pt x="1406" y="1195"/>
                    <a:pt x="1406" y="1195"/>
                  </a:cubicBezTo>
                  <a:cubicBezTo>
                    <a:pt x="1378" y="1154"/>
                    <a:pt x="1414" y="1085"/>
                    <a:pt x="1414" y="1085"/>
                  </a:cubicBezTo>
                  <a:cubicBezTo>
                    <a:pt x="1439" y="1013"/>
                    <a:pt x="1501" y="1012"/>
                    <a:pt x="1501" y="1012"/>
                  </a:cubicBezTo>
                  <a:cubicBezTo>
                    <a:pt x="1649" y="995"/>
                    <a:pt x="1649" y="995"/>
                    <a:pt x="1649" y="995"/>
                  </a:cubicBezTo>
                  <a:cubicBezTo>
                    <a:pt x="1688" y="998"/>
                    <a:pt x="1701" y="954"/>
                    <a:pt x="1701" y="954"/>
                  </a:cubicBezTo>
                  <a:cubicBezTo>
                    <a:pt x="1705" y="778"/>
                    <a:pt x="1705" y="778"/>
                    <a:pt x="1705" y="778"/>
                  </a:cubicBezTo>
                  <a:cubicBezTo>
                    <a:pt x="1700" y="733"/>
                    <a:pt x="1662" y="732"/>
                    <a:pt x="1662" y="732"/>
                  </a:cubicBezTo>
                  <a:cubicBezTo>
                    <a:pt x="1455" y="692"/>
                    <a:pt x="1455" y="692"/>
                    <a:pt x="1455" y="692"/>
                  </a:cubicBezTo>
                  <a:cubicBezTo>
                    <a:pt x="1420" y="683"/>
                    <a:pt x="1404" y="608"/>
                    <a:pt x="1404" y="608"/>
                  </a:cubicBezTo>
                  <a:cubicBezTo>
                    <a:pt x="1384" y="551"/>
                    <a:pt x="1412" y="517"/>
                    <a:pt x="1412" y="517"/>
                  </a:cubicBezTo>
                  <a:cubicBezTo>
                    <a:pt x="1504" y="396"/>
                    <a:pt x="1504" y="396"/>
                    <a:pt x="1504" y="396"/>
                  </a:cubicBezTo>
                  <a:cubicBezTo>
                    <a:pt x="1544" y="354"/>
                    <a:pt x="1521" y="332"/>
                    <a:pt x="1521" y="332"/>
                  </a:cubicBezTo>
                  <a:cubicBezTo>
                    <a:pt x="1521" y="332"/>
                    <a:pt x="1438" y="234"/>
                    <a:pt x="1407" y="204"/>
                  </a:cubicBezTo>
                  <a:close/>
                  <a:moveTo>
                    <a:pt x="996" y="1003"/>
                  </a:moveTo>
                  <a:cubicBezTo>
                    <a:pt x="915" y="1084"/>
                    <a:pt x="784" y="1083"/>
                    <a:pt x="703" y="1002"/>
                  </a:cubicBezTo>
                  <a:cubicBezTo>
                    <a:pt x="623" y="921"/>
                    <a:pt x="624" y="790"/>
                    <a:pt x="705" y="710"/>
                  </a:cubicBezTo>
                  <a:cubicBezTo>
                    <a:pt x="786" y="629"/>
                    <a:pt x="917" y="630"/>
                    <a:pt x="997" y="711"/>
                  </a:cubicBezTo>
                  <a:cubicBezTo>
                    <a:pt x="1077" y="792"/>
                    <a:pt x="1077" y="923"/>
                    <a:pt x="996" y="10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495"/>
            <p:cNvSpPr>
              <a:spLocks/>
            </p:cNvSpPr>
            <p:nvPr/>
          </p:nvSpPr>
          <p:spPr bwMode="auto">
            <a:xfrm>
              <a:off x="5791621" y="5558806"/>
              <a:ext cx="124417" cy="14071"/>
            </a:xfrm>
            <a:custGeom>
              <a:avLst/>
              <a:gdLst>
                <a:gd name="T0" fmla="*/ 68 w 71"/>
                <a:gd name="T1" fmla="*/ 0 h 8"/>
                <a:gd name="T2" fmla="*/ 2 w 71"/>
                <a:gd name="T3" fmla="*/ 0 h 8"/>
                <a:gd name="T4" fmla="*/ 0 w 71"/>
                <a:gd name="T5" fmla="*/ 4 h 8"/>
                <a:gd name="T6" fmla="*/ 4 w 71"/>
                <a:gd name="T7" fmla="*/ 7 h 8"/>
                <a:gd name="T8" fmla="*/ 8 w 71"/>
                <a:gd name="T9" fmla="*/ 7 h 8"/>
                <a:gd name="T10" fmla="*/ 8 w 71"/>
                <a:gd name="T11" fmla="*/ 7 h 8"/>
                <a:gd name="T12" fmla="*/ 62 w 71"/>
                <a:gd name="T13" fmla="*/ 7 h 8"/>
                <a:gd name="T14" fmla="*/ 68 w 71"/>
                <a:gd name="T15" fmla="*/ 7 h 8"/>
                <a:gd name="T16" fmla="*/ 71 w 71"/>
                <a:gd name="T17" fmla="*/ 4 h 8"/>
                <a:gd name="T18" fmla="*/ 68 w 7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">
                  <a:moveTo>
                    <a:pt x="6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4"/>
                  </a:cubicBezTo>
                  <a:cubicBezTo>
                    <a:pt x="0" y="8"/>
                    <a:pt x="4" y="7"/>
                    <a:pt x="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71" y="6"/>
                    <a:pt x="71" y="4"/>
                  </a:cubicBezTo>
                  <a:cubicBezTo>
                    <a:pt x="71" y="1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496"/>
            <p:cNvSpPr>
              <a:spLocks/>
            </p:cNvSpPr>
            <p:nvPr/>
          </p:nvSpPr>
          <p:spPr bwMode="auto">
            <a:xfrm>
              <a:off x="5784956" y="5539550"/>
              <a:ext cx="136267" cy="14071"/>
            </a:xfrm>
            <a:custGeom>
              <a:avLst/>
              <a:gdLst>
                <a:gd name="T0" fmla="*/ 75 w 78"/>
                <a:gd name="T1" fmla="*/ 0 h 8"/>
                <a:gd name="T2" fmla="*/ 3 w 78"/>
                <a:gd name="T3" fmla="*/ 0 h 8"/>
                <a:gd name="T4" fmla="*/ 0 w 78"/>
                <a:gd name="T5" fmla="*/ 4 h 8"/>
                <a:gd name="T6" fmla="*/ 6 w 78"/>
                <a:gd name="T7" fmla="*/ 7 h 8"/>
                <a:gd name="T8" fmla="*/ 72 w 78"/>
                <a:gd name="T9" fmla="*/ 7 h 8"/>
                <a:gd name="T10" fmla="*/ 75 w 78"/>
                <a:gd name="T11" fmla="*/ 7 h 8"/>
                <a:gd name="T12" fmla="*/ 78 w 78"/>
                <a:gd name="T13" fmla="*/ 3 h 8"/>
                <a:gd name="T14" fmla="*/ 75 w 7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">
                  <a:moveTo>
                    <a:pt x="7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0" y="8"/>
                    <a:pt x="6" y="7"/>
                    <a:pt x="6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97"/>
            <p:cNvSpPr>
              <a:spLocks/>
            </p:cNvSpPr>
            <p:nvPr/>
          </p:nvSpPr>
          <p:spPr bwMode="auto">
            <a:xfrm>
              <a:off x="5784956" y="5501040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498"/>
            <p:cNvSpPr>
              <a:spLocks/>
            </p:cNvSpPr>
            <p:nvPr/>
          </p:nvSpPr>
          <p:spPr bwMode="auto">
            <a:xfrm>
              <a:off x="5784956" y="5520295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499"/>
            <p:cNvSpPr>
              <a:spLocks noEditPoints="1"/>
            </p:cNvSpPr>
            <p:nvPr/>
          </p:nvSpPr>
          <p:spPr bwMode="auto">
            <a:xfrm>
              <a:off x="5690161" y="5090018"/>
              <a:ext cx="324374" cy="402135"/>
            </a:xfrm>
            <a:custGeom>
              <a:avLst/>
              <a:gdLst>
                <a:gd name="T0" fmla="*/ 94 w 185"/>
                <a:gd name="T1" fmla="*/ 0 h 230"/>
                <a:gd name="T2" fmla="*/ 87 w 185"/>
                <a:gd name="T3" fmla="*/ 0 h 230"/>
                <a:gd name="T4" fmla="*/ 8 w 185"/>
                <a:gd name="T5" fmla="*/ 51 h 230"/>
                <a:gd name="T6" fmla="*/ 0 w 185"/>
                <a:gd name="T7" fmla="*/ 92 h 230"/>
                <a:gd name="T8" fmla="*/ 9 w 185"/>
                <a:gd name="T9" fmla="*/ 133 h 230"/>
                <a:gd name="T10" fmla="*/ 25 w 185"/>
                <a:gd name="T11" fmla="*/ 163 h 230"/>
                <a:gd name="T12" fmla="*/ 40 w 185"/>
                <a:gd name="T13" fmla="*/ 193 h 230"/>
                <a:gd name="T14" fmla="*/ 43 w 185"/>
                <a:gd name="T15" fmla="*/ 213 h 230"/>
                <a:gd name="T16" fmla="*/ 55 w 185"/>
                <a:gd name="T17" fmla="*/ 230 h 230"/>
                <a:gd name="T18" fmla="*/ 134 w 185"/>
                <a:gd name="T19" fmla="*/ 229 h 230"/>
                <a:gd name="T20" fmla="*/ 145 w 185"/>
                <a:gd name="T21" fmla="*/ 193 h 230"/>
                <a:gd name="T22" fmla="*/ 160 w 185"/>
                <a:gd name="T23" fmla="*/ 163 h 230"/>
                <a:gd name="T24" fmla="*/ 185 w 185"/>
                <a:gd name="T25" fmla="*/ 92 h 230"/>
                <a:gd name="T26" fmla="*/ 185 w 185"/>
                <a:gd name="T27" fmla="*/ 89 h 230"/>
                <a:gd name="T28" fmla="*/ 176 w 185"/>
                <a:gd name="T29" fmla="*/ 92 h 230"/>
                <a:gd name="T30" fmla="*/ 152 w 185"/>
                <a:gd name="T31" fmla="*/ 158 h 230"/>
                <a:gd name="T32" fmla="*/ 148 w 185"/>
                <a:gd name="T33" fmla="*/ 164 h 230"/>
                <a:gd name="T34" fmla="*/ 148 w 185"/>
                <a:gd name="T35" fmla="*/ 141 h 230"/>
                <a:gd name="T36" fmla="*/ 141 w 185"/>
                <a:gd name="T37" fmla="*/ 122 h 230"/>
                <a:gd name="T38" fmla="*/ 107 w 185"/>
                <a:gd name="T39" fmla="*/ 101 h 230"/>
                <a:gd name="T40" fmla="*/ 101 w 185"/>
                <a:gd name="T41" fmla="*/ 137 h 230"/>
                <a:gd name="T42" fmla="*/ 97 w 185"/>
                <a:gd name="T43" fmla="*/ 117 h 230"/>
                <a:gd name="T44" fmla="*/ 89 w 185"/>
                <a:gd name="T45" fmla="*/ 126 h 230"/>
                <a:gd name="T46" fmla="*/ 85 w 185"/>
                <a:gd name="T47" fmla="*/ 141 h 230"/>
                <a:gd name="T48" fmla="*/ 80 w 185"/>
                <a:gd name="T49" fmla="*/ 101 h 230"/>
                <a:gd name="T50" fmla="*/ 93 w 185"/>
                <a:gd name="T51" fmla="*/ 113 h 230"/>
                <a:gd name="T52" fmla="*/ 107 w 185"/>
                <a:gd name="T53" fmla="*/ 101 h 230"/>
                <a:gd name="T54" fmla="*/ 110 w 185"/>
                <a:gd name="T55" fmla="*/ 85 h 230"/>
                <a:gd name="T56" fmla="*/ 90 w 185"/>
                <a:gd name="T57" fmla="*/ 44 h 230"/>
                <a:gd name="T58" fmla="*/ 77 w 185"/>
                <a:gd name="T59" fmla="*/ 83 h 230"/>
                <a:gd name="T60" fmla="*/ 80 w 185"/>
                <a:gd name="T61" fmla="*/ 99 h 230"/>
                <a:gd name="T62" fmla="*/ 47 w 185"/>
                <a:gd name="T63" fmla="*/ 119 h 230"/>
                <a:gd name="T64" fmla="*/ 38 w 185"/>
                <a:gd name="T65" fmla="*/ 141 h 230"/>
                <a:gd name="T66" fmla="*/ 36 w 185"/>
                <a:gd name="T67" fmla="*/ 159 h 230"/>
                <a:gd name="T68" fmla="*/ 33 w 185"/>
                <a:gd name="T69" fmla="*/ 159 h 230"/>
                <a:gd name="T70" fmla="*/ 17 w 185"/>
                <a:gd name="T71" fmla="*/ 129 h 230"/>
                <a:gd name="T72" fmla="*/ 9 w 185"/>
                <a:gd name="T73" fmla="*/ 87 h 230"/>
                <a:gd name="T74" fmla="*/ 33 w 185"/>
                <a:gd name="T75" fmla="*/ 33 h 230"/>
                <a:gd name="T76" fmla="*/ 93 w 185"/>
                <a:gd name="T77" fmla="*/ 9 h 230"/>
                <a:gd name="T78" fmla="*/ 176 w 185"/>
                <a:gd name="T79" fmla="*/ 9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230">
                  <a:moveTo>
                    <a:pt x="158" y="26"/>
                  </a:moveTo>
                  <a:cubicBezTo>
                    <a:pt x="142" y="10"/>
                    <a:pt x="120" y="1"/>
                    <a:pt x="94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0"/>
                    <a:pt x="44" y="9"/>
                    <a:pt x="27" y="26"/>
                  </a:cubicBezTo>
                  <a:cubicBezTo>
                    <a:pt x="20" y="33"/>
                    <a:pt x="13" y="40"/>
                    <a:pt x="8" y="51"/>
                  </a:cubicBezTo>
                  <a:cubicBezTo>
                    <a:pt x="3" y="62"/>
                    <a:pt x="0" y="74"/>
                    <a:pt x="0" y="8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09"/>
                    <a:pt x="4" y="122"/>
                    <a:pt x="9" y="133"/>
                  </a:cubicBezTo>
                  <a:cubicBezTo>
                    <a:pt x="13" y="142"/>
                    <a:pt x="18" y="151"/>
                    <a:pt x="23" y="160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6" y="165"/>
                    <a:pt x="27" y="167"/>
                    <a:pt x="28" y="169"/>
                  </a:cubicBezTo>
                  <a:cubicBezTo>
                    <a:pt x="33" y="177"/>
                    <a:pt x="37" y="184"/>
                    <a:pt x="40" y="193"/>
                  </a:cubicBezTo>
                  <a:cubicBezTo>
                    <a:pt x="41" y="197"/>
                    <a:pt x="41" y="201"/>
                    <a:pt x="42" y="205"/>
                  </a:cubicBezTo>
                  <a:cubicBezTo>
                    <a:pt x="42" y="208"/>
                    <a:pt x="42" y="210"/>
                    <a:pt x="43" y="213"/>
                  </a:cubicBezTo>
                  <a:cubicBezTo>
                    <a:pt x="44" y="220"/>
                    <a:pt x="49" y="225"/>
                    <a:pt x="52" y="229"/>
                  </a:cubicBezTo>
                  <a:cubicBezTo>
                    <a:pt x="53" y="230"/>
                    <a:pt x="54" y="230"/>
                    <a:pt x="55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2" y="230"/>
                    <a:pt x="133" y="230"/>
                    <a:pt x="134" y="229"/>
                  </a:cubicBezTo>
                  <a:cubicBezTo>
                    <a:pt x="140" y="223"/>
                    <a:pt x="141" y="214"/>
                    <a:pt x="142" y="205"/>
                  </a:cubicBezTo>
                  <a:cubicBezTo>
                    <a:pt x="143" y="201"/>
                    <a:pt x="144" y="197"/>
                    <a:pt x="145" y="193"/>
                  </a:cubicBezTo>
                  <a:cubicBezTo>
                    <a:pt x="148" y="185"/>
                    <a:pt x="152" y="176"/>
                    <a:pt x="156" y="168"/>
                  </a:cubicBezTo>
                  <a:cubicBezTo>
                    <a:pt x="158" y="166"/>
                    <a:pt x="159" y="164"/>
                    <a:pt x="160" y="163"/>
                  </a:cubicBezTo>
                  <a:cubicBezTo>
                    <a:pt x="161" y="160"/>
                    <a:pt x="162" y="157"/>
                    <a:pt x="164" y="155"/>
                  </a:cubicBezTo>
                  <a:cubicBezTo>
                    <a:pt x="173" y="137"/>
                    <a:pt x="184" y="119"/>
                    <a:pt x="185" y="92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64"/>
                    <a:pt x="175" y="43"/>
                    <a:pt x="158" y="26"/>
                  </a:cubicBezTo>
                  <a:close/>
                  <a:moveTo>
                    <a:pt x="176" y="92"/>
                  </a:moveTo>
                  <a:cubicBezTo>
                    <a:pt x="174" y="116"/>
                    <a:pt x="165" y="133"/>
                    <a:pt x="156" y="150"/>
                  </a:cubicBezTo>
                  <a:cubicBezTo>
                    <a:pt x="154" y="153"/>
                    <a:pt x="153" y="156"/>
                    <a:pt x="152" y="158"/>
                  </a:cubicBezTo>
                  <a:cubicBezTo>
                    <a:pt x="151" y="160"/>
                    <a:pt x="149" y="162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48" y="161"/>
                    <a:pt x="148" y="159"/>
                    <a:pt x="149" y="154"/>
                  </a:cubicBezTo>
                  <a:cubicBezTo>
                    <a:pt x="150" y="148"/>
                    <a:pt x="148" y="144"/>
                    <a:pt x="148" y="141"/>
                  </a:cubicBezTo>
                  <a:cubicBezTo>
                    <a:pt x="147" y="137"/>
                    <a:pt x="145" y="129"/>
                    <a:pt x="145" y="129"/>
                  </a:cubicBezTo>
                  <a:cubicBezTo>
                    <a:pt x="145" y="120"/>
                    <a:pt x="141" y="122"/>
                    <a:pt x="141" y="122"/>
                  </a:cubicBezTo>
                  <a:cubicBezTo>
                    <a:pt x="139" y="118"/>
                    <a:pt x="117" y="110"/>
                    <a:pt x="117" y="11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11"/>
                    <a:pt x="101" y="137"/>
                    <a:pt x="101" y="137"/>
                  </a:cubicBezTo>
                  <a:cubicBezTo>
                    <a:pt x="102" y="134"/>
                    <a:pt x="96" y="124"/>
                    <a:pt x="96" y="124"/>
                  </a:cubicBezTo>
                  <a:cubicBezTo>
                    <a:pt x="95" y="123"/>
                    <a:pt x="97" y="117"/>
                    <a:pt x="97" y="117"/>
                  </a:cubicBezTo>
                  <a:cubicBezTo>
                    <a:pt x="90" y="109"/>
                    <a:pt x="86" y="118"/>
                    <a:pt x="86" y="118"/>
                  </a:cubicBezTo>
                  <a:cubicBezTo>
                    <a:pt x="85" y="120"/>
                    <a:pt x="89" y="126"/>
                    <a:pt x="89" y="126"/>
                  </a:cubicBezTo>
                  <a:cubicBezTo>
                    <a:pt x="88" y="127"/>
                    <a:pt x="88" y="133"/>
                    <a:pt x="88" y="133"/>
                  </a:cubicBezTo>
                  <a:cubicBezTo>
                    <a:pt x="87" y="135"/>
                    <a:pt x="85" y="141"/>
                    <a:pt x="85" y="141"/>
                  </a:cubicBezTo>
                  <a:cubicBezTo>
                    <a:pt x="80" y="128"/>
                    <a:pt x="78" y="103"/>
                    <a:pt x="78" y="103"/>
                  </a:cubicBezTo>
                  <a:cubicBezTo>
                    <a:pt x="77" y="102"/>
                    <a:pt x="80" y="101"/>
                    <a:pt x="80" y="101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4" y="108"/>
                    <a:pt x="93" y="113"/>
                    <a:pt x="93" y="113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8" y="104"/>
                    <a:pt x="107" y="101"/>
                    <a:pt x="107" y="101"/>
                  </a:cubicBezTo>
                  <a:cubicBezTo>
                    <a:pt x="106" y="100"/>
                    <a:pt x="106" y="94"/>
                    <a:pt x="106" y="94"/>
                  </a:cubicBezTo>
                  <a:cubicBezTo>
                    <a:pt x="107" y="93"/>
                    <a:pt x="110" y="85"/>
                    <a:pt x="110" y="85"/>
                  </a:cubicBezTo>
                  <a:cubicBezTo>
                    <a:pt x="114" y="80"/>
                    <a:pt x="113" y="71"/>
                    <a:pt x="113" y="71"/>
                  </a:cubicBezTo>
                  <a:cubicBezTo>
                    <a:pt x="119" y="41"/>
                    <a:pt x="90" y="44"/>
                    <a:pt x="90" y="44"/>
                  </a:cubicBezTo>
                  <a:cubicBezTo>
                    <a:pt x="69" y="46"/>
                    <a:pt x="75" y="72"/>
                    <a:pt x="75" y="72"/>
                  </a:cubicBezTo>
                  <a:cubicBezTo>
                    <a:pt x="72" y="73"/>
                    <a:pt x="77" y="83"/>
                    <a:pt x="77" y="83"/>
                  </a:cubicBezTo>
                  <a:cubicBezTo>
                    <a:pt x="76" y="84"/>
                    <a:pt x="79" y="91"/>
                    <a:pt x="79" y="91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8" y="100"/>
                    <a:pt x="71" y="109"/>
                    <a:pt x="71" y="109"/>
                  </a:cubicBezTo>
                  <a:cubicBezTo>
                    <a:pt x="59" y="109"/>
                    <a:pt x="47" y="119"/>
                    <a:pt x="47" y="119"/>
                  </a:cubicBezTo>
                  <a:cubicBezTo>
                    <a:pt x="40" y="118"/>
                    <a:pt x="41" y="123"/>
                    <a:pt x="41" y="129"/>
                  </a:cubicBezTo>
                  <a:cubicBezTo>
                    <a:pt x="41" y="134"/>
                    <a:pt x="41" y="133"/>
                    <a:pt x="38" y="141"/>
                  </a:cubicBezTo>
                  <a:cubicBezTo>
                    <a:pt x="35" y="148"/>
                    <a:pt x="39" y="144"/>
                    <a:pt x="37" y="148"/>
                  </a:cubicBezTo>
                  <a:cubicBezTo>
                    <a:pt x="36" y="151"/>
                    <a:pt x="36" y="154"/>
                    <a:pt x="36" y="159"/>
                  </a:cubicBezTo>
                  <a:cubicBezTo>
                    <a:pt x="36" y="160"/>
                    <a:pt x="36" y="162"/>
                    <a:pt x="36" y="163"/>
                  </a:cubicBezTo>
                  <a:cubicBezTo>
                    <a:pt x="35" y="162"/>
                    <a:pt x="34" y="160"/>
                    <a:pt x="33" y="159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26" y="147"/>
                    <a:pt x="21" y="138"/>
                    <a:pt x="17" y="129"/>
                  </a:cubicBezTo>
                  <a:cubicBezTo>
                    <a:pt x="12" y="119"/>
                    <a:pt x="10" y="108"/>
                    <a:pt x="9" y="92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75"/>
                    <a:pt x="12" y="65"/>
                    <a:pt x="17" y="55"/>
                  </a:cubicBezTo>
                  <a:cubicBezTo>
                    <a:pt x="21" y="46"/>
                    <a:pt x="27" y="39"/>
                    <a:pt x="33" y="33"/>
                  </a:cubicBezTo>
                  <a:cubicBezTo>
                    <a:pt x="48" y="17"/>
                    <a:pt x="66" y="10"/>
                    <a:pt x="87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117" y="10"/>
                    <a:pt x="137" y="18"/>
                    <a:pt x="151" y="32"/>
                  </a:cubicBezTo>
                  <a:cubicBezTo>
                    <a:pt x="167" y="48"/>
                    <a:pt x="175" y="67"/>
                    <a:pt x="176" y="90"/>
                  </a:cubicBezTo>
                  <a:lnTo>
                    <a:pt x="176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500"/>
            <p:cNvSpPr>
              <a:spLocks/>
            </p:cNvSpPr>
            <p:nvPr/>
          </p:nvSpPr>
          <p:spPr bwMode="auto">
            <a:xfrm>
              <a:off x="6883236" y="5084093"/>
              <a:ext cx="430277" cy="369550"/>
            </a:xfrm>
            <a:custGeom>
              <a:avLst/>
              <a:gdLst>
                <a:gd name="T0" fmla="*/ 164 w 246"/>
                <a:gd name="T1" fmla="*/ 0 h 211"/>
                <a:gd name="T2" fmla="*/ 81 w 246"/>
                <a:gd name="T3" fmla="*/ 0 h 211"/>
                <a:gd name="T4" fmla="*/ 0 w 246"/>
                <a:gd name="T5" fmla="*/ 68 h 211"/>
                <a:gd name="T6" fmla="*/ 25 w 246"/>
                <a:gd name="T7" fmla="*/ 68 h 211"/>
                <a:gd name="T8" fmla="*/ 84 w 246"/>
                <a:gd name="T9" fmla="*/ 23 h 211"/>
                <a:gd name="T10" fmla="*/ 161 w 246"/>
                <a:gd name="T11" fmla="*/ 23 h 211"/>
                <a:gd name="T12" fmla="*/ 222 w 246"/>
                <a:gd name="T13" fmla="*/ 85 h 211"/>
                <a:gd name="T14" fmla="*/ 161 w 246"/>
                <a:gd name="T15" fmla="*/ 146 h 211"/>
                <a:gd name="T16" fmla="*/ 123 w 246"/>
                <a:gd name="T17" fmla="*/ 146 h 211"/>
                <a:gd name="T18" fmla="*/ 123 w 246"/>
                <a:gd name="T19" fmla="*/ 155 h 211"/>
                <a:gd name="T20" fmla="*/ 123 w 246"/>
                <a:gd name="T21" fmla="*/ 160 h 211"/>
                <a:gd name="T22" fmla="*/ 123 w 246"/>
                <a:gd name="T23" fmla="*/ 168 h 211"/>
                <a:gd name="T24" fmla="*/ 139 w 246"/>
                <a:gd name="T25" fmla="*/ 168 h 211"/>
                <a:gd name="T26" fmla="*/ 189 w 246"/>
                <a:gd name="T27" fmla="*/ 211 h 211"/>
                <a:gd name="T28" fmla="*/ 186 w 246"/>
                <a:gd name="T29" fmla="*/ 165 h 211"/>
                <a:gd name="T30" fmla="*/ 246 w 246"/>
                <a:gd name="T31" fmla="*/ 86 h 211"/>
                <a:gd name="T32" fmla="*/ 246 w 246"/>
                <a:gd name="T33" fmla="*/ 82 h 211"/>
                <a:gd name="T34" fmla="*/ 164 w 246"/>
                <a:gd name="T3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211">
                  <a:moveTo>
                    <a:pt x="164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1" y="0"/>
                    <a:pt x="7" y="29"/>
                    <a:pt x="0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33" y="42"/>
                    <a:pt x="56" y="23"/>
                    <a:pt x="84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95" y="23"/>
                    <a:pt x="222" y="51"/>
                    <a:pt x="222" y="85"/>
                  </a:cubicBezTo>
                  <a:cubicBezTo>
                    <a:pt x="222" y="119"/>
                    <a:pt x="195" y="146"/>
                    <a:pt x="161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9"/>
                    <a:pt x="123" y="152"/>
                    <a:pt x="123" y="15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2"/>
                    <a:pt x="123" y="165"/>
                    <a:pt x="123" y="168"/>
                  </a:cubicBezTo>
                  <a:cubicBezTo>
                    <a:pt x="139" y="168"/>
                    <a:pt x="139" y="168"/>
                    <a:pt x="139" y="168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220" y="156"/>
                    <a:pt x="246" y="124"/>
                    <a:pt x="246" y="86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37"/>
                    <a:pt x="210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501"/>
            <p:cNvSpPr>
              <a:spLocks/>
            </p:cNvSpPr>
            <p:nvPr/>
          </p:nvSpPr>
          <p:spPr bwMode="auto">
            <a:xfrm>
              <a:off x="6866944" y="5366255"/>
              <a:ext cx="17774" cy="39991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8 w 10"/>
                <a:gd name="T5" fmla="*/ 19 h 23"/>
                <a:gd name="T6" fmla="*/ 10 w 10"/>
                <a:gd name="T7" fmla="*/ 11 h 23"/>
                <a:gd name="T8" fmla="*/ 8 w 10"/>
                <a:gd name="T9" fmla="*/ 4 h 23"/>
                <a:gd name="T10" fmla="*/ 0 w 1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6" y="21"/>
                    <a:pt x="8" y="19"/>
                  </a:cubicBezTo>
                  <a:cubicBezTo>
                    <a:pt x="9" y="17"/>
                    <a:pt x="10" y="14"/>
                    <a:pt x="10" y="11"/>
                  </a:cubicBezTo>
                  <a:cubicBezTo>
                    <a:pt x="10" y="8"/>
                    <a:pt x="10" y="6"/>
                    <a:pt x="8" y="4"/>
                  </a:cubicBezTo>
                  <a:cubicBezTo>
                    <a:pt x="7" y="3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502"/>
            <p:cNvSpPr>
              <a:spLocks noEditPoints="1"/>
            </p:cNvSpPr>
            <p:nvPr/>
          </p:nvSpPr>
          <p:spPr bwMode="auto">
            <a:xfrm>
              <a:off x="6775852" y="5277385"/>
              <a:ext cx="174036" cy="173296"/>
            </a:xfrm>
            <a:custGeom>
              <a:avLst/>
              <a:gdLst>
                <a:gd name="T0" fmla="*/ 50 w 99"/>
                <a:gd name="T1" fmla="*/ 0 h 99"/>
                <a:gd name="T2" fmla="*/ 0 w 99"/>
                <a:gd name="T3" fmla="*/ 49 h 99"/>
                <a:gd name="T4" fmla="*/ 50 w 99"/>
                <a:gd name="T5" fmla="*/ 99 h 99"/>
                <a:gd name="T6" fmla="*/ 99 w 99"/>
                <a:gd name="T7" fmla="*/ 49 h 99"/>
                <a:gd name="T8" fmla="*/ 50 w 99"/>
                <a:gd name="T9" fmla="*/ 0 h 99"/>
                <a:gd name="T10" fmla="*/ 65 w 99"/>
                <a:gd name="T11" fmla="*/ 74 h 99"/>
                <a:gd name="T12" fmla="*/ 52 w 99"/>
                <a:gd name="T13" fmla="*/ 80 h 99"/>
                <a:gd name="T14" fmla="*/ 52 w 99"/>
                <a:gd name="T15" fmla="*/ 87 h 99"/>
                <a:gd name="T16" fmla="*/ 48 w 99"/>
                <a:gd name="T17" fmla="*/ 87 h 99"/>
                <a:gd name="T18" fmla="*/ 48 w 99"/>
                <a:gd name="T19" fmla="*/ 80 h 99"/>
                <a:gd name="T20" fmla="*/ 39 w 99"/>
                <a:gd name="T21" fmla="*/ 77 h 99"/>
                <a:gd name="T22" fmla="*/ 33 w 99"/>
                <a:gd name="T23" fmla="*/ 72 h 99"/>
                <a:gd name="T24" fmla="*/ 30 w 99"/>
                <a:gd name="T25" fmla="*/ 62 h 99"/>
                <a:gd name="T26" fmla="*/ 38 w 99"/>
                <a:gd name="T27" fmla="*/ 60 h 99"/>
                <a:gd name="T28" fmla="*/ 41 w 99"/>
                <a:gd name="T29" fmla="*/ 69 h 99"/>
                <a:gd name="T30" fmla="*/ 48 w 99"/>
                <a:gd name="T31" fmla="*/ 74 h 99"/>
                <a:gd name="T32" fmla="*/ 48 w 99"/>
                <a:gd name="T33" fmla="*/ 50 h 99"/>
                <a:gd name="T34" fmla="*/ 39 w 99"/>
                <a:gd name="T35" fmla="*/ 47 h 99"/>
                <a:gd name="T36" fmla="*/ 33 w 99"/>
                <a:gd name="T37" fmla="*/ 41 h 99"/>
                <a:gd name="T38" fmla="*/ 31 w 99"/>
                <a:gd name="T39" fmla="*/ 33 h 99"/>
                <a:gd name="T40" fmla="*/ 37 w 99"/>
                <a:gd name="T41" fmla="*/ 20 h 99"/>
                <a:gd name="T42" fmla="*/ 48 w 99"/>
                <a:gd name="T43" fmla="*/ 16 h 99"/>
                <a:gd name="T44" fmla="*/ 48 w 99"/>
                <a:gd name="T45" fmla="*/ 13 h 99"/>
                <a:gd name="T46" fmla="*/ 52 w 99"/>
                <a:gd name="T47" fmla="*/ 13 h 99"/>
                <a:gd name="T48" fmla="*/ 52 w 99"/>
                <a:gd name="T49" fmla="*/ 16 h 99"/>
                <a:gd name="T50" fmla="*/ 63 w 99"/>
                <a:gd name="T51" fmla="*/ 20 h 99"/>
                <a:gd name="T52" fmla="*/ 68 w 99"/>
                <a:gd name="T53" fmla="*/ 31 h 99"/>
                <a:gd name="T54" fmla="*/ 61 w 99"/>
                <a:gd name="T55" fmla="*/ 32 h 99"/>
                <a:gd name="T56" fmla="*/ 58 w 99"/>
                <a:gd name="T57" fmla="*/ 26 h 99"/>
                <a:gd name="T58" fmla="*/ 52 w 99"/>
                <a:gd name="T59" fmla="*/ 23 h 99"/>
                <a:gd name="T60" fmla="*/ 52 w 99"/>
                <a:gd name="T61" fmla="*/ 44 h 99"/>
                <a:gd name="T62" fmla="*/ 60 w 99"/>
                <a:gd name="T63" fmla="*/ 46 h 99"/>
                <a:gd name="T64" fmla="*/ 65 w 99"/>
                <a:gd name="T65" fmla="*/ 50 h 99"/>
                <a:gd name="T66" fmla="*/ 69 w 99"/>
                <a:gd name="T67" fmla="*/ 55 h 99"/>
                <a:gd name="T68" fmla="*/ 70 w 99"/>
                <a:gd name="T69" fmla="*/ 61 h 99"/>
                <a:gd name="T70" fmla="*/ 65 w 99"/>
                <a:gd name="T7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9">
                  <a:moveTo>
                    <a:pt x="50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50" y="99"/>
                  </a:cubicBez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lose/>
                  <a:moveTo>
                    <a:pt x="65" y="74"/>
                  </a:moveTo>
                  <a:cubicBezTo>
                    <a:pt x="62" y="78"/>
                    <a:pt x="58" y="79"/>
                    <a:pt x="52" y="80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4" y="79"/>
                    <a:pt x="41" y="79"/>
                    <a:pt x="39" y="77"/>
                  </a:cubicBezTo>
                  <a:cubicBezTo>
                    <a:pt x="37" y="76"/>
                    <a:pt x="35" y="74"/>
                    <a:pt x="33" y="72"/>
                  </a:cubicBezTo>
                  <a:cubicBezTo>
                    <a:pt x="31" y="69"/>
                    <a:pt x="30" y="66"/>
                    <a:pt x="30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4"/>
                    <a:pt x="39" y="67"/>
                    <a:pt x="41" y="69"/>
                  </a:cubicBezTo>
                  <a:cubicBezTo>
                    <a:pt x="43" y="72"/>
                    <a:pt x="45" y="73"/>
                    <a:pt x="48" y="7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49"/>
                    <a:pt x="42" y="48"/>
                    <a:pt x="39" y="47"/>
                  </a:cubicBezTo>
                  <a:cubicBezTo>
                    <a:pt x="36" y="45"/>
                    <a:pt x="35" y="43"/>
                    <a:pt x="33" y="41"/>
                  </a:cubicBezTo>
                  <a:cubicBezTo>
                    <a:pt x="32" y="39"/>
                    <a:pt x="31" y="36"/>
                    <a:pt x="31" y="33"/>
                  </a:cubicBezTo>
                  <a:cubicBezTo>
                    <a:pt x="31" y="28"/>
                    <a:pt x="33" y="24"/>
                    <a:pt x="37" y="20"/>
                  </a:cubicBezTo>
                  <a:cubicBezTo>
                    <a:pt x="39" y="18"/>
                    <a:pt x="43" y="17"/>
                    <a:pt x="48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7"/>
                    <a:pt x="60" y="18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0" y="29"/>
                    <a:pt x="59" y="27"/>
                    <a:pt x="58" y="26"/>
                  </a:cubicBezTo>
                  <a:cubicBezTo>
                    <a:pt x="57" y="24"/>
                    <a:pt x="55" y="23"/>
                    <a:pt x="52" y="2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5"/>
                    <a:pt x="59" y="46"/>
                    <a:pt x="60" y="46"/>
                  </a:cubicBezTo>
                  <a:cubicBezTo>
                    <a:pt x="62" y="47"/>
                    <a:pt x="64" y="48"/>
                    <a:pt x="65" y="50"/>
                  </a:cubicBezTo>
                  <a:cubicBezTo>
                    <a:pt x="67" y="51"/>
                    <a:pt x="68" y="53"/>
                    <a:pt x="69" y="55"/>
                  </a:cubicBezTo>
                  <a:cubicBezTo>
                    <a:pt x="70" y="57"/>
                    <a:pt x="70" y="59"/>
                    <a:pt x="70" y="61"/>
                  </a:cubicBezTo>
                  <a:cubicBezTo>
                    <a:pt x="70" y="67"/>
                    <a:pt x="68" y="71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503"/>
            <p:cNvSpPr>
              <a:spLocks/>
            </p:cNvSpPr>
            <p:nvPr/>
          </p:nvSpPr>
          <p:spPr bwMode="auto">
            <a:xfrm>
              <a:off x="6844726" y="5315895"/>
              <a:ext cx="15552" cy="36288"/>
            </a:xfrm>
            <a:custGeom>
              <a:avLst/>
              <a:gdLst>
                <a:gd name="T0" fmla="*/ 0 w 9"/>
                <a:gd name="T1" fmla="*/ 11 h 21"/>
                <a:gd name="T2" fmla="*/ 2 w 9"/>
                <a:gd name="T3" fmla="*/ 17 h 21"/>
                <a:gd name="T4" fmla="*/ 9 w 9"/>
                <a:gd name="T5" fmla="*/ 21 h 21"/>
                <a:gd name="T6" fmla="*/ 9 w 9"/>
                <a:gd name="T7" fmla="*/ 0 h 21"/>
                <a:gd name="T8" fmla="*/ 2 w 9"/>
                <a:gd name="T9" fmla="*/ 4 h 21"/>
                <a:gd name="T10" fmla="*/ 0 w 9"/>
                <a:gd name="T1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1">
                  <a:moveTo>
                    <a:pt x="0" y="11"/>
                  </a:moveTo>
                  <a:cubicBezTo>
                    <a:pt x="0" y="13"/>
                    <a:pt x="0" y="15"/>
                    <a:pt x="2" y="17"/>
                  </a:cubicBezTo>
                  <a:cubicBezTo>
                    <a:pt x="3" y="19"/>
                    <a:pt x="6" y="20"/>
                    <a:pt x="9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1" y="6"/>
                    <a:pt x="0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04"/>
            <p:cNvSpPr>
              <a:spLocks noEditPoints="1"/>
            </p:cNvSpPr>
            <p:nvPr/>
          </p:nvSpPr>
          <p:spPr bwMode="auto">
            <a:xfrm>
              <a:off x="6649954" y="5215917"/>
              <a:ext cx="432499" cy="369550"/>
            </a:xfrm>
            <a:custGeom>
              <a:avLst/>
              <a:gdLst>
                <a:gd name="T0" fmla="*/ 165 w 247"/>
                <a:gd name="T1" fmla="*/ 0 h 211"/>
                <a:gd name="T2" fmla="*/ 82 w 247"/>
                <a:gd name="T3" fmla="*/ 0 h 211"/>
                <a:gd name="T4" fmla="*/ 0 w 247"/>
                <a:gd name="T5" fmla="*/ 82 h 211"/>
                <a:gd name="T6" fmla="*/ 0 w 247"/>
                <a:gd name="T7" fmla="*/ 86 h 211"/>
                <a:gd name="T8" fmla="*/ 61 w 247"/>
                <a:gd name="T9" fmla="*/ 165 h 211"/>
                <a:gd name="T10" fmla="*/ 58 w 247"/>
                <a:gd name="T11" fmla="*/ 211 h 211"/>
                <a:gd name="T12" fmla="*/ 107 w 247"/>
                <a:gd name="T13" fmla="*/ 168 h 211"/>
                <a:gd name="T14" fmla="*/ 165 w 247"/>
                <a:gd name="T15" fmla="*/ 168 h 211"/>
                <a:gd name="T16" fmla="*/ 247 w 247"/>
                <a:gd name="T17" fmla="*/ 86 h 211"/>
                <a:gd name="T18" fmla="*/ 247 w 247"/>
                <a:gd name="T19" fmla="*/ 82 h 211"/>
                <a:gd name="T20" fmla="*/ 165 w 247"/>
                <a:gd name="T21" fmla="*/ 0 h 211"/>
                <a:gd name="T22" fmla="*/ 122 w 247"/>
                <a:gd name="T23" fmla="*/ 147 h 211"/>
                <a:gd name="T24" fmla="*/ 59 w 247"/>
                <a:gd name="T25" fmla="*/ 84 h 211"/>
                <a:gd name="T26" fmla="*/ 122 w 247"/>
                <a:gd name="T27" fmla="*/ 22 h 211"/>
                <a:gd name="T28" fmla="*/ 184 w 247"/>
                <a:gd name="T29" fmla="*/ 84 h 211"/>
                <a:gd name="T30" fmla="*/ 122 w 247"/>
                <a:gd name="T31" fmla="*/ 1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211">
                  <a:moveTo>
                    <a:pt x="165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24"/>
                    <a:pt x="26" y="156"/>
                    <a:pt x="61" y="165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211" y="168"/>
                    <a:pt x="247" y="131"/>
                    <a:pt x="247" y="86"/>
                  </a:cubicBezTo>
                  <a:cubicBezTo>
                    <a:pt x="247" y="82"/>
                    <a:pt x="247" y="82"/>
                    <a:pt x="247" y="82"/>
                  </a:cubicBezTo>
                  <a:cubicBezTo>
                    <a:pt x="247" y="37"/>
                    <a:pt x="211" y="0"/>
                    <a:pt x="165" y="0"/>
                  </a:cubicBezTo>
                  <a:close/>
                  <a:moveTo>
                    <a:pt x="122" y="147"/>
                  </a:moveTo>
                  <a:cubicBezTo>
                    <a:pt x="87" y="147"/>
                    <a:pt x="59" y="119"/>
                    <a:pt x="59" y="84"/>
                  </a:cubicBezTo>
                  <a:cubicBezTo>
                    <a:pt x="59" y="50"/>
                    <a:pt x="87" y="22"/>
                    <a:pt x="122" y="22"/>
                  </a:cubicBezTo>
                  <a:cubicBezTo>
                    <a:pt x="156" y="22"/>
                    <a:pt x="184" y="50"/>
                    <a:pt x="184" y="84"/>
                  </a:cubicBezTo>
                  <a:cubicBezTo>
                    <a:pt x="184" y="119"/>
                    <a:pt x="156" y="147"/>
                    <a:pt x="12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528"/>
            <p:cNvSpPr>
              <a:spLocks/>
            </p:cNvSpPr>
            <p:nvPr/>
          </p:nvSpPr>
          <p:spPr bwMode="auto">
            <a:xfrm>
              <a:off x="6725493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1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2" y="1"/>
                    <a:pt x="0" y="14"/>
                    <a:pt x="1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529"/>
            <p:cNvSpPr>
              <a:spLocks/>
            </p:cNvSpPr>
            <p:nvPr/>
          </p:nvSpPr>
          <p:spPr bwMode="auto">
            <a:xfrm>
              <a:off x="6679577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5 w 107"/>
                <a:gd name="T3" fmla="*/ 31 h 77"/>
                <a:gd name="T4" fmla="*/ 25 w 107"/>
                <a:gd name="T5" fmla="*/ 1 h 77"/>
                <a:gd name="T6" fmla="*/ 1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8" y="8"/>
                    <a:pt x="0" y="18"/>
                    <a:pt x="1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15"/>
                    <a:pt x="99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530"/>
            <p:cNvSpPr>
              <a:spLocks/>
            </p:cNvSpPr>
            <p:nvPr/>
          </p:nvSpPr>
          <p:spPr bwMode="auto">
            <a:xfrm>
              <a:off x="6895086" y="4095418"/>
              <a:ext cx="139970" cy="136267"/>
            </a:xfrm>
            <a:custGeom>
              <a:avLst/>
              <a:gdLst>
                <a:gd name="T0" fmla="*/ 41 w 80"/>
                <a:gd name="T1" fmla="*/ 78 h 78"/>
                <a:gd name="T2" fmla="*/ 79 w 80"/>
                <a:gd name="T3" fmla="*/ 38 h 78"/>
                <a:gd name="T4" fmla="*/ 38 w 80"/>
                <a:gd name="T5" fmla="*/ 0 h 78"/>
                <a:gd name="T6" fmla="*/ 0 w 80"/>
                <a:gd name="T7" fmla="*/ 40 h 78"/>
                <a:gd name="T8" fmla="*/ 41 w 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41" y="78"/>
                  </a:moveTo>
                  <a:cubicBezTo>
                    <a:pt x="63" y="77"/>
                    <a:pt x="80" y="59"/>
                    <a:pt x="79" y="38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0" y="40"/>
                  </a:cubicBezTo>
                  <a:cubicBezTo>
                    <a:pt x="1" y="62"/>
                    <a:pt x="19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531"/>
            <p:cNvSpPr>
              <a:spLocks/>
            </p:cNvSpPr>
            <p:nvPr/>
          </p:nvSpPr>
          <p:spPr bwMode="auto">
            <a:xfrm>
              <a:off x="6826952" y="4238351"/>
              <a:ext cx="276977" cy="203660"/>
            </a:xfrm>
            <a:custGeom>
              <a:avLst/>
              <a:gdLst>
                <a:gd name="T0" fmla="*/ 121 w 158"/>
                <a:gd name="T1" fmla="*/ 1 h 116"/>
                <a:gd name="T2" fmla="*/ 156 w 158"/>
                <a:gd name="T3" fmla="*/ 47 h 116"/>
                <a:gd name="T4" fmla="*/ 158 w 158"/>
                <a:gd name="T5" fmla="*/ 116 h 116"/>
                <a:gd name="T6" fmla="*/ 3 w 158"/>
                <a:gd name="T7" fmla="*/ 116 h 116"/>
                <a:gd name="T8" fmla="*/ 1 w 158"/>
                <a:gd name="T9" fmla="*/ 52 h 116"/>
                <a:gd name="T10" fmla="*/ 38 w 158"/>
                <a:gd name="T11" fmla="*/ 3 h 116"/>
                <a:gd name="T12" fmla="*/ 57 w 158"/>
                <a:gd name="T13" fmla="*/ 0 h 116"/>
                <a:gd name="T14" fmla="*/ 77 w 158"/>
                <a:gd name="T15" fmla="*/ 22 h 116"/>
                <a:gd name="T16" fmla="*/ 67 w 158"/>
                <a:gd name="T17" fmla="*/ 114 h 116"/>
                <a:gd name="T18" fmla="*/ 101 w 158"/>
                <a:gd name="T19" fmla="*/ 115 h 116"/>
                <a:gd name="T20" fmla="*/ 85 w 158"/>
                <a:gd name="T21" fmla="*/ 22 h 116"/>
                <a:gd name="T22" fmla="*/ 103 w 158"/>
                <a:gd name="T23" fmla="*/ 1 h 116"/>
                <a:gd name="T24" fmla="*/ 121 w 158"/>
                <a:gd name="T25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16">
                  <a:moveTo>
                    <a:pt x="121" y="1"/>
                  </a:moveTo>
                  <a:cubicBezTo>
                    <a:pt x="146" y="11"/>
                    <a:pt x="155" y="24"/>
                    <a:pt x="156" y="47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28"/>
                    <a:pt x="11" y="13"/>
                    <a:pt x="38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78" y="20"/>
                    <a:pt x="77" y="22"/>
                  </a:cubicBezTo>
                  <a:cubicBezTo>
                    <a:pt x="76" y="24"/>
                    <a:pt x="67" y="114"/>
                    <a:pt x="67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103" y="1"/>
                    <a:pt x="103" y="1"/>
                    <a:pt x="103" y="1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532"/>
            <p:cNvSpPr>
              <a:spLocks/>
            </p:cNvSpPr>
            <p:nvPr/>
          </p:nvSpPr>
          <p:spPr bwMode="auto">
            <a:xfrm>
              <a:off x="7115779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0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1" y="1"/>
                    <a:pt x="0" y="14"/>
                    <a:pt x="0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533"/>
            <p:cNvSpPr>
              <a:spLocks/>
            </p:cNvSpPr>
            <p:nvPr/>
          </p:nvSpPr>
          <p:spPr bwMode="auto">
            <a:xfrm>
              <a:off x="7070603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4 w 107"/>
                <a:gd name="T3" fmla="*/ 31 h 77"/>
                <a:gd name="T4" fmla="*/ 25 w 107"/>
                <a:gd name="T5" fmla="*/ 1 h 77"/>
                <a:gd name="T6" fmla="*/ 0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4" y="31"/>
                    <a:pt x="54" y="31"/>
                    <a:pt x="54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7" y="8"/>
                    <a:pt x="0" y="18"/>
                    <a:pt x="0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4" y="15"/>
                    <a:pt x="98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39"/>
            <p:cNvSpPr>
              <a:spLocks/>
            </p:cNvSpPr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40"/>
            <p:cNvSpPr>
              <a:spLocks/>
            </p:cNvSpPr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51920" y="2733158"/>
            <a:ext cx="559550" cy="560228"/>
            <a:chOff x="6557381" y="2464660"/>
            <a:chExt cx="610979" cy="611720"/>
          </a:xfrm>
          <a:solidFill>
            <a:schemeClr val="accent1"/>
          </a:solidFill>
        </p:grpSpPr>
        <p:sp>
          <p:nvSpPr>
            <p:cNvPr id="52" name="Freeform 541"/>
            <p:cNvSpPr>
              <a:spLocks/>
            </p:cNvSpPr>
            <p:nvPr/>
          </p:nvSpPr>
          <p:spPr bwMode="auto">
            <a:xfrm>
              <a:off x="6557381" y="2464660"/>
              <a:ext cx="610979" cy="611720"/>
            </a:xfrm>
            <a:custGeom>
              <a:avLst/>
              <a:gdLst>
                <a:gd name="T0" fmla="*/ 349 w 349"/>
                <a:gd name="T1" fmla="*/ 282 h 349"/>
                <a:gd name="T2" fmla="*/ 282 w 349"/>
                <a:gd name="T3" fmla="*/ 349 h 349"/>
                <a:gd name="T4" fmla="*/ 68 w 349"/>
                <a:gd name="T5" fmla="*/ 349 h 349"/>
                <a:gd name="T6" fmla="*/ 0 w 349"/>
                <a:gd name="T7" fmla="*/ 282 h 349"/>
                <a:gd name="T8" fmla="*/ 0 w 349"/>
                <a:gd name="T9" fmla="*/ 68 h 349"/>
                <a:gd name="T10" fmla="*/ 68 w 349"/>
                <a:gd name="T11" fmla="*/ 0 h 349"/>
                <a:gd name="T12" fmla="*/ 282 w 349"/>
                <a:gd name="T13" fmla="*/ 0 h 349"/>
                <a:gd name="T14" fmla="*/ 349 w 349"/>
                <a:gd name="T15" fmla="*/ 68 h 349"/>
                <a:gd name="T16" fmla="*/ 349 w 349"/>
                <a:gd name="T17" fmla="*/ 28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349" y="282"/>
                  </a:moveTo>
                  <a:cubicBezTo>
                    <a:pt x="349" y="319"/>
                    <a:pt x="319" y="349"/>
                    <a:pt x="282" y="349"/>
                  </a:cubicBezTo>
                  <a:cubicBezTo>
                    <a:pt x="68" y="349"/>
                    <a:pt x="68" y="349"/>
                    <a:pt x="68" y="349"/>
                  </a:cubicBezTo>
                  <a:cubicBezTo>
                    <a:pt x="30" y="349"/>
                    <a:pt x="0" y="319"/>
                    <a:pt x="0" y="28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1"/>
                    <a:pt x="349" y="68"/>
                  </a:cubicBezTo>
                  <a:lnTo>
                    <a:pt x="349" y="282"/>
                  </a:lnTo>
                  <a:close/>
                </a:path>
              </a:pathLst>
            </a:custGeom>
            <a:solidFill>
              <a:srgbClr val="FFFFFF"/>
            </a:solidFill>
            <a:ln w="682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42"/>
            <p:cNvSpPr>
              <a:spLocks noEditPoints="1"/>
            </p:cNvSpPr>
            <p:nvPr/>
          </p:nvSpPr>
          <p:spPr bwMode="auto">
            <a:xfrm>
              <a:off x="6704757" y="2572044"/>
              <a:ext cx="309563" cy="385102"/>
            </a:xfrm>
            <a:custGeom>
              <a:avLst/>
              <a:gdLst>
                <a:gd name="T0" fmla="*/ 106 w 177"/>
                <a:gd name="T1" fmla="*/ 39 h 220"/>
                <a:gd name="T2" fmla="*/ 119 w 177"/>
                <a:gd name="T3" fmla="*/ 12 h 220"/>
                <a:gd name="T4" fmla="*/ 99 w 177"/>
                <a:gd name="T5" fmla="*/ 6 h 220"/>
                <a:gd name="T6" fmla="*/ 51 w 177"/>
                <a:gd name="T7" fmla="*/ 6 h 220"/>
                <a:gd name="T8" fmla="*/ 55 w 177"/>
                <a:gd name="T9" fmla="*/ 24 h 220"/>
                <a:gd name="T10" fmla="*/ 67 w 177"/>
                <a:gd name="T11" fmla="*/ 39 h 220"/>
                <a:gd name="T12" fmla="*/ 1 w 177"/>
                <a:gd name="T13" fmla="*/ 177 h 220"/>
                <a:gd name="T14" fmla="*/ 3 w 177"/>
                <a:gd name="T15" fmla="*/ 202 h 220"/>
                <a:gd name="T16" fmla="*/ 23 w 177"/>
                <a:gd name="T17" fmla="*/ 220 h 220"/>
                <a:gd name="T18" fmla="*/ 153 w 177"/>
                <a:gd name="T19" fmla="*/ 217 h 220"/>
                <a:gd name="T20" fmla="*/ 175 w 177"/>
                <a:gd name="T21" fmla="*/ 201 h 220"/>
                <a:gd name="T22" fmla="*/ 176 w 177"/>
                <a:gd name="T23" fmla="*/ 195 h 220"/>
                <a:gd name="T24" fmla="*/ 176 w 177"/>
                <a:gd name="T25" fmla="*/ 193 h 220"/>
                <a:gd name="T26" fmla="*/ 176 w 177"/>
                <a:gd name="T27" fmla="*/ 174 h 220"/>
                <a:gd name="T28" fmla="*/ 106 w 177"/>
                <a:gd name="T29" fmla="*/ 39 h 220"/>
                <a:gd name="T30" fmla="*/ 112 w 177"/>
                <a:gd name="T31" fmla="*/ 168 h 220"/>
                <a:gd name="T32" fmla="*/ 92 w 177"/>
                <a:gd name="T33" fmla="*/ 178 h 220"/>
                <a:gd name="T34" fmla="*/ 92 w 177"/>
                <a:gd name="T35" fmla="*/ 190 h 220"/>
                <a:gd name="T36" fmla="*/ 85 w 177"/>
                <a:gd name="T37" fmla="*/ 190 h 220"/>
                <a:gd name="T38" fmla="*/ 85 w 177"/>
                <a:gd name="T39" fmla="*/ 178 h 220"/>
                <a:gd name="T40" fmla="*/ 70 w 177"/>
                <a:gd name="T41" fmla="*/ 174 h 220"/>
                <a:gd name="T42" fmla="*/ 60 w 177"/>
                <a:gd name="T43" fmla="*/ 165 h 220"/>
                <a:gd name="T44" fmla="*/ 55 w 177"/>
                <a:gd name="T45" fmla="*/ 149 h 220"/>
                <a:gd name="T46" fmla="*/ 67 w 177"/>
                <a:gd name="T47" fmla="*/ 147 h 220"/>
                <a:gd name="T48" fmla="*/ 72 w 177"/>
                <a:gd name="T49" fmla="*/ 161 h 220"/>
                <a:gd name="T50" fmla="*/ 85 w 177"/>
                <a:gd name="T51" fmla="*/ 168 h 220"/>
                <a:gd name="T52" fmla="*/ 84 w 177"/>
                <a:gd name="T53" fmla="*/ 130 h 220"/>
                <a:gd name="T54" fmla="*/ 69 w 177"/>
                <a:gd name="T55" fmla="*/ 124 h 220"/>
                <a:gd name="T56" fmla="*/ 60 w 177"/>
                <a:gd name="T57" fmla="*/ 116 h 220"/>
                <a:gd name="T58" fmla="*/ 57 w 177"/>
                <a:gd name="T59" fmla="*/ 103 h 220"/>
                <a:gd name="T60" fmla="*/ 65 w 177"/>
                <a:gd name="T61" fmla="*/ 82 h 220"/>
                <a:gd name="T62" fmla="*/ 83 w 177"/>
                <a:gd name="T63" fmla="*/ 75 h 220"/>
                <a:gd name="T64" fmla="*/ 83 w 177"/>
                <a:gd name="T65" fmla="*/ 69 h 220"/>
                <a:gd name="T66" fmla="*/ 90 w 177"/>
                <a:gd name="T67" fmla="*/ 69 h 220"/>
                <a:gd name="T68" fmla="*/ 90 w 177"/>
                <a:gd name="T69" fmla="*/ 75 h 220"/>
                <a:gd name="T70" fmla="*/ 107 w 177"/>
                <a:gd name="T71" fmla="*/ 81 h 220"/>
                <a:gd name="T72" fmla="*/ 116 w 177"/>
                <a:gd name="T73" fmla="*/ 99 h 220"/>
                <a:gd name="T74" fmla="*/ 104 w 177"/>
                <a:gd name="T75" fmla="*/ 101 h 220"/>
                <a:gd name="T76" fmla="*/ 100 w 177"/>
                <a:gd name="T77" fmla="*/ 90 h 220"/>
                <a:gd name="T78" fmla="*/ 90 w 177"/>
                <a:gd name="T79" fmla="*/ 85 h 220"/>
                <a:gd name="T80" fmla="*/ 91 w 177"/>
                <a:gd name="T81" fmla="*/ 120 h 220"/>
                <a:gd name="T82" fmla="*/ 103 w 177"/>
                <a:gd name="T83" fmla="*/ 123 h 220"/>
                <a:gd name="T84" fmla="*/ 112 w 177"/>
                <a:gd name="T85" fmla="*/ 129 h 220"/>
                <a:gd name="T86" fmla="*/ 118 w 177"/>
                <a:gd name="T87" fmla="*/ 137 h 220"/>
                <a:gd name="T88" fmla="*/ 120 w 177"/>
                <a:gd name="T89" fmla="*/ 147 h 220"/>
                <a:gd name="T90" fmla="*/ 112 w 177"/>
                <a:gd name="T91" fmla="*/ 1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7" h="220">
                  <a:moveTo>
                    <a:pt x="106" y="39"/>
                  </a:moveTo>
                  <a:cubicBezTo>
                    <a:pt x="107" y="30"/>
                    <a:pt x="111" y="19"/>
                    <a:pt x="119" y="12"/>
                  </a:cubicBezTo>
                  <a:cubicBezTo>
                    <a:pt x="131" y="3"/>
                    <a:pt x="112" y="4"/>
                    <a:pt x="99" y="6"/>
                  </a:cubicBezTo>
                  <a:cubicBezTo>
                    <a:pt x="86" y="7"/>
                    <a:pt x="57" y="0"/>
                    <a:pt x="51" y="6"/>
                  </a:cubicBezTo>
                  <a:cubicBezTo>
                    <a:pt x="45" y="11"/>
                    <a:pt x="48" y="20"/>
                    <a:pt x="55" y="24"/>
                  </a:cubicBezTo>
                  <a:cubicBezTo>
                    <a:pt x="59" y="27"/>
                    <a:pt x="64" y="34"/>
                    <a:pt x="67" y="39"/>
                  </a:cubicBezTo>
                  <a:cubicBezTo>
                    <a:pt x="28" y="54"/>
                    <a:pt x="0" y="110"/>
                    <a:pt x="1" y="177"/>
                  </a:cubicBezTo>
                  <a:cubicBezTo>
                    <a:pt x="1" y="185"/>
                    <a:pt x="2" y="194"/>
                    <a:pt x="3" y="202"/>
                  </a:cubicBezTo>
                  <a:cubicBezTo>
                    <a:pt x="5" y="207"/>
                    <a:pt x="10" y="220"/>
                    <a:pt x="23" y="220"/>
                  </a:cubicBezTo>
                  <a:cubicBezTo>
                    <a:pt x="40" y="219"/>
                    <a:pt x="153" y="217"/>
                    <a:pt x="153" y="217"/>
                  </a:cubicBezTo>
                  <a:cubicBezTo>
                    <a:pt x="153" y="217"/>
                    <a:pt x="172" y="217"/>
                    <a:pt x="175" y="201"/>
                  </a:cubicBezTo>
                  <a:cubicBezTo>
                    <a:pt x="175" y="199"/>
                    <a:pt x="176" y="197"/>
                    <a:pt x="176" y="195"/>
                  </a:cubicBezTo>
                  <a:cubicBezTo>
                    <a:pt x="176" y="194"/>
                    <a:pt x="176" y="194"/>
                    <a:pt x="176" y="193"/>
                  </a:cubicBezTo>
                  <a:cubicBezTo>
                    <a:pt x="176" y="187"/>
                    <a:pt x="177" y="180"/>
                    <a:pt x="176" y="174"/>
                  </a:cubicBezTo>
                  <a:cubicBezTo>
                    <a:pt x="175" y="107"/>
                    <a:pt x="145" y="52"/>
                    <a:pt x="106" y="39"/>
                  </a:cubicBezTo>
                  <a:close/>
                  <a:moveTo>
                    <a:pt x="112" y="168"/>
                  </a:moveTo>
                  <a:cubicBezTo>
                    <a:pt x="107" y="174"/>
                    <a:pt x="100" y="177"/>
                    <a:pt x="92" y="178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79" y="177"/>
                    <a:pt x="74" y="176"/>
                    <a:pt x="70" y="174"/>
                  </a:cubicBezTo>
                  <a:cubicBezTo>
                    <a:pt x="66" y="172"/>
                    <a:pt x="63" y="169"/>
                    <a:pt x="60" y="165"/>
                  </a:cubicBezTo>
                  <a:cubicBezTo>
                    <a:pt x="58" y="161"/>
                    <a:pt x="56" y="155"/>
                    <a:pt x="55" y="149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8" y="153"/>
                    <a:pt x="70" y="158"/>
                    <a:pt x="72" y="161"/>
                  </a:cubicBezTo>
                  <a:cubicBezTo>
                    <a:pt x="76" y="165"/>
                    <a:pt x="80" y="167"/>
                    <a:pt x="85" y="168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79" y="129"/>
                    <a:pt x="74" y="127"/>
                    <a:pt x="69" y="124"/>
                  </a:cubicBezTo>
                  <a:cubicBezTo>
                    <a:pt x="65" y="122"/>
                    <a:pt x="62" y="119"/>
                    <a:pt x="60" y="116"/>
                  </a:cubicBezTo>
                  <a:cubicBezTo>
                    <a:pt x="58" y="112"/>
                    <a:pt x="57" y="108"/>
                    <a:pt x="57" y="103"/>
                  </a:cubicBezTo>
                  <a:cubicBezTo>
                    <a:pt x="56" y="94"/>
                    <a:pt x="59" y="87"/>
                    <a:pt x="65" y="82"/>
                  </a:cubicBezTo>
                  <a:cubicBezTo>
                    <a:pt x="69" y="78"/>
                    <a:pt x="75" y="76"/>
                    <a:pt x="83" y="75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7" y="76"/>
                    <a:pt x="103" y="78"/>
                    <a:pt x="107" y="81"/>
                  </a:cubicBezTo>
                  <a:cubicBezTo>
                    <a:pt x="112" y="85"/>
                    <a:pt x="115" y="91"/>
                    <a:pt x="116" y="99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03" y="96"/>
                    <a:pt x="102" y="92"/>
                    <a:pt x="100" y="90"/>
                  </a:cubicBezTo>
                  <a:cubicBezTo>
                    <a:pt x="97" y="87"/>
                    <a:pt x="94" y="86"/>
                    <a:pt x="90" y="85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7" y="121"/>
                    <a:pt x="101" y="122"/>
                    <a:pt x="103" y="123"/>
                  </a:cubicBezTo>
                  <a:cubicBezTo>
                    <a:pt x="107" y="124"/>
                    <a:pt x="110" y="126"/>
                    <a:pt x="112" y="129"/>
                  </a:cubicBezTo>
                  <a:cubicBezTo>
                    <a:pt x="114" y="131"/>
                    <a:pt x="116" y="134"/>
                    <a:pt x="118" y="137"/>
                  </a:cubicBezTo>
                  <a:cubicBezTo>
                    <a:pt x="119" y="140"/>
                    <a:pt x="120" y="144"/>
                    <a:pt x="120" y="147"/>
                  </a:cubicBezTo>
                  <a:cubicBezTo>
                    <a:pt x="120" y="156"/>
                    <a:pt x="117" y="163"/>
                    <a:pt x="112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43"/>
            <p:cNvSpPr>
              <a:spLocks/>
            </p:cNvSpPr>
            <p:nvPr/>
          </p:nvSpPr>
          <p:spPr bwMode="auto">
            <a:xfrm>
              <a:off x="6863981" y="2800884"/>
              <a:ext cx="28142" cy="65171"/>
            </a:xfrm>
            <a:custGeom>
              <a:avLst/>
              <a:gdLst>
                <a:gd name="T0" fmla="*/ 0 w 16"/>
                <a:gd name="T1" fmla="*/ 0 h 37"/>
                <a:gd name="T2" fmla="*/ 1 w 16"/>
                <a:gd name="T3" fmla="*/ 37 h 37"/>
                <a:gd name="T4" fmla="*/ 12 w 16"/>
                <a:gd name="T5" fmla="*/ 30 h 37"/>
                <a:gd name="T6" fmla="*/ 16 w 16"/>
                <a:gd name="T7" fmla="*/ 17 h 37"/>
                <a:gd name="T8" fmla="*/ 13 w 16"/>
                <a:gd name="T9" fmla="*/ 7 h 37"/>
                <a:gd name="T10" fmla="*/ 0 w 1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5" y="36"/>
                    <a:pt x="9" y="34"/>
                    <a:pt x="12" y="30"/>
                  </a:cubicBezTo>
                  <a:cubicBezTo>
                    <a:pt x="15" y="27"/>
                    <a:pt x="16" y="23"/>
                    <a:pt x="16" y="17"/>
                  </a:cubicBezTo>
                  <a:cubicBezTo>
                    <a:pt x="16" y="13"/>
                    <a:pt x="15" y="10"/>
                    <a:pt x="13" y="7"/>
                  </a:cubicBezTo>
                  <a:cubicBezTo>
                    <a:pt x="11" y="4"/>
                    <a:pt x="6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44"/>
            <p:cNvSpPr>
              <a:spLocks/>
            </p:cNvSpPr>
            <p:nvPr/>
          </p:nvSpPr>
          <p:spPr bwMode="auto">
            <a:xfrm>
              <a:off x="6823249" y="2720901"/>
              <a:ext cx="28142" cy="57765"/>
            </a:xfrm>
            <a:custGeom>
              <a:avLst/>
              <a:gdLst>
                <a:gd name="T0" fmla="*/ 1 w 16"/>
                <a:gd name="T1" fmla="*/ 17 h 33"/>
                <a:gd name="T2" fmla="*/ 4 w 16"/>
                <a:gd name="T3" fmla="*/ 27 h 33"/>
                <a:gd name="T4" fmla="*/ 16 w 16"/>
                <a:gd name="T5" fmla="*/ 33 h 33"/>
                <a:gd name="T6" fmla="*/ 15 w 16"/>
                <a:gd name="T7" fmla="*/ 0 h 33"/>
                <a:gd name="T8" fmla="*/ 4 w 16"/>
                <a:gd name="T9" fmla="*/ 6 h 33"/>
                <a:gd name="T10" fmla="*/ 1 w 16"/>
                <a:gd name="T1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3">
                  <a:moveTo>
                    <a:pt x="1" y="17"/>
                  </a:moveTo>
                  <a:cubicBezTo>
                    <a:pt x="1" y="21"/>
                    <a:pt x="2" y="24"/>
                    <a:pt x="4" y="27"/>
                  </a:cubicBezTo>
                  <a:cubicBezTo>
                    <a:pt x="6" y="30"/>
                    <a:pt x="10" y="32"/>
                    <a:pt x="16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7" y="3"/>
                    <a:pt x="4" y="6"/>
                  </a:cubicBezTo>
                  <a:cubicBezTo>
                    <a:pt x="2" y="9"/>
                    <a:pt x="0" y="13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662328" y="2467056"/>
            <a:ext cx="3206968" cy="867645"/>
            <a:chOff x="7813899" y="2232029"/>
            <a:chExt cx="3501728" cy="947392"/>
          </a:xfrm>
        </p:grpSpPr>
        <p:sp>
          <p:nvSpPr>
            <p:cNvPr id="56" name="Rectangle 55"/>
            <p:cNvSpPr/>
            <p:nvPr/>
          </p:nvSpPr>
          <p:spPr>
            <a:xfrm>
              <a:off x="7813899" y="2534176"/>
              <a:ext cx="3501728" cy="64524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</a:t>
              </a: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此。请替换文字内容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90898" y="2232029"/>
              <a:ext cx="1372265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1888237" y="5090712"/>
            <a:ext cx="2854350" cy="719913"/>
            <a:chOff x="7813899" y="2232029"/>
            <a:chExt cx="3116698" cy="786079"/>
          </a:xfrm>
        </p:grpSpPr>
        <p:sp>
          <p:nvSpPr>
            <p:cNvPr id="68" name="Rectangle 67"/>
            <p:cNvSpPr/>
            <p:nvPr/>
          </p:nvSpPr>
          <p:spPr>
            <a:xfrm>
              <a:off x="7813899" y="2534176"/>
              <a:ext cx="3116698" cy="4839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15154" y="2232029"/>
              <a:ext cx="1372264" cy="282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06200" y="4650599"/>
            <a:ext cx="2980192" cy="1126447"/>
            <a:chOff x="8451972" y="4944509"/>
            <a:chExt cx="3254106" cy="1229981"/>
          </a:xfrm>
        </p:grpSpPr>
        <p:sp>
          <p:nvSpPr>
            <p:cNvPr id="74" name="Rectangle 73"/>
            <p:cNvSpPr/>
            <p:nvPr/>
          </p:nvSpPr>
          <p:spPr>
            <a:xfrm>
              <a:off x="8451972" y="4944509"/>
              <a:ext cx="3254106" cy="1229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680532" y="5292856"/>
              <a:ext cx="1892127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46102" y="5312787"/>
              <a:ext cx="591965" cy="380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85%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26417" y="5570149"/>
              <a:ext cx="1083808" cy="28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91984" y="2620965"/>
            <a:ext cx="2980192" cy="1126447"/>
            <a:chOff x="741238" y="2041048"/>
            <a:chExt cx="3254106" cy="1229981"/>
          </a:xfrm>
        </p:grpSpPr>
        <p:sp>
          <p:nvSpPr>
            <p:cNvPr id="78" name="Rectangle 77"/>
            <p:cNvSpPr/>
            <p:nvPr/>
          </p:nvSpPr>
          <p:spPr>
            <a:xfrm>
              <a:off x="741238" y="2041048"/>
              <a:ext cx="3254106" cy="12299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45131" y="2373746"/>
              <a:ext cx="1892127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8609" y="2416106"/>
              <a:ext cx="591965" cy="380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2687" y="2662067"/>
              <a:ext cx="1083808" cy="28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3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4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8284655" y="5038361"/>
            <a:ext cx="594634" cy="594633"/>
          </a:xfrm>
          <a:custGeom>
            <a:avLst/>
            <a:gdLst>
              <a:gd name="connsiteX0" fmla="*/ 317501 w 649288"/>
              <a:gd name="connsiteY0" fmla="*/ 0 h 649287"/>
              <a:gd name="connsiteX1" fmla="*/ 393701 w 649288"/>
              <a:gd name="connsiteY1" fmla="*/ 7937 h 649287"/>
              <a:gd name="connsiteX2" fmla="*/ 412730 w 649288"/>
              <a:gd name="connsiteY2" fmla="*/ 94070 h 649287"/>
              <a:gd name="connsiteX3" fmla="*/ 432413 w 649288"/>
              <a:gd name="connsiteY3" fmla="*/ 101205 h 649287"/>
              <a:gd name="connsiteX4" fmla="*/ 464868 w 649288"/>
              <a:gd name="connsiteY4" fmla="*/ 120995 h 649287"/>
              <a:gd name="connsiteX5" fmla="*/ 546101 w 649288"/>
              <a:gd name="connsiteY5" fmla="*/ 87313 h 649287"/>
              <a:gd name="connsiteX6" fmla="*/ 595313 w 649288"/>
              <a:gd name="connsiteY6" fmla="*/ 147638 h 649287"/>
              <a:gd name="connsiteX7" fmla="*/ 548746 w 649288"/>
              <a:gd name="connsiteY7" fmla="*/ 220957 h 649287"/>
              <a:gd name="connsiteX8" fmla="*/ 557723 w 649288"/>
              <a:gd name="connsiteY8" fmla="*/ 239746 h 649287"/>
              <a:gd name="connsiteX9" fmla="*/ 565985 w 649288"/>
              <a:gd name="connsiteY9" fmla="*/ 279785 h 649287"/>
              <a:gd name="connsiteX10" fmla="*/ 649288 w 649288"/>
              <a:gd name="connsiteY10" fmla="*/ 314325 h 649287"/>
              <a:gd name="connsiteX11" fmla="*/ 642938 w 649288"/>
              <a:gd name="connsiteY11" fmla="*/ 390525 h 649287"/>
              <a:gd name="connsiteX12" fmla="*/ 554781 w 649288"/>
              <a:gd name="connsiteY12" fmla="*/ 409778 h 649287"/>
              <a:gd name="connsiteX13" fmla="*/ 542320 w 649288"/>
              <a:gd name="connsiteY13" fmla="*/ 441665 h 649287"/>
              <a:gd name="connsiteX14" fmla="*/ 525918 w 649288"/>
              <a:gd name="connsiteY14" fmla="*/ 464554 h 649287"/>
              <a:gd name="connsiteX15" fmla="*/ 560388 w 649288"/>
              <a:gd name="connsiteY15" fmla="*/ 547688 h 649287"/>
              <a:gd name="connsiteX16" fmla="*/ 500063 w 649288"/>
              <a:gd name="connsiteY16" fmla="*/ 596900 h 649287"/>
              <a:gd name="connsiteX17" fmla="*/ 424832 w 649288"/>
              <a:gd name="connsiteY17" fmla="*/ 548101 h 649287"/>
              <a:gd name="connsiteX18" fmla="*/ 408777 w 649288"/>
              <a:gd name="connsiteY18" fmla="*/ 556207 h 649287"/>
              <a:gd name="connsiteX19" fmla="*/ 367585 w 649288"/>
              <a:gd name="connsiteY19" fmla="*/ 566783 h 649287"/>
              <a:gd name="connsiteX20" fmla="*/ 333376 w 649288"/>
              <a:gd name="connsiteY20" fmla="*/ 649287 h 649287"/>
              <a:gd name="connsiteX21" fmla="*/ 255588 w 649288"/>
              <a:gd name="connsiteY21" fmla="*/ 641350 h 649287"/>
              <a:gd name="connsiteX22" fmla="*/ 237123 w 649288"/>
              <a:gd name="connsiteY22" fmla="*/ 553129 h 649287"/>
              <a:gd name="connsiteX23" fmla="*/ 205664 w 649288"/>
              <a:gd name="connsiteY23" fmla="*/ 540895 h 649287"/>
              <a:gd name="connsiteX24" fmla="*/ 184716 w 649288"/>
              <a:gd name="connsiteY24" fmla="*/ 525926 h 649287"/>
              <a:gd name="connsiteX25" fmla="*/ 101601 w 649288"/>
              <a:gd name="connsiteY25" fmla="*/ 560388 h 649287"/>
              <a:gd name="connsiteX26" fmla="*/ 52388 w 649288"/>
              <a:gd name="connsiteY26" fmla="*/ 500063 h 649287"/>
              <a:gd name="connsiteX27" fmla="*/ 100490 w 649288"/>
              <a:gd name="connsiteY27" fmla="*/ 425907 h 649287"/>
              <a:gd name="connsiteX28" fmla="*/ 91334 w 649288"/>
              <a:gd name="connsiteY28" fmla="*/ 407740 h 649287"/>
              <a:gd name="connsiteX29" fmla="*/ 80918 w 649288"/>
              <a:gd name="connsiteY29" fmla="*/ 366926 h 649287"/>
              <a:gd name="connsiteX30" fmla="*/ 0 w 649288"/>
              <a:gd name="connsiteY30" fmla="*/ 333375 h 649287"/>
              <a:gd name="connsiteX31" fmla="*/ 7937 w 649288"/>
              <a:gd name="connsiteY31" fmla="*/ 255588 h 649287"/>
              <a:gd name="connsiteX32" fmla="*/ 94980 w 649288"/>
              <a:gd name="connsiteY32" fmla="*/ 236357 h 649287"/>
              <a:gd name="connsiteX33" fmla="*/ 108451 w 649288"/>
              <a:gd name="connsiteY33" fmla="*/ 202540 h 649287"/>
              <a:gd name="connsiteX34" fmla="*/ 123332 w 649288"/>
              <a:gd name="connsiteY34" fmla="*/ 182620 h 649287"/>
              <a:gd name="connsiteX35" fmla="*/ 90488 w 649288"/>
              <a:gd name="connsiteY35" fmla="*/ 100013 h 649287"/>
              <a:gd name="connsiteX36" fmla="*/ 149226 w 649288"/>
              <a:gd name="connsiteY36" fmla="*/ 50800 h 649287"/>
              <a:gd name="connsiteX37" fmla="*/ 225205 w 649288"/>
              <a:gd name="connsiteY37" fmla="*/ 99427 h 649287"/>
              <a:gd name="connsiteX38" fmla="*/ 251847 w 649288"/>
              <a:gd name="connsiteY38" fmla="*/ 87446 h 649287"/>
              <a:gd name="connsiteX39" fmla="*/ 281793 w 649288"/>
              <a:gd name="connsiteY39" fmla="*/ 83658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1" y="0"/>
                </a:moveTo>
                <a:lnTo>
                  <a:pt x="393701" y="7937"/>
                </a:lnTo>
                <a:lnTo>
                  <a:pt x="412730" y="94070"/>
                </a:lnTo>
                <a:lnTo>
                  <a:pt x="432413" y="101205"/>
                </a:lnTo>
                <a:lnTo>
                  <a:pt x="464868" y="120995"/>
                </a:lnTo>
                <a:lnTo>
                  <a:pt x="546101" y="87313"/>
                </a:lnTo>
                <a:lnTo>
                  <a:pt x="595313" y="147638"/>
                </a:lnTo>
                <a:lnTo>
                  <a:pt x="548746" y="220957"/>
                </a:lnTo>
                <a:lnTo>
                  <a:pt x="557723" y="239746"/>
                </a:lnTo>
                <a:lnTo>
                  <a:pt x="565985" y="279785"/>
                </a:lnTo>
                <a:lnTo>
                  <a:pt x="649288" y="314325"/>
                </a:lnTo>
                <a:lnTo>
                  <a:pt x="642938" y="390525"/>
                </a:lnTo>
                <a:lnTo>
                  <a:pt x="554781" y="409778"/>
                </a:lnTo>
                <a:lnTo>
                  <a:pt x="542320" y="441665"/>
                </a:lnTo>
                <a:lnTo>
                  <a:pt x="525918" y="464554"/>
                </a:lnTo>
                <a:lnTo>
                  <a:pt x="560388" y="547688"/>
                </a:lnTo>
                <a:lnTo>
                  <a:pt x="500063" y="596900"/>
                </a:lnTo>
                <a:lnTo>
                  <a:pt x="424832" y="548101"/>
                </a:lnTo>
                <a:lnTo>
                  <a:pt x="408777" y="556207"/>
                </a:lnTo>
                <a:lnTo>
                  <a:pt x="367585" y="566783"/>
                </a:lnTo>
                <a:lnTo>
                  <a:pt x="333376" y="649287"/>
                </a:lnTo>
                <a:lnTo>
                  <a:pt x="255588" y="641350"/>
                </a:lnTo>
                <a:lnTo>
                  <a:pt x="237123" y="553129"/>
                </a:lnTo>
                <a:lnTo>
                  <a:pt x="205664" y="540895"/>
                </a:lnTo>
                <a:lnTo>
                  <a:pt x="184716" y="525926"/>
                </a:lnTo>
                <a:lnTo>
                  <a:pt x="101601" y="560388"/>
                </a:lnTo>
                <a:lnTo>
                  <a:pt x="52388" y="500063"/>
                </a:lnTo>
                <a:lnTo>
                  <a:pt x="100490" y="425907"/>
                </a:lnTo>
                <a:lnTo>
                  <a:pt x="91334" y="407740"/>
                </a:lnTo>
                <a:lnTo>
                  <a:pt x="80918" y="366926"/>
                </a:lnTo>
                <a:lnTo>
                  <a:pt x="0" y="333375"/>
                </a:lnTo>
                <a:lnTo>
                  <a:pt x="7937" y="255588"/>
                </a:lnTo>
                <a:lnTo>
                  <a:pt x="94980" y="236357"/>
                </a:lnTo>
                <a:lnTo>
                  <a:pt x="108451" y="202540"/>
                </a:lnTo>
                <a:lnTo>
                  <a:pt x="123332" y="182620"/>
                </a:lnTo>
                <a:lnTo>
                  <a:pt x="90488" y="100013"/>
                </a:lnTo>
                <a:lnTo>
                  <a:pt x="149226" y="50800"/>
                </a:lnTo>
                <a:lnTo>
                  <a:pt x="225205" y="99427"/>
                </a:lnTo>
                <a:lnTo>
                  <a:pt x="251847" y="87446"/>
                </a:lnTo>
                <a:lnTo>
                  <a:pt x="281793" y="83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7700199" y="4343409"/>
            <a:ext cx="914486" cy="913031"/>
          </a:xfrm>
          <a:custGeom>
            <a:avLst/>
            <a:gdLst>
              <a:gd name="connsiteX0" fmla="*/ 414337 w 998538"/>
              <a:gd name="connsiteY0" fmla="*/ 0 h 996950"/>
              <a:gd name="connsiteX1" fmla="*/ 479337 w 998538"/>
              <a:gd name="connsiteY1" fmla="*/ 109032 h 996950"/>
              <a:gd name="connsiteX2" fmla="*/ 546972 w 998538"/>
              <a:gd name="connsiteY2" fmla="*/ 110548 h 996950"/>
              <a:gd name="connsiteX3" fmla="*/ 620653 w 998538"/>
              <a:gd name="connsiteY3" fmla="*/ 127113 h 996950"/>
              <a:gd name="connsiteX4" fmla="*/ 711201 w 998538"/>
              <a:gd name="connsiteY4" fmla="*/ 39688 h 996950"/>
              <a:gd name="connsiteX5" fmla="*/ 792163 w 998538"/>
              <a:gd name="connsiteY5" fmla="*/ 87313 h 996950"/>
              <a:gd name="connsiteX6" fmla="*/ 760994 w 998538"/>
              <a:gd name="connsiteY6" fmla="*/ 208872 h 996950"/>
              <a:gd name="connsiteX7" fmla="*/ 805799 w 998538"/>
              <a:gd name="connsiteY7" fmla="*/ 254804 h 996950"/>
              <a:gd name="connsiteX8" fmla="*/ 838031 w 998538"/>
              <a:gd name="connsiteY8" fmla="*/ 301428 h 996950"/>
              <a:gd name="connsiteX9" fmla="*/ 847795 w 998538"/>
              <a:gd name="connsiteY9" fmla="*/ 321218 h 996950"/>
              <a:gd name="connsiteX10" fmla="*/ 973138 w 998538"/>
              <a:gd name="connsiteY10" fmla="*/ 322263 h 996950"/>
              <a:gd name="connsiteX11" fmla="*/ 998538 w 998538"/>
              <a:gd name="connsiteY11" fmla="*/ 414338 h 996950"/>
              <a:gd name="connsiteX12" fmla="*/ 890497 w 998538"/>
              <a:gd name="connsiteY12" fmla="*/ 478747 h 996950"/>
              <a:gd name="connsiteX13" fmla="*/ 890774 w 998538"/>
              <a:gd name="connsiteY13" fmla="*/ 527148 h 996950"/>
              <a:gd name="connsiteX14" fmla="*/ 882299 w 998538"/>
              <a:gd name="connsiteY14" fmla="*/ 584940 h 996950"/>
              <a:gd name="connsiteX15" fmla="*/ 871815 w 998538"/>
              <a:gd name="connsiteY15" fmla="*/ 619468 h 996950"/>
              <a:gd name="connsiteX16" fmla="*/ 958851 w 998538"/>
              <a:gd name="connsiteY16" fmla="*/ 709612 h 996950"/>
              <a:gd name="connsiteX17" fmla="*/ 911226 w 998538"/>
              <a:gd name="connsiteY17" fmla="*/ 792162 h 996950"/>
              <a:gd name="connsiteX18" fmla="*/ 787774 w 998538"/>
              <a:gd name="connsiteY18" fmla="*/ 760508 h 996950"/>
              <a:gd name="connsiteX19" fmla="*/ 772513 w 998538"/>
              <a:gd name="connsiteY19" fmla="*/ 780248 h 996950"/>
              <a:gd name="connsiteX20" fmla="*/ 680686 w 998538"/>
              <a:gd name="connsiteY20" fmla="*/ 846352 h 996950"/>
              <a:gd name="connsiteX21" fmla="*/ 677312 w 998538"/>
              <a:gd name="connsiteY21" fmla="*/ 847695 h 996950"/>
              <a:gd name="connsiteX22" fmla="*/ 676276 w 998538"/>
              <a:gd name="connsiteY22" fmla="*/ 973138 h 996950"/>
              <a:gd name="connsiteX23" fmla="*/ 584201 w 998538"/>
              <a:gd name="connsiteY23" fmla="*/ 996950 h 996950"/>
              <a:gd name="connsiteX24" fmla="*/ 519821 w 998538"/>
              <a:gd name="connsiteY24" fmla="*/ 888959 h 996950"/>
              <a:gd name="connsiteX25" fmla="*/ 470892 w 998538"/>
              <a:gd name="connsiteY25" fmla="*/ 889254 h 996950"/>
              <a:gd name="connsiteX26" fmla="*/ 379143 w 998538"/>
              <a:gd name="connsiteY26" fmla="*/ 870730 h 996950"/>
              <a:gd name="connsiteX27" fmla="*/ 288925 w 998538"/>
              <a:gd name="connsiteY27" fmla="*/ 958850 h 996950"/>
              <a:gd name="connsiteX28" fmla="*/ 206375 w 998538"/>
              <a:gd name="connsiteY28" fmla="*/ 911225 h 996950"/>
              <a:gd name="connsiteX29" fmla="*/ 237029 w 998538"/>
              <a:gd name="connsiteY29" fmla="*/ 786493 h 996950"/>
              <a:gd name="connsiteX30" fmla="*/ 207771 w 998538"/>
              <a:gd name="connsiteY30" fmla="*/ 761387 h 996950"/>
              <a:gd name="connsiteX31" fmla="*/ 151139 w 998538"/>
              <a:gd name="connsiteY31" fmla="*/ 680106 h 996950"/>
              <a:gd name="connsiteX32" fmla="*/ 149800 w 998538"/>
              <a:gd name="connsiteY32" fmla="*/ 676770 h 996950"/>
              <a:gd name="connsiteX33" fmla="*/ 23812 w 998538"/>
              <a:gd name="connsiteY33" fmla="*/ 674687 h 996950"/>
              <a:gd name="connsiteX34" fmla="*/ 0 w 998538"/>
              <a:gd name="connsiteY34" fmla="*/ 582612 h 996950"/>
              <a:gd name="connsiteX35" fmla="*/ 108043 w 998538"/>
              <a:gd name="connsiteY35" fmla="*/ 519241 h 996950"/>
              <a:gd name="connsiteX36" fmla="*/ 107765 w 998538"/>
              <a:gd name="connsiteY36" fmla="*/ 470735 h 996950"/>
              <a:gd name="connsiteX37" fmla="*/ 126816 w 998538"/>
              <a:gd name="connsiteY37" fmla="*/ 377577 h 996950"/>
              <a:gd name="connsiteX38" fmla="*/ 39688 w 998538"/>
              <a:gd name="connsiteY38" fmla="*/ 287338 h 996950"/>
              <a:gd name="connsiteX39" fmla="*/ 87313 w 998538"/>
              <a:gd name="connsiteY39" fmla="*/ 206375 h 996950"/>
              <a:gd name="connsiteX40" fmla="*/ 210783 w 998538"/>
              <a:gd name="connsiteY40" fmla="*/ 238034 h 996950"/>
              <a:gd name="connsiteX41" fmla="*/ 236348 w 998538"/>
              <a:gd name="connsiteY41" fmla="*/ 208415 h 996950"/>
              <a:gd name="connsiteX42" fmla="*/ 317853 w 998538"/>
              <a:gd name="connsiteY42" fmla="*/ 151801 h 996950"/>
              <a:gd name="connsiteX43" fmla="*/ 321216 w 998538"/>
              <a:gd name="connsiteY43" fmla="*/ 150452 h 996950"/>
              <a:gd name="connsiteX44" fmla="*/ 322262 w 998538"/>
              <a:gd name="connsiteY44" fmla="*/ 23812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98538" h="996950">
                <a:moveTo>
                  <a:pt x="414337" y="0"/>
                </a:moveTo>
                <a:lnTo>
                  <a:pt x="479337" y="109032"/>
                </a:lnTo>
                <a:lnTo>
                  <a:pt x="546972" y="110548"/>
                </a:lnTo>
                <a:lnTo>
                  <a:pt x="620653" y="127113"/>
                </a:lnTo>
                <a:lnTo>
                  <a:pt x="711201" y="39688"/>
                </a:lnTo>
                <a:lnTo>
                  <a:pt x="792163" y="87313"/>
                </a:lnTo>
                <a:lnTo>
                  <a:pt x="760994" y="208872"/>
                </a:lnTo>
                <a:lnTo>
                  <a:pt x="805799" y="254804"/>
                </a:lnTo>
                <a:cubicBezTo>
                  <a:pt x="817614" y="269493"/>
                  <a:pt x="828398" y="285067"/>
                  <a:pt x="838031" y="301428"/>
                </a:cubicBezTo>
                <a:lnTo>
                  <a:pt x="847795" y="321218"/>
                </a:lnTo>
                <a:lnTo>
                  <a:pt x="973138" y="322263"/>
                </a:lnTo>
                <a:lnTo>
                  <a:pt x="998538" y="414338"/>
                </a:lnTo>
                <a:lnTo>
                  <a:pt x="890497" y="478747"/>
                </a:lnTo>
                <a:lnTo>
                  <a:pt x="890774" y="527148"/>
                </a:lnTo>
                <a:cubicBezTo>
                  <a:pt x="889384" y="546811"/>
                  <a:pt x="886525" y="566115"/>
                  <a:pt x="882299" y="584940"/>
                </a:cubicBezTo>
                <a:lnTo>
                  <a:pt x="871815" y="619468"/>
                </a:lnTo>
                <a:lnTo>
                  <a:pt x="958851" y="709612"/>
                </a:lnTo>
                <a:lnTo>
                  <a:pt x="911226" y="792162"/>
                </a:lnTo>
                <a:lnTo>
                  <a:pt x="787774" y="760508"/>
                </a:lnTo>
                <a:lnTo>
                  <a:pt x="772513" y="780248"/>
                </a:lnTo>
                <a:cubicBezTo>
                  <a:pt x="745462" y="806425"/>
                  <a:pt x="714580" y="828779"/>
                  <a:pt x="680686" y="846352"/>
                </a:cubicBezTo>
                <a:lnTo>
                  <a:pt x="677312" y="847695"/>
                </a:lnTo>
                <a:lnTo>
                  <a:pt x="676276" y="973138"/>
                </a:lnTo>
                <a:lnTo>
                  <a:pt x="584201" y="996950"/>
                </a:lnTo>
                <a:lnTo>
                  <a:pt x="519821" y="888959"/>
                </a:lnTo>
                <a:lnTo>
                  <a:pt x="470892" y="889254"/>
                </a:lnTo>
                <a:lnTo>
                  <a:pt x="379143" y="870730"/>
                </a:lnTo>
                <a:lnTo>
                  <a:pt x="288925" y="958850"/>
                </a:lnTo>
                <a:lnTo>
                  <a:pt x="206375" y="911225"/>
                </a:lnTo>
                <a:lnTo>
                  <a:pt x="237029" y="786493"/>
                </a:lnTo>
                <a:lnTo>
                  <a:pt x="207771" y="761387"/>
                </a:lnTo>
                <a:cubicBezTo>
                  <a:pt x="185674" y="736979"/>
                  <a:pt x="166586" y="709707"/>
                  <a:pt x="151139" y="680106"/>
                </a:cubicBezTo>
                <a:lnTo>
                  <a:pt x="149800" y="676770"/>
                </a:lnTo>
                <a:lnTo>
                  <a:pt x="23812" y="674687"/>
                </a:lnTo>
                <a:lnTo>
                  <a:pt x="0" y="582612"/>
                </a:lnTo>
                <a:lnTo>
                  <a:pt x="108043" y="519241"/>
                </a:lnTo>
                <a:lnTo>
                  <a:pt x="107765" y="470735"/>
                </a:lnTo>
                <a:lnTo>
                  <a:pt x="126816" y="377577"/>
                </a:lnTo>
                <a:lnTo>
                  <a:pt x="39688" y="287338"/>
                </a:lnTo>
                <a:lnTo>
                  <a:pt x="87313" y="206375"/>
                </a:lnTo>
                <a:lnTo>
                  <a:pt x="210783" y="238034"/>
                </a:lnTo>
                <a:lnTo>
                  <a:pt x="236348" y="208415"/>
                </a:lnTo>
                <a:cubicBezTo>
                  <a:pt x="260844" y="186335"/>
                  <a:pt x="288196" y="167250"/>
                  <a:pt x="317853" y="151801"/>
                </a:cubicBezTo>
                <a:lnTo>
                  <a:pt x="321216" y="150452"/>
                </a:lnTo>
                <a:lnTo>
                  <a:pt x="322262" y="23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718837" y="2249831"/>
            <a:ext cx="1482949" cy="1481495"/>
          </a:xfrm>
          <a:custGeom>
            <a:avLst/>
            <a:gdLst>
              <a:gd name="connsiteX0" fmla="*/ 847725 w 1619250"/>
              <a:gd name="connsiteY0" fmla="*/ 0 h 1617662"/>
              <a:gd name="connsiteX1" fmla="*/ 949326 w 1619250"/>
              <a:gd name="connsiteY1" fmla="*/ 11113 h 1617662"/>
              <a:gd name="connsiteX2" fmla="*/ 970985 w 1619250"/>
              <a:gd name="connsiteY2" fmla="*/ 154479 h 1617662"/>
              <a:gd name="connsiteX3" fmla="*/ 1020676 w 1619250"/>
              <a:gd name="connsiteY3" fmla="*/ 165666 h 1617662"/>
              <a:gd name="connsiteX4" fmla="*/ 1059385 w 1619250"/>
              <a:gd name="connsiteY4" fmla="*/ 182405 h 1617662"/>
              <a:gd name="connsiteX5" fmla="*/ 1158875 w 1619250"/>
              <a:gd name="connsiteY5" fmla="*/ 77787 h 1617662"/>
              <a:gd name="connsiteX6" fmla="*/ 1249362 w 1619250"/>
              <a:gd name="connsiteY6" fmla="*/ 128587 h 1617662"/>
              <a:gd name="connsiteX7" fmla="*/ 1212628 w 1619250"/>
              <a:gd name="connsiteY7" fmla="*/ 267361 h 1617662"/>
              <a:gd name="connsiteX8" fmla="*/ 1233852 w 1619250"/>
              <a:gd name="connsiteY8" fmla="*/ 281489 h 1617662"/>
              <a:gd name="connsiteX9" fmla="*/ 1276002 w 1619250"/>
              <a:gd name="connsiteY9" fmla="*/ 322146 h 1617662"/>
              <a:gd name="connsiteX10" fmla="*/ 1409700 w 1619250"/>
              <a:gd name="connsiteY10" fmla="*/ 263525 h 1617662"/>
              <a:gd name="connsiteX11" fmla="*/ 1473200 w 1619250"/>
              <a:gd name="connsiteY11" fmla="*/ 344488 h 1617662"/>
              <a:gd name="connsiteX12" fmla="*/ 1387587 w 1619250"/>
              <a:gd name="connsiteY12" fmla="*/ 458303 h 1617662"/>
              <a:gd name="connsiteX13" fmla="*/ 1394228 w 1619250"/>
              <a:gd name="connsiteY13" fmla="*/ 467599 h 1617662"/>
              <a:gd name="connsiteX14" fmla="*/ 1431944 w 1619250"/>
              <a:gd name="connsiteY14" fmla="*/ 542726 h 1617662"/>
              <a:gd name="connsiteX15" fmla="*/ 1574800 w 1619250"/>
              <a:gd name="connsiteY15" fmla="*/ 539750 h 1617662"/>
              <a:gd name="connsiteX16" fmla="*/ 1603375 w 1619250"/>
              <a:gd name="connsiteY16" fmla="*/ 638175 h 1617662"/>
              <a:gd name="connsiteX17" fmla="*/ 1477160 w 1619250"/>
              <a:gd name="connsiteY17" fmla="*/ 710875 h 1617662"/>
              <a:gd name="connsiteX18" fmla="*/ 1483169 w 1619250"/>
              <a:gd name="connsiteY18" fmla="*/ 742768 h 1617662"/>
              <a:gd name="connsiteX19" fmla="*/ 1485310 w 1619250"/>
              <a:gd name="connsiteY19" fmla="*/ 795975 h 1617662"/>
              <a:gd name="connsiteX20" fmla="*/ 1619250 w 1619250"/>
              <a:gd name="connsiteY20" fmla="*/ 847724 h 1617662"/>
              <a:gd name="connsiteX21" fmla="*/ 1606550 w 1619250"/>
              <a:gd name="connsiteY21" fmla="*/ 949324 h 1617662"/>
              <a:gd name="connsiteX22" fmla="*/ 1466784 w 1619250"/>
              <a:gd name="connsiteY22" fmla="*/ 969434 h 1617662"/>
              <a:gd name="connsiteX23" fmla="*/ 1466709 w 1619250"/>
              <a:gd name="connsiteY23" fmla="*/ 969830 h 1617662"/>
              <a:gd name="connsiteX24" fmla="*/ 1444759 w 1619250"/>
              <a:gd name="connsiteY24" fmla="*/ 1041504 h 1617662"/>
              <a:gd name="connsiteX25" fmla="*/ 1436556 w 1619250"/>
              <a:gd name="connsiteY25" fmla="*/ 1059607 h 1617662"/>
              <a:gd name="connsiteX26" fmla="*/ 1539875 w 1619250"/>
              <a:gd name="connsiteY26" fmla="*/ 1158875 h 1617662"/>
              <a:gd name="connsiteX27" fmla="*/ 1490663 w 1619250"/>
              <a:gd name="connsiteY27" fmla="*/ 1247775 h 1617662"/>
              <a:gd name="connsiteX28" fmla="*/ 1352092 w 1619250"/>
              <a:gd name="connsiteY28" fmla="*/ 1212374 h 1617662"/>
              <a:gd name="connsiteX29" fmla="*/ 1349843 w 1619250"/>
              <a:gd name="connsiteY29" fmla="*/ 1215872 h 1617662"/>
              <a:gd name="connsiteX30" fmla="*/ 1294635 w 1619250"/>
              <a:gd name="connsiteY30" fmla="*/ 1274490 h 1617662"/>
              <a:gd name="connsiteX31" fmla="*/ 1354138 w 1619250"/>
              <a:gd name="connsiteY31" fmla="*/ 1408112 h 1617662"/>
              <a:gd name="connsiteX32" fmla="*/ 1273176 w 1619250"/>
              <a:gd name="connsiteY32" fmla="*/ 1473199 h 1617662"/>
              <a:gd name="connsiteX33" fmla="*/ 1157217 w 1619250"/>
              <a:gd name="connsiteY33" fmla="*/ 1385195 h 1617662"/>
              <a:gd name="connsiteX34" fmla="*/ 1120350 w 1619250"/>
              <a:gd name="connsiteY34" fmla="*/ 1409895 h 1617662"/>
              <a:gd name="connsiteX35" fmla="*/ 1075411 w 1619250"/>
              <a:gd name="connsiteY35" fmla="*/ 1427570 h 1617662"/>
              <a:gd name="connsiteX36" fmla="*/ 1079500 w 1619250"/>
              <a:gd name="connsiteY36" fmla="*/ 1574800 h 1617662"/>
              <a:gd name="connsiteX37" fmla="*/ 979488 w 1619250"/>
              <a:gd name="connsiteY37" fmla="*/ 1603375 h 1617662"/>
              <a:gd name="connsiteX38" fmla="*/ 906418 w 1619250"/>
              <a:gd name="connsiteY38" fmla="*/ 1476518 h 1617662"/>
              <a:gd name="connsiteX39" fmla="*/ 874521 w 1619250"/>
              <a:gd name="connsiteY39" fmla="*/ 1482591 h 1617662"/>
              <a:gd name="connsiteX40" fmla="*/ 821659 w 1619250"/>
              <a:gd name="connsiteY40" fmla="*/ 1484809 h 1617662"/>
              <a:gd name="connsiteX41" fmla="*/ 769938 w 1619250"/>
              <a:gd name="connsiteY41" fmla="*/ 1617662 h 1617662"/>
              <a:gd name="connsiteX42" fmla="*/ 668337 w 1619250"/>
              <a:gd name="connsiteY42" fmla="*/ 1606550 h 1617662"/>
              <a:gd name="connsiteX43" fmla="*/ 648200 w 1619250"/>
              <a:gd name="connsiteY43" fmla="*/ 1466596 h 1617662"/>
              <a:gd name="connsiteX44" fmla="*/ 647485 w 1619250"/>
              <a:gd name="connsiteY44" fmla="*/ 1466463 h 1617662"/>
              <a:gd name="connsiteX45" fmla="*/ 575832 w 1619250"/>
              <a:gd name="connsiteY45" fmla="*/ 1444578 h 1617662"/>
              <a:gd name="connsiteX46" fmla="*/ 558072 w 1619250"/>
              <a:gd name="connsiteY46" fmla="*/ 1436539 h 1617662"/>
              <a:gd name="connsiteX47" fmla="*/ 458787 w 1619250"/>
              <a:gd name="connsiteY47" fmla="*/ 1539875 h 1617662"/>
              <a:gd name="connsiteX48" fmla="*/ 368300 w 1619250"/>
              <a:gd name="connsiteY48" fmla="*/ 1489075 h 1617662"/>
              <a:gd name="connsiteX49" fmla="*/ 404648 w 1619250"/>
              <a:gd name="connsiteY49" fmla="*/ 1351758 h 1617662"/>
              <a:gd name="connsiteX50" fmla="*/ 401488 w 1619250"/>
              <a:gd name="connsiteY50" fmla="*/ 1349726 h 1617662"/>
              <a:gd name="connsiteX51" fmla="*/ 342640 w 1619250"/>
              <a:gd name="connsiteY51" fmla="*/ 1294298 h 1617662"/>
              <a:gd name="connsiteX52" fmla="*/ 209550 w 1619250"/>
              <a:gd name="connsiteY52" fmla="*/ 1354137 h 1617662"/>
              <a:gd name="connsiteX53" fmla="*/ 146050 w 1619250"/>
              <a:gd name="connsiteY53" fmla="*/ 1273175 h 1617662"/>
              <a:gd name="connsiteX54" fmla="*/ 232208 w 1619250"/>
              <a:gd name="connsiteY54" fmla="*/ 1157271 h 1617662"/>
              <a:gd name="connsiteX55" fmla="*/ 207227 w 1619250"/>
              <a:gd name="connsiteY55" fmla="*/ 1120016 h 1617662"/>
              <a:gd name="connsiteX56" fmla="*/ 189389 w 1619250"/>
              <a:gd name="connsiteY56" fmla="*/ 1074838 h 1617662"/>
              <a:gd name="connsiteX57" fmla="*/ 42862 w 1619250"/>
              <a:gd name="connsiteY57" fmla="*/ 1077912 h 1617662"/>
              <a:gd name="connsiteX58" fmla="*/ 14287 w 1619250"/>
              <a:gd name="connsiteY58" fmla="*/ 979487 h 1617662"/>
              <a:gd name="connsiteX59" fmla="*/ 140548 w 1619250"/>
              <a:gd name="connsiteY59" fmla="*/ 906174 h 1617662"/>
              <a:gd name="connsiteX60" fmla="*/ 134493 w 1619250"/>
              <a:gd name="connsiteY60" fmla="*/ 874043 h 1617662"/>
              <a:gd name="connsiteX61" fmla="*/ 132361 w 1619250"/>
              <a:gd name="connsiteY61" fmla="*/ 821076 h 1617662"/>
              <a:gd name="connsiteX62" fmla="*/ 0 w 1619250"/>
              <a:gd name="connsiteY62" fmla="*/ 769937 h 1617662"/>
              <a:gd name="connsiteX63" fmla="*/ 11112 w 1619250"/>
              <a:gd name="connsiteY63" fmla="*/ 668337 h 1617662"/>
              <a:gd name="connsiteX64" fmla="*/ 150722 w 1619250"/>
              <a:gd name="connsiteY64" fmla="*/ 648393 h 1617662"/>
              <a:gd name="connsiteX65" fmla="*/ 150953 w 1619250"/>
              <a:gd name="connsiteY65" fmla="*/ 647170 h 1617662"/>
              <a:gd name="connsiteX66" fmla="*/ 172903 w 1619250"/>
              <a:gd name="connsiteY66" fmla="*/ 575583 h 1617662"/>
              <a:gd name="connsiteX67" fmla="*/ 180932 w 1619250"/>
              <a:gd name="connsiteY67" fmla="*/ 557888 h 1617662"/>
              <a:gd name="connsiteX68" fmla="*/ 77787 w 1619250"/>
              <a:gd name="connsiteY68" fmla="*/ 458787 h 1617662"/>
              <a:gd name="connsiteX69" fmla="*/ 128587 w 1619250"/>
              <a:gd name="connsiteY69" fmla="*/ 368300 h 1617662"/>
              <a:gd name="connsiteX70" fmla="*/ 265788 w 1619250"/>
              <a:gd name="connsiteY70" fmla="*/ 404618 h 1617662"/>
              <a:gd name="connsiteX71" fmla="*/ 267819 w 1619250"/>
              <a:gd name="connsiteY71" fmla="*/ 401465 h 1617662"/>
              <a:gd name="connsiteX72" fmla="*/ 323724 w 1619250"/>
              <a:gd name="connsiteY72" fmla="*/ 342199 h 1617662"/>
              <a:gd name="connsiteX73" fmla="*/ 265112 w 1619250"/>
              <a:gd name="connsiteY73" fmla="*/ 209550 h 1617662"/>
              <a:gd name="connsiteX74" fmla="*/ 344487 w 1619250"/>
              <a:gd name="connsiteY74" fmla="*/ 146050 h 1617662"/>
              <a:gd name="connsiteX75" fmla="*/ 460547 w 1619250"/>
              <a:gd name="connsiteY75" fmla="*/ 232325 h 1617662"/>
              <a:gd name="connsiteX76" fmla="*/ 497312 w 1619250"/>
              <a:gd name="connsiteY76" fmla="*/ 207728 h 1617662"/>
              <a:gd name="connsiteX77" fmla="*/ 542279 w 1619250"/>
              <a:gd name="connsiteY77" fmla="*/ 190056 h 1617662"/>
              <a:gd name="connsiteX78" fmla="*/ 538162 w 1619250"/>
              <a:gd name="connsiteY78" fmla="*/ 42862 h 1617662"/>
              <a:gd name="connsiteX79" fmla="*/ 638174 w 1619250"/>
              <a:gd name="connsiteY79" fmla="*/ 14287 h 1617662"/>
              <a:gd name="connsiteX80" fmla="*/ 711825 w 1619250"/>
              <a:gd name="connsiteY80" fmla="*/ 142152 h 1617662"/>
              <a:gd name="connsiteX81" fmla="*/ 759983 w 1619250"/>
              <a:gd name="connsiteY81" fmla="*/ 133603 h 1617662"/>
              <a:gd name="connsiteX82" fmla="*/ 796385 w 1619250"/>
              <a:gd name="connsiteY82" fmla="*/ 134513 h 16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619250" h="1617662">
                <a:moveTo>
                  <a:pt x="847725" y="0"/>
                </a:moveTo>
                <a:lnTo>
                  <a:pt x="949326" y="11113"/>
                </a:lnTo>
                <a:lnTo>
                  <a:pt x="970985" y="154479"/>
                </a:lnTo>
                <a:lnTo>
                  <a:pt x="1020676" y="165666"/>
                </a:lnTo>
                <a:lnTo>
                  <a:pt x="1059385" y="182405"/>
                </a:lnTo>
                <a:lnTo>
                  <a:pt x="1158875" y="77787"/>
                </a:lnTo>
                <a:lnTo>
                  <a:pt x="1249362" y="128587"/>
                </a:lnTo>
                <a:lnTo>
                  <a:pt x="1212628" y="267361"/>
                </a:lnTo>
                <a:lnTo>
                  <a:pt x="1233852" y="281489"/>
                </a:lnTo>
                <a:lnTo>
                  <a:pt x="1276002" y="322146"/>
                </a:lnTo>
                <a:lnTo>
                  <a:pt x="1409700" y="263525"/>
                </a:lnTo>
                <a:lnTo>
                  <a:pt x="1473200" y="344488"/>
                </a:lnTo>
                <a:lnTo>
                  <a:pt x="1387587" y="458303"/>
                </a:lnTo>
                <a:lnTo>
                  <a:pt x="1394228" y="467599"/>
                </a:lnTo>
                <a:lnTo>
                  <a:pt x="1431944" y="542726"/>
                </a:lnTo>
                <a:lnTo>
                  <a:pt x="1574800" y="539750"/>
                </a:lnTo>
                <a:lnTo>
                  <a:pt x="1603375" y="638175"/>
                </a:lnTo>
                <a:lnTo>
                  <a:pt x="1477160" y="710875"/>
                </a:lnTo>
                <a:lnTo>
                  <a:pt x="1483169" y="742768"/>
                </a:lnTo>
                <a:lnTo>
                  <a:pt x="1485310" y="795975"/>
                </a:lnTo>
                <a:lnTo>
                  <a:pt x="1619250" y="847724"/>
                </a:lnTo>
                <a:lnTo>
                  <a:pt x="1606550" y="949324"/>
                </a:lnTo>
                <a:lnTo>
                  <a:pt x="1466784" y="969434"/>
                </a:lnTo>
                <a:lnTo>
                  <a:pt x="1466709" y="969830"/>
                </a:lnTo>
                <a:cubicBezTo>
                  <a:pt x="1460705" y="994163"/>
                  <a:pt x="1453369" y="1018089"/>
                  <a:pt x="1444759" y="1041504"/>
                </a:cubicBezTo>
                <a:lnTo>
                  <a:pt x="1436556" y="1059607"/>
                </a:lnTo>
                <a:lnTo>
                  <a:pt x="1539875" y="1158875"/>
                </a:lnTo>
                <a:lnTo>
                  <a:pt x="1490663" y="1247775"/>
                </a:lnTo>
                <a:lnTo>
                  <a:pt x="1352092" y="1212374"/>
                </a:lnTo>
                <a:lnTo>
                  <a:pt x="1349843" y="1215872"/>
                </a:lnTo>
                <a:lnTo>
                  <a:pt x="1294635" y="1274490"/>
                </a:lnTo>
                <a:lnTo>
                  <a:pt x="1354138" y="1408112"/>
                </a:lnTo>
                <a:lnTo>
                  <a:pt x="1273176" y="1473199"/>
                </a:lnTo>
                <a:lnTo>
                  <a:pt x="1157217" y="1385195"/>
                </a:lnTo>
                <a:lnTo>
                  <a:pt x="1120350" y="1409895"/>
                </a:lnTo>
                <a:lnTo>
                  <a:pt x="1075411" y="1427570"/>
                </a:lnTo>
                <a:lnTo>
                  <a:pt x="1079500" y="1574800"/>
                </a:lnTo>
                <a:lnTo>
                  <a:pt x="979488" y="1603375"/>
                </a:lnTo>
                <a:lnTo>
                  <a:pt x="906418" y="1476518"/>
                </a:lnTo>
                <a:lnTo>
                  <a:pt x="874521" y="1482591"/>
                </a:lnTo>
                <a:lnTo>
                  <a:pt x="821659" y="1484809"/>
                </a:lnTo>
                <a:lnTo>
                  <a:pt x="769938" y="1617662"/>
                </a:lnTo>
                <a:lnTo>
                  <a:pt x="668337" y="1606550"/>
                </a:lnTo>
                <a:lnTo>
                  <a:pt x="648200" y="1466596"/>
                </a:lnTo>
                <a:lnTo>
                  <a:pt x="647485" y="1466463"/>
                </a:lnTo>
                <a:cubicBezTo>
                  <a:pt x="623160" y="1460484"/>
                  <a:pt x="599240" y="1453170"/>
                  <a:pt x="575832" y="1444578"/>
                </a:cubicBezTo>
                <a:lnTo>
                  <a:pt x="558072" y="1436539"/>
                </a:lnTo>
                <a:lnTo>
                  <a:pt x="458787" y="1539875"/>
                </a:lnTo>
                <a:lnTo>
                  <a:pt x="368300" y="1489075"/>
                </a:lnTo>
                <a:lnTo>
                  <a:pt x="404648" y="1351758"/>
                </a:lnTo>
                <a:lnTo>
                  <a:pt x="401488" y="1349726"/>
                </a:lnTo>
                <a:lnTo>
                  <a:pt x="342640" y="1294298"/>
                </a:lnTo>
                <a:lnTo>
                  <a:pt x="209550" y="1354137"/>
                </a:lnTo>
                <a:lnTo>
                  <a:pt x="146050" y="1273175"/>
                </a:lnTo>
                <a:lnTo>
                  <a:pt x="232208" y="1157271"/>
                </a:lnTo>
                <a:lnTo>
                  <a:pt x="207227" y="1120016"/>
                </a:lnTo>
                <a:lnTo>
                  <a:pt x="189389" y="1074838"/>
                </a:lnTo>
                <a:lnTo>
                  <a:pt x="42862" y="1077912"/>
                </a:lnTo>
                <a:lnTo>
                  <a:pt x="14287" y="979487"/>
                </a:lnTo>
                <a:lnTo>
                  <a:pt x="140548" y="906174"/>
                </a:lnTo>
                <a:lnTo>
                  <a:pt x="134493" y="874043"/>
                </a:lnTo>
                <a:lnTo>
                  <a:pt x="132361" y="821076"/>
                </a:lnTo>
                <a:lnTo>
                  <a:pt x="0" y="769937"/>
                </a:lnTo>
                <a:lnTo>
                  <a:pt x="11112" y="668337"/>
                </a:lnTo>
                <a:lnTo>
                  <a:pt x="150722" y="648393"/>
                </a:lnTo>
                <a:lnTo>
                  <a:pt x="150953" y="647170"/>
                </a:lnTo>
                <a:cubicBezTo>
                  <a:pt x="156957" y="622865"/>
                  <a:pt x="164293" y="598967"/>
                  <a:pt x="172903" y="575583"/>
                </a:cubicBezTo>
                <a:lnTo>
                  <a:pt x="180932" y="557888"/>
                </a:lnTo>
                <a:lnTo>
                  <a:pt x="77787" y="458787"/>
                </a:lnTo>
                <a:lnTo>
                  <a:pt x="128587" y="368300"/>
                </a:lnTo>
                <a:lnTo>
                  <a:pt x="265788" y="404618"/>
                </a:lnTo>
                <a:lnTo>
                  <a:pt x="267819" y="401465"/>
                </a:lnTo>
                <a:lnTo>
                  <a:pt x="323724" y="342199"/>
                </a:lnTo>
                <a:lnTo>
                  <a:pt x="265112" y="209550"/>
                </a:lnTo>
                <a:lnTo>
                  <a:pt x="344487" y="146050"/>
                </a:lnTo>
                <a:lnTo>
                  <a:pt x="460547" y="232325"/>
                </a:lnTo>
                <a:lnTo>
                  <a:pt x="497312" y="207728"/>
                </a:lnTo>
                <a:lnTo>
                  <a:pt x="542279" y="190056"/>
                </a:lnTo>
                <a:lnTo>
                  <a:pt x="538162" y="42862"/>
                </a:lnTo>
                <a:lnTo>
                  <a:pt x="638174" y="14287"/>
                </a:lnTo>
                <a:lnTo>
                  <a:pt x="711825" y="142152"/>
                </a:lnTo>
                <a:lnTo>
                  <a:pt x="759983" y="133603"/>
                </a:lnTo>
                <a:lnTo>
                  <a:pt x="796385" y="134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7951720" y="1761332"/>
            <a:ext cx="1075865" cy="1075865"/>
          </a:xfrm>
          <a:custGeom>
            <a:avLst/>
            <a:gdLst>
              <a:gd name="connsiteX0" fmla="*/ 615950 w 1174750"/>
              <a:gd name="connsiteY0" fmla="*/ 0 h 1174750"/>
              <a:gd name="connsiteX1" fmla="*/ 690562 w 1174750"/>
              <a:gd name="connsiteY1" fmla="*/ 7938 h 1174750"/>
              <a:gd name="connsiteX2" fmla="*/ 704967 w 1174750"/>
              <a:gd name="connsiteY2" fmla="*/ 112884 h 1174750"/>
              <a:gd name="connsiteX3" fmla="*/ 742050 w 1174750"/>
              <a:gd name="connsiteY3" fmla="*/ 121270 h 1174750"/>
              <a:gd name="connsiteX4" fmla="*/ 769468 w 1174750"/>
              <a:gd name="connsiteY4" fmla="*/ 133166 h 1174750"/>
              <a:gd name="connsiteX5" fmla="*/ 841375 w 1174750"/>
              <a:gd name="connsiteY5" fmla="*/ 57150 h 1174750"/>
              <a:gd name="connsiteX6" fmla="*/ 908050 w 1174750"/>
              <a:gd name="connsiteY6" fmla="*/ 93663 h 1174750"/>
              <a:gd name="connsiteX7" fmla="*/ 881353 w 1174750"/>
              <a:gd name="connsiteY7" fmla="*/ 195319 h 1174750"/>
              <a:gd name="connsiteX8" fmla="*/ 896621 w 1174750"/>
              <a:gd name="connsiteY8" fmla="*/ 205513 h 1174750"/>
              <a:gd name="connsiteX9" fmla="*/ 927173 w 1174750"/>
              <a:gd name="connsiteY9" fmla="*/ 235070 h 1174750"/>
              <a:gd name="connsiteX10" fmla="*/ 1022350 w 1174750"/>
              <a:gd name="connsiteY10" fmla="*/ 192087 h 1174750"/>
              <a:gd name="connsiteX11" fmla="*/ 1069975 w 1174750"/>
              <a:gd name="connsiteY11" fmla="*/ 250824 h 1174750"/>
              <a:gd name="connsiteX12" fmla="*/ 1008057 w 1174750"/>
              <a:gd name="connsiteY12" fmla="*/ 334058 h 1174750"/>
              <a:gd name="connsiteX13" fmla="*/ 1012850 w 1174750"/>
              <a:gd name="connsiteY13" fmla="*/ 340787 h 1174750"/>
              <a:gd name="connsiteX14" fmla="*/ 1035896 w 1174750"/>
              <a:gd name="connsiteY14" fmla="*/ 395218 h 1174750"/>
              <a:gd name="connsiteX15" fmla="*/ 1144588 w 1174750"/>
              <a:gd name="connsiteY15" fmla="*/ 392112 h 1174750"/>
              <a:gd name="connsiteX16" fmla="*/ 1165225 w 1174750"/>
              <a:gd name="connsiteY16" fmla="*/ 463549 h 1174750"/>
              <a:gd name="connsiteX17" fmla="*/ 1072819 w 1174750"/>
              <a:gd name="connsiteY17" fmla="*/ 516353 h 1174750"/>
              <a:gd name="connsiteX18" fmla="*/ 1077438 w 1174750"/>
              <a:gd name="connsiteY18" fmla="*/ 540687 h 1174750"/>
              <a:gd name="connsiteX19" fmla="*/ 1076865 w 1174750"/>
              <a:gd name="connsiteY19" fmla="*/ 577826 h 1174750"/>
              <a:gd name="connsiteX20" fmla="*/ 1174750 w 1174750"/>
              <a:gd name="connsiteY20" fmla="*/ 615950 h 1174750"/>
              <a:gd name="connsiteX21" fmla="*/ 1166813 w 1174750"/>
              <a:gd name="connsiteY21" fmla="*/ 690562 h 1174750"/>
              <a:gd name="connsiteX22" fmla="*/ 1062601 w 1174750"/>
              <a:gd name="connsiteY22" fmla="*/ 705007 h 1174750"/>
              <a:gd name="connsiteX23" fmla="*/ 1049710 w 1174750"/>
              <a:gd name="connsiteY23" fmla="*/ 757392 h 1174750"/>
              <a:gd name="connsiteX24" fmla="*/ 1043913 w 1174750"/>
              <a:gd name="connsiteY24" fmla="*/ 770170 h 1174750"/>
              <a:gd name="connsiteX25" fmla="*/ 1119188 w 1174750"/>
              <a:gd name="connsiteY25" fmla="*/ 841375 h 1174750"/>
              <a:gd name="connsiteX26" fmla="*/ 1082676 w 1174750"/>
              <a:gd name="connsiteY26" fmla="*/ 908050 h 1174750"/>
              <a:gd name="connsiteX27" fmla="*/ 982045 w 1174750"/>
              <a:gd name="connsiteY27" fmla="*/ 881886 h 1174750"/>
              <a:gd name="connsiteX28" fmla="*/ 980809 w 1174750"/>
              <a:gd name="connsiteY28" fmla="*/ 883806 h 1174750"/>
              <a:gd name="connsiteX29" fmla="*/ 940450 w 1174750"/>
              <a:gd name="connsiteY29" fmla="*/ 926599 h 1174750"/>
              <a:gd name="connsiteX30" fmla="*/ 982662 w 1174750"/>
              <a:gd name="connsiteY30" fmla="*/ 1022349 h 1174750"/>
              <a:gd name="connsiteX31" fmla="*/ 925512 w 1174750"/>
              <a:gd name="connsiteY31" fmla="*/ 1069974 h 1174750"/>
              <a:gd name="connsiteX32" fmla="*/ 840644 w 1174750"/>
              <a:gd name="connsiteY32" fmla="*/ 1006841 h 1174750"/>
              <a:gd name="connsiteX33" fmla="*/ 814145 w 1174750"/>
              <a:gd name="connsiteY33" fmla="*/ 1024591 h 1174750"/>
              <a:gd name="connsiteX34" fmla="*/ 781185 w 1174750"/>
              <a:gd name="connsiteY34" fmla="*/ 1037594 h 1174750"/>
              <a:gd name="connsiteX35" fmla="*/ 784225 w 1174750"/>
              <a:gd name="connsiteY35" fmla="*/ 1143000 h 1174750"/>
              <a:gd name="connsiteX36" fmla="*/ 711200 w 1174750"/>
              <a:gd name="connsiteY36" fmla="*/ 1163637 h 1174750"/>
              <a:gd name="connsiteX37" fmla="*/ 658868 w 1174750"/>
              <a:gd name="connsiteY37" fmla="*/ 1073062 h 1174750"/>
              <a:gd name="connsiteX38" fmla="*/ 635880 w 1174750"/>
              <a:gd name="connsiteY38" fmla="*/ 1077436 h 1174750"/>
              <a:gd name="connsiteX39" fmla="*/ 597489 w 1174750"/>
              <a:gd name="connsiteY39" fmla="*/ 1076843 h 1174750"/>
              <a:gd name="connsiteX40" fmla="*/ 560387 w 1174750"/>
              <a:gd name="connsiteY40" fmla="*/ 1174750 h 1174750"/>
              <a:gd name="connsiteX41" fmla="*/ 485774 w 1174750"/>
              <a:gd name="connsiteY41" fmla="*/ 1166813 h 1174750"/>
              <a:gd name="connsiteX42" fmla="*/ 470244 w 1174750"/>
              <a:gd name="connsiteY42" fmla="*/ 1062239 h 1174750"/>
              <a:gd name="connsiteX43" fmla="*/ 419327 w 1174750"/>
              <a:gd name="connsiteY43" fmla="*/ 1049708 h 1174750"/>
              <a:gd name="connsiteX44" fmla="*/ 404822 w 1174750"/>
              <a:gd name="connsiteY44" fmla="*/ 1043134 h 1174750"/>
              <a:gd name="connsiteX45" fmla="*/ 333374 w 1174750"/>
              <a:gd name="connsiteY45" fmla="*/ 1117600 h 1174750"/>
              <a:gd name="connsiteX46" fmla="*/ 268287 w 1174750"/>
              <a:gd name="connsiteY46" fmla="*/ 1081088 h 1174750"/>
              <a:gd name="connsiteX47" fmla="*/ 294359 w 1174750"/>
              <a:gd name="connsiteY47" fmla="*/ 981814 h 1174750"/>
              <a:gd name="connsiteX48" fmla="*/ 292795 w 1174750"/>
              <a:gd name="connsiteY48" fmla="*/ 980808 h 1174750"/>
              <a:gd name="connsiteX49" fmla="*/ 249696 w 1174750"/>
              <a:gd name="connsiteY49" fmla="*/ 940224 h 1174750"/>
              <a:gd name="connsiteX50" fmla="*/ 152399 w 1174750"/>
              <a:gd name="connsiteY50" fmla="*/ 982662 h 1174750"/>
              <a:gd name="connsiteX51" fmla="*/ 106362 w 1174750"/>
              <a:gd name="connsiteY51" fmla="*/ 925512 h 1174750"/>
              <a:gd name="connsiteX52" fmla="*/ 169531 w 1174750"/>
              <a:gd name="connsiteY52" fmla="*/ 840597 h 1174750"/>
              <a:gd name="connsiteX53" fmla="*/ 151782 w 1174750"/>
              <a:gd name="connsiteY53" fmla="*/ 814144 h 1174750"/>
              <a:gd name="connsiteX54" fmla="*/ 138529 w 1174750"/>
              <a:gd name="connsiteY54" fmla="*/ 780584 h 1174750"/>
              <a:gd name="connsiteX55" fmla="*/ 31749 w 1174750"/>
              <a:gd name="connsiteY55" fmla="*/ 782637 h 1174750"/>
              <a:gd name="connsiteX56" fmla="*/ 11112 w 1174750"/>
              <a:gd name="connsiteY56" fmla="*/ 712787 h 1174750"/>
              <a:gd name="connsiteX57" fmla="*/ 103243 w 1174750"/>
              <a:gd name="connsiteY57" fmla="*/ 658532 h 1174750"/>
              <a:gd name="connsiteX58" fmla="*/ 98900 w 1174750"/>
              <a:gd name="connsiteY58" fmla="*/ 635651 h 1174750"/>
              <a:gd name="connsiteX59" fmla="*/ 99486 w 1174750"/>
              <a:gd name="connsiteY59" fmla="*/ 597694 h 1174750"/>
              <a:gd name="connsiteX60" fmla="*/ 0 w 1174750"/>
              <a:gd name="connsiteY60" fmla="*/ 560387 h 1174750"/>
              <a:gd name="connsiteX61" fmla="*/ 7937 w 1174750"/>
              <a:gd name="connsiteY61" fmla="*/ 485775 h 1174750"/>
              <a:gd name="connsiteX62" fmla="*/ 114022 w 1174750"/>
              <a:gd name="connsiteY62" fmla="*/ 470174 h 1174750"/>
              <a:gd name="connsiteX63" fmla="*/ 126629 w 1174750"/>
              <a:gd name="connsiteY63" fmla="*/ 418946 h 1174750"/>
              <a:gd name="connsiteX64" fmla="*/ 132605 w 1174750"/>
              <a:gd name="connsiteY64" fmla="*/ 405771 h 1174750"/>
              <a:gd name="connsiteX65" fmla="*/ 57150 w 1174750"/>
              <a:gd name="connsiteY65" fmla="*/ 333375 h 1174750"/>
              <a:gd name="connsiteX66" fmla="*/ 93662 w 1174750"/>
              <a:gd name="connsiteY66" fmla="*/ 268287 h 1174750"/>
              <a:gd name="connsiteX67" fmla="*/ 194147 w 1174750"/>
              <a:gd name="connsiteY67" fmla="*/ 294677 h 1174750"/>
              <a:gd name="connsiteX68" fmla="*/ 195530 w 1174750"/>
              <a:gd name="connsiteY68" fmla="*/ 292531 h 1174750"/>
              <a:gd name="connsiteX69" fmla="*/ 235678 w 1174750"/>
              <a:gd name="connsiteY69" fmla="*/ 249961 h 1174750"/>
              <a:gd name="connsiteX70" fmla="*/ 192087 w 1174750"/>
              <a:gd name="connsiteY70" fmla="*/ 152400 h 1174750"/>
              <a:gd name="connsiteX71" fmla="*/ 250824 w 1174750"/>
              <a:gd name="connsiteY71" fmla="*/ 106362 h 1174750"/>
              <a:gd name="connsiteX72" fmla="*/ 335694 w 1174750"/>
              <a:gd name="connsiteY72" fmla="*/ 169496 h 1174750"/>
              <a:gd name="connsiteX73" fmla="*/ 362193 w 1174750"/>
              <a:gd name="connsiteY73" fmla="*/ 151746 h 1174750"/>
              <a:gd name="connsiteX74" fmla="*/ 395198 w 1174750"/>
              <a:gd name="connsiteY74" fmla="*/ 138726 h 1174750"/>
              <a:gd name="connsiteX75" fmla="*/ 392112 w 1174750"/>
              <a:gd name="connsiteY75" fmla="*/ 31750 h 1174750"/>
              <a:gd name="connsiteX76" fmla="*/ 463549 w 1174750"/>
              <a:gd name="connsiteY76" fmla="*/ 11112 h 1174750"/>
              <a:gd name="connsiteX77" fmla="*/ 518238 w 1174750"/>
              <a:gd name="connsiteY77" fmla="*/ 103979 h 1174750"/>
              <a:gd name="connsiteX78" fmla="*/ 552910 w 1174750"/>
              <a:gd name="connsiteY78" fmla="*/ 97845 h 1174750"/>
              <a:gd name="connsiteX79" fmla="*/ 577990 w 1174750"/>
              <a:gd name="connsiteY79" fmla="*/ 9849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74750" h="1174750">
                <a:moveTo>
                  <a:pt x="615950" y="0"/>
                </a:moveTo>
                <a:lnTo>
                  <a:pt x="690562" y="7938"/>
                </a:lnTo>
                <a:lnTo>
                  <a:pt x="704967" y="112884"/>
                </a:lnTo>
                <a:lnTo>
                  <a:pt x="742050" y="121270"/>
                </a:lnTo>
                <a:lnTo>
                  <a:pt x="769468" y="133166"/>
                </a:lnTo>
                <a:lnTo>
                  <a:pt x="841375" y="57150"/>
                </a:lnTo>
                <a:lnTo>
                  <a:pt x="908050" y="93663"/>
                </a:lnTo>
                <a:lnTo>
                  <a:pt x="881353" y="195319"/>
                </a:lnTo>
                <a:lnTo>
                  <a:pt x="896621" y="205513"/>
                </a:lnTo>
                <a:lnTo>
                  <a:pt x="927173" y="235070"/>
                </a:lnTo>
                <a:lnTo>
                  <a:pt x="1022350" y="192087"/>
                </a:lnTo>
                <a:lnTo>
                  <a:pt x="1069975" y="250824"/>
                </a:lnTo>
                <a:lnTo>
                  <a:pt x="1008057" y="334058"/>
                </a:lnTo>
                <a:lnTo>
                  <a:pt x="1012850" y="340787"/>
                </a:lnTo>
                <a:lnTo>
                  <a:pt x="1035896" y="395218"/>
                </a:lnTo>
                <a:lnTo>
                  <a:pt x="1144588" y="392112"/>
                </a:lnTo>
                <a:lnTo>
                  <a:pt x="1165225" y="463549"/>
                </a:lnTo>
                <a:lnTo>
                  <a:pt x="1072819" y="516353"/>
                </a:lnTo>
                <a:lnTo>
                  <a:pt x="1077438" y="540687"/>
                </a:lnTo>
                <a:lnTo>
                  <a:pt x="1076865" y="577826"/>
                </a:lnTo>
                <a:lnTo>
                  <a:pt x="1174750" y="615950"/>
                </a:lnTo>
                <a:lnTo>
                  <a:pt x="1166813" y="690562"/>
                </a:lnTo>
                <a:lnTo>
                  <a:pt x="1062601" y="705007"/>
                </a:lnTo>
                <a:lnTo>
                  <a:pt x="1049710" y="757392"/>
                </a:lnTo>
                <a:lnTo>
                  <a:pt x="1043913" y="770170"/>
                </a:lnTo>
                <a:lnTo>
                  <a:pt x="1119188" y="841375"/>
                </a:lnTo>
                <a:lnTo>
                  <a:pt x="1082676" y="908050"/>
                </a:lnTo>
                <a:lnTo>
                  <a:pt x="982045" y="881886"/>
                </a:lnTo>
                <a:lnTo>
                  <a:pt x="980809" y="883806"/>
                </a:lnTo>
                <a:lnTo>
                  <a:pt x="940450" y="926599"/>
                </a:lnTo>
                <a:lnTo>
                  <a:pt x="982662" y="1022349"/>
                </a:lnTo>
                <a:lnTo>
                  <a:pt x="925512" y="1069974"/>
                </a:lnTo>
                <a:lnTo>
                  <a:pt x="840644" y="1006841"/>
                </a:lnTo>
                <a:lnTo>
                  <a:pt x="814145" y="1024591"/>
                </a:lnTo>
                <a:lnTo>
                  <a:pt x="781185" y="1037594"/>
                </a:lnTo>
                <a:lnTo>
                  <a:pt x="784225" y="1143000"/>
                </a:lnTo>
                <a:lnTo>
                  <a:pt x="711200" y="1163637"/>
                </a:lnTo>
                <a:lnTo>
                  <a:pt x="658868" y="1073062"/>
                </a:lnTo>
                <a:lnTo>
                  <a:pt x="635880" y="1077436"/>
                </a:lnTo>
                <a:lnTo>
                  <a:pt x="597489" y="1076843"/>
                </a:lnTo>
                <a:lnTo>
                  <a:pt x="560387" y="1174750"/>
                </a:lnTo>
                <a:lnTo>
                  <a:pt x="485774" y="1166813"/>
                </a:lnTo>
                <a:lnTo>
                  <a:pt x="470244" y="1062239"/>
                </a:lnTo>
                <a:lnTo>
                  <a:pt x="419327" y="1049708"/>
                </a:lnTo>
                <a:lnTo>
                  <a:pt x="404822" y="1043134"/>
                </a:lnTo>
                <a:lnTo>
                  <a:pt x="333374" y="1117600"/>
                </a:lnTo>
                <a:lnTo>
                  <a:pt x="268287" y="1081088"/>
                </a:lnTo>
                <a:lnTo>
                  <a:pt x="294359" y="981814"/>
                </a:lnTo>
                <a:lnTo>
                  <a:pt x="292795" y="980808"/>
                </a:lnTo>
                <a:lnTo>
                  <a:pt x="249696" y="940224"/>
                </a:lnTo>
                <a:lnTo>
                  <a:pt x="152399" y="982662"/>
                </a:lnTo>
                <a:lnTo>
                  <a:pt x="106362" y="925512"/>
                </a:lnTo>
                <a:lnTo>
                  <a:pt x="169531" y="840597"/>
                </a:lnTo>
                <a:lnTo>
                  <a:pt x="151782" y="814144"/>
                </a:lnTo>
                <a:lnTo>
                  <a:pt x="138529" y="780584"/>
                </a:lnTo>
                <a:lnTo>
                  <a:pt x="31749" y="782637"/>
                </a:lnTo>
                <a:lnTo>
                  <a:pt x="11112" y="712787"/>
                </a:lnTo>
                <a:lnTo>
                  <a:pt x="103243" y="658532"/>
                </a:lnTo>
                <a:lnTo>
                  <a:pt x="98900" y="635651"/>
                </a:lnTo>
                <a:lnTo>
                  <a:pt x="99486" y="597694"/>
                </a:lnTo>
                <a:lnTo>
                  <a:pt x="0" y="560387"/>
                </a:lnTo>
                <a:lnTo>
                  <a:pt x="7937" y="485775"/>
                </a:lnTo>
                <a:lnTo>
                  <a:pt x="114022" y="470174"/>
                </a:lnTo>
                <a:lnTo>
                  <a:pt x="126629" y="418946"/>
                </a:lnTo>
                <a:lnTo>
                  <a:pt x="132605" y="405771"/>
                </a:lnTo>
                <a:lnTo>
                  <a:pt x="57150" y="333375"/>
                </a:lnTo>
                <a:lnTo>
                  <a:pt x="93662" y="268287"/>
                </a:lnTo>
                <a:lnTo>
                  <a:pt x="194147" y="294677"/>
                </a:lnTo>
                <a:lnTo>
                  <a:pt x="195530" y="292531"/>
                </a:lnTo>
                <a:lnTo>
                  <a:pt x="235678" y="249961"/>
                </a:lnTo>
                <a:lnTo>
                  <a:pt x="192087" y="152400"/>
                </a:lnTo>
                <a:lnTo>
                  <a:pt x="250824" y="106362"/>
                </a:lnTo>
                <a:lnTo>
                  <a:pt x="335694" y="169496"/>
                </a:lnTo>
                <a:lnTo>
                  <a:pt x="362193" y="151746"/>
                </a:lnTo>
                <a:lnTo>
                  <a:pt x="395198" y="138726"/>
                </a:lnTo>
                <a:lnTo>
                  <a:pt x="392112" y="31750"/>
                </a:lnTo>
                <a:lnTo>
                  <a:pt x="463549" y="11112"/>
                </a:lnTo>
                <a:lnTo>
                  <a:pt x="518238" y="103979"/>
                </a:lnTo>
                <a:lnTo>
                  <a:pt x="552910" y="97845"/>
                </a:lnTo>
                <a:lnTo>
                  <a:pt x="577990" y="984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883651" y="2386497"/>
            <a:ext cx="594634" cy="594633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919736" y="2879357"/>
            <a:ext cx="1705392" cy="1703938"/>
          </a:xfrm>
          <a:custGeom>
            <a:avLst/>
            <a:gdLst>
              <a:gd name="connsiteX0" fmla="*/ 925512 w 1862137"/>
              <a:gd name="connsiteY0" fmla="*/ 0 h 1860550"/>
              <a:gd name="connsiteX1" fmla="*/ 978984 w 1862137"/>
              <a:gd name="connsiteY1" fmla="*/ 157330 h 1860550"/>
              <a:gd name="connsiteX2" fmla="*/ 1037671 w 1862137"/>
              <a:gd name="connsiteY2" fmla="*/ 159757 h 1860550"/>
              <a:gd name="connsiteX3" fmla="*/ 1083692 w 1862137"/>
              <a:gd name="connsiteY3" fmla="*/ 170718 h 1860550"/>
              <a:gd name="connsiteX4" fmla="*/ 1176338 w 1862137"/>
              <a:gd name="connsiteY4" fmla="*/ 31750 h 1860550"/>
              <a:gd name="connsiteX5" fmla="*/ 1289050 w 1862137"/>
              <a:gd name="connsiteY5" fmla="*/ 69850 h 1860550"/>
              <a:gd name="connsiteX6" fmla="*/ 1275692 w 1862137"/>
              <a:gd name="connsiteY6" fmla="*/ 236320 h 1860550"/>
              <a:gd name="connsiteX7" fmla="*/ 1319008 w 1862137"/>
              <a:gd name="connsiteY7" fmla="*/ 255918 h 1860550"/>
              <a:gd name="connsiteX8" fmla="*/ 1358662 w 1862137"/>
              <a:gd name="connsiteY8" fmla="*/ 284075 h 1860550"/>
              <a:gd name="connsiteX9" fmla="*/ 1495425 w 1862137"/>
              <a:gd name="connsiteY9" fmla="*/ 190500 h 1860550"/>
              <a:gd name="connsiteX10" fmla="*/ 1585912 w 1862137"/>
              <a:gd name="connsiteY10" fmla="*/ 268288 h 1860550"/>
              <a:gd name="connsiteX11" fmla="*/ 1511895 w 1862137"/>
              <a:gd name="connsiteY11" fmla="*/ 417350 h 1860550"/>
              <a:gd name="connsiteX12" fmla="*/ 1546743 w 1862137"/>
              <a:gd name="connsiteY12" fmla="*/ 454238 h 1860550"/>
              <a:gd name="connsiteX13" fmla="*/ 1576521 w 1862137"/>
              <a:gd name="connsiteY13" fmla="*/ 502126 h 1860550"/>
              <a:gd name="connsiteX14" fmla="*/ 1741488 w 1862137"/>
              <a:gd name="connsiteY14" fmla="*/ 468313 h 1860550"/>
              <a:gd name="connsiteX15" fmla="*/ 1793875 w 1862137"/>
              <a:gd name="connsiteY15" fmla="*/ 573088 h 1860550"/>
              <a:gd name="connsiteX16" fmla="*/ 1667696 w 1862137"/>
              <a:gd name="connsiteY16" fmla="*/ 681097 h 1860550"/>
              <a:gd name="connsiteX17" fmla="*/ 1684884 w 1862137"/>
              <a:gd name="connsiteY17" fmla="*/ 735702 h 1860550"/>
              <a:gd name="connsiteX18" fmla="*/ 1693262 w 1862137"/>
              <a:gd name="connsiteY18" fmla="*/ 776085 h 1860550"/>
              <a:gd name="connsiteX19" fmla="*/ 1854200 w 1862137"/>
              <a:gd name="connsiteY19" fmla="*/ 806450 h 1860550"/>
              <a:gd name="connsiteX20" fmla="*/ 1862137 w 1862137"/>
              <a:gd name="connsiteY20" fmla="*/ 925513 h 1860550"/>
              <a:gd name="connsiteX21" fmla="*/ 1704727 w 1862137"/>
              <a:gd name="connsiteY21" fmla="*/ 977642 h 1860550"/>
              <a:gd name="connsiteX22" fmla="*/ 1702277 w 1862137"/>
              <a:gd name="connsiteY22" fmla="*/ 1036783 h 1860550"/>
              <a:gd name="connsiteX23" fmla="*/ 1691105 w 1862137"/>
              <a:gd name="connsiteY23" fmla="*/ 1083603 h 1860550"/>
              <a:gd name="connsiteX24" fmla="*/ 1830387 w 1862137"/>
              <a:gd name="connsiteY24" fmla="*/ 1174750 h 1860550"/>
              <a:gd name="connsiteX25" fmla="*/ 1792287 w 1862137"/>
              <a:gd name="connsiteY25" fmla="*/ 1285875 h 1860550"/>
              <a:gd name="connsiteX26" fmla="*/ 1625658 w 1862137"/>
              <a:gd name="connsiteY26" fmla="*/ 1274561 h 1860550"/>
              <a:gd name="connsiteX27" fmla="*/ 1606030 w 1862137"/>
              <a:gd name="connsiteY27" fmla="*/ 1317868 h 1860550"/>
              <a:gd name="connsiteX28" fmla="*/ 1577382 w 1862137"/>
              <a:gd name="connsiteY28" fmla="*/ 1358141 h 1860550"/>
              <a:gd name="connsiteX29" fmla="*/ 1671637 w 1862137"/>
              <a:gd name="connsiteY29" fmla="*/ 1495425 h 1860550"/>
              <a:gd name="connsiteX30" fmla="*/ 1593850 w 1862137"/>
              <a:gd name="connsiteY30" fmla="*/ 1584325 h 1860550"/>
              <a:gd name="connsiteX31" fmla="*/ 1444760 w 1862137"/>
              <a:gd name="connsiteY31" fmla="*/ 1510294 h 1860550"/>
              <a:gd name="connsiteX32" fmla="*/ 1407533 w 1862137"/>
              <a:gd name="connsiteY32" fmla="*/ 1545400 h 1860550"/>
              <a:gd name="connsiteX33" fmla="*/ 1359818 w 1862137"/>
              <a:gd name="connsiteY33" fmla="*/ 1575017 h 1860550"/>
              <a:gd name="connsiteX34" fmla="*/ 1393825 w 1862137"/>
              <a:gd name="connsiteY34" fmla="*/ 1739900 h 1860550"/>
              <a:gd name="connsiteX35" fmla="*/ 1289050 w 1862137"/>
              <a:gd name="connsiteY35" fmla="*/ 1792287 h 1860550"/>
              <a:gd name="connsiteX36" fmla="*/ 1181011 w 1862137"/>
              <a:gd name="connsiteY36" fmla="*/ 1666074 h 1860550"/>
              <a:gd name="connsiteX37" fmla="*/ 1125816 w 1862137"/>
              <a:gd name="connsiteY37" fmla="*/ 1683417 h 1860550"/>
              <a:gd name="connsiteX38" fmla="*/ 1086058 w 1862137"/>
              <a:gd name="connsiteY38" fmla="*/ 1691651 h 1860550"/>
              <a:gd name="connsiteX39" fmla="*/ 1055688 w 1862137"/>
              <a:gd name="connsiteY39" fmla="*/ 1852613 h 1860550"/>
              <a:gd name="connsiteX40" fmla="*/ 936625 w 1862137"/>
              <a:gd name="connsiteY40" fmla="*/ 1860550 h 1860550"/>
              <a:gd name="connsiteX41" fmla="*/ 883154 w 1862137"/>
              <a:gd name="connsiteY41" fmla="*/ 1703221 h 1860550"/>
              <a:gd name="connsiteX42" fmla="*/ 824467 w 1862137"/>
              <a:gd name="connsiteY42" fmla="*/ 1700794 h 1860550"/>
              <a:gd name="connsiteX43" fmla="*/ 777857 w 1862137"/>
              <a:gd name="connsiteY43" fmla="*/ 1689693 h 1860550"/>
              <a:gd name="connsiteX44" fmla="*/ 685800 w 1862137"/>
              <a:gd name="connsiteY44" fmla="*/ 1828800 h 1860550"/>
              <a:gd name="connsiteX45" fmla="*/ 574675 w 1862137"/>
              <a:gd name="connsiteY45" fmla="*/ 1789113 h 1860550"/>
              <a:gd name="connsiteX46" fmla="*/ 586948 w 1862137"/>
              <a:gd name="connsiteY46" fmla="*/ 1624458 h 1860550"/>
              <a:gd name="connsiteX47" fmla="*/ 543130 w 1862137"/>
              <a:gd name="connsiteY47" fmla="*/ 1604634 h 1860550"/>
              <a:gd name="connsiteX48" fmla="*/ 502741 w 1862137"/>
              <a:gd name="connsiteY48" fmla="*/ 1575955 h 1860550"/>
              <a:gd name="connsiteX49" fmla="*/ 366712 w 1862137"/>
              <a:gd name="connsiteY49" fmla="*/ 1670050 h 1860550"/>
              <a:gd name="connsiteX50" fmla="*/ 276225 w 1862137"/>
              <a:gd name="connsiteY50" fmla="*/ 1592263 h 1860550"/>
              <a:gd name="connsiteX51" fmla="*/ 350241 w 1862137"/>
              <a:gd name="connsiteY51" fmla="*/ 1443201 h 1860550"/>
              <a:gd name="connsiteX52" fmla="*/ 315394 w 1862137"/>
              <a:gd name="connsiteY52" fmla="*/ 1406314 h 1860550"/>
              <a:gd name="connsiteX53" fmla="*/ 285679 w 1862137"/>
              <a:gd name="connsiteY53" fmla="*/ 1358527 h 1860550"/>
              <a:gd name="connsiteX54" fmla="*/ 122237 w 1862137"/>
              <a:gd name="connsiteY54" fmla="*/ 1392237 h 1860550"/>
              <a:gd name="connsiteX55" fmla="*/ 68262 w 1862137"/>
              <a:gd name="connsiteY55" fmla="*/ 1285875 h 1860550"/>
              <a:gd name="connsiteX56" fmla="*/ 194297 w 1862137"/>
              <a:gd name="connsiteY56" fmla="*/ 1178997 h 1860550"/>
              <a:gd name="connsiteX57" fmla="*/ 177253 w 1862137"/>
              <a:gd name="connsiteY57" fmla="*/ 1124849 h 1860550"/>
              <a:gd name="connsiteX58" fmla="*/ 168617 w 1862137"/>
              <a:gd name="connsiteY58" fmla="*/ 1083223 h 1860550"/>
              <a:gd name="connsiteX59" fmla="*/ 7937 w 1862137"/>
              <a:gd name="connsiteY59" fmla="*/ 1054100 h 1860550"/>
              <a:gd name="connsiteX60" fmla="*/ 0 w 1862137"/>
              <a:gd name="connsiteY60" fmla="*/ 935037 h 1860550"/>
              <a:gd name="connsiteX61" fmla="*/ 157410 w 1862137"/>
              <a:gd name="connsiteY61" fmla="*/ 882908 h 1860550"/>
              <a:gd name="connsiteX62" fmla="*/ 159860 w 1862137"/>
              <a:gd name="connsiteY62" fmla="*/ 823769 h 1860550"/>
              <a:gd name="connsiteX63" fmla="*/ 171108 w 1862137"/>
              <a:gd name="connsiteY63" fmla="*/ 776628 h 1860550"/>
              <a:gd name="connsiteX64" fmla="*/ 33337 w 1862137"/>
              <a:gd name="connsiteY64" fmla="*/ 685801 h 1860550"/>
              <a:gd name="connsiteX65" fmla="*/ 71437 w 1862137"/>
              <a:gd name="connsiteY65" fmla="*/ 573088 h 1860550"/>
              <a:gd name="connsiteX66" fmla="*/ 236742 w 1862137"/>
              <a:gd name="connsiteY66" fmla="*/ 585409 h 1860550"/>
              <a:gd name="connsiteX67" fmla="*/ 256107 w 1862137"/>
              <a:gd name="connsiteY67" fmla="*/ 542684 h 1860550"/>
              <a:gd name="connsiteX68" fmla="*/ 284755 w 1862137"/>
              <a:gd name="connsiteY68" fmla="*/ 502410 h 1860550"/>
              <a:gd name="connsiteX69" fmla="*/ 190500 w 1862137"/>
              <a:gd name="connsiteY69" fmla="*/ 365125 h 1860550"/>
              <a:gd name="connsiteX70" fmla="*/ 268287 w 1862137"/>
              <a:gd name="connsiteY70" fmla="*/ 276225 h 1860550"/>
              <a:gd name="connsiteX71" fmla="*/ 417378 w 1862137"/>
              <a:gd name="connsiteY71" fmla="*/ 350256 h 1860550"/>
              <a:gd name="connsiteX72" fmla="*/ 454604 w 1862137"/>
              <a:gd name="connsiteY72" fmla="*/ 315152 h 1860550"/>
              <a:gd name="connsiteX73" fmla="*/ 502320 w 1862137"/>
              <a:gd name="connsiteY73" fmla="*/ 285534 h 1860550"/>
              <a:gd name="connsiteX74" fmla="*/ 468312 w 1862137"/>
              <a:gd name="connsiteY74" fmla="*/ 120651 h 1860550"/>
              <a:gd name="connsiteX75" fmla="*/ 574675 w 1862137"/>
              <a:gd name="connsiteY75" fmla="*/ 68263 h 1860550"/>
              <a:gd name="connsiteX76" fmla="*/ 682378 w 1862137"/>
              <a:gd name="connsiteY76" fmla="*/ 194084 h 1860550"/>
              <a:gd name="connsiteX77" fmla="*/ 736321 w 1862137"/>
              <a:gd name="connsiteY77" fmla="*/ 177134 h 1860550"/>
              <a:gd name="connsiteX78" fmla="*/ 777732 w 1862137"/>
              <a:gd name="connsiteY78" fmla="*/ 168558 h 1860550"/>
              <a:gd name="connsiteX79" fmla="*/ 808037 w 1862137"/>
              <a:gd name="connsiteY79" fmla="*/ 7937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62137" h="1860550">
                <a:moveTo>
                  <a:pt x="925512" y="0"/>
                </a:moveTo>
                <a:lnTo>
                  <a:pt x="978984" y="157330"/>
                </a:lnTo>
                <a:lnTo>
                  <a:pt x="1037671" y="159757"/>
                </a:lnTo>
                <a:lnTo>
                  <a:pt x="1083692" y="170718"/>
                </a:lnTo>
                <a:lnTo>
                  <a:pt x="1176338" y="31750"/>
                </a:lnTo>
                <a:lnTo>
                  <a:pt x="1289050" y="69850"/>
                </a:lnTo>
                <a:lnTo>
                  <a:pt x="1275692" y="236320"/>
                </a:lnTo>
                <a:lnTo>
                  <a:pt x="1319008" y="255918"/>
                </a:lnTo>
                <a:lnTo>
                  <a:pt x="1358662" y="284075"/>
                </a:lnTo>
                <a:lnTo>
                  <a:pt x="1495425" y="190500"/>
                </a:lnTo>
                <a:lnTo>
                  <a:pt x="1585912" y="268288"/>
                </a:lnTo>
                <a:lnTo>
                  <a:pt x="1511895" y="417350"/>
                </a:lnTo>
                <a:lnTo>
                  <a:pt x="1546743" y="454238"/>
                </a:lnTo>
                <a:lnTo>
                  <a:pt x="1576521" y="502126"/>
                </a:lnTo>
                <a:lnTo>
                  <a:pt x="1741488" y="468313"/>
                </a:lnTo>
                <a:lnTo>
                  <a:pt x="1793875" y="573088"/>
                </a:lnTo>
                <a:lnTo>
                  <a:pt x="1667696" y="681097"/>
                </a:lnTo>
                <a:lnTo>
                  <a:pt x="1684884" y="735702"/>
                </a:lnTo>
                <a:lnTo>
                  <a:pt x="1693262" y="776085"/>
                </a:lnTo>
                <a:lnTo>
                  <a:pt x="1854200" y="806450"/>
                </a:lnTo>
                <a:lnTo>
                  <a:pt x="1862137" y="925513"/>
                </a:lnTo>
                <a:lnTo>
                  <a:pt x="1704727" y="977642"/>
                </a:lnTo>
                <a:lnTo>
                  <a:pt x="1702277" y="1036783"/>
                </a:lnTo>
                <a:lnTo>
                  <a:pt x="1691105" y="1083603"/>
                </a:lnTo>
                <a:lnTo>
                  <a:pt x="1830387" y="1174750"/>
                </a:lnTo>
                <a:lnTo>
                  <a:pt x="1792287" y="1285875"/>
                </a:lnTo>
                <a:lnTo>
                  <a:pt x="1625658" y="1274561"/>
                </a:lnTo>
                <a:lnTo>
                  <a:pt x="1606030" y="1317868"/>
                </a:lnTo>
                <a:lnTo>
                  <a:pt x="1577382" y="1358141"/>
                </a:lnTo>
                <a:lnTo>
                  <a:pt x="1671637" y="1495425"/>
                </a:lnTo>
                <a:lnTo>
                  <a:pt x="1593850" y="1584325"/>
                </a:lnTo>
                <a:lnTo>
                  <a:pt x="1444760" y="1510294"/>
                </a:lnTo>
                <a:lnTo>
                  <a:pt x="1407533" y="1545400"/>
                </a:lnTo>
                <a:lnTo>
                  <a:pt x="1359818" y="1575017"/>
                </a:lnTo>
                <a:lnTo>
                  <a:pt x="1393825" y="1739900"/>
                </a:lnTo>
                <a:lnTo>
                  <a:pt x="1289050" y="1792287"/>
                </a:lnTo>
                <a:lnTo>
                  <a:pt x="1181011" y="1666074"/>
                </a:lnTo>
                <a:lnTo>
                  <a:pt x="1125816" y="1683417"/>
                </a:lnTo>
                <a:lnTo>
                  <a:pt x="1086058" y="1691651"/>
                </a:lnTo>
                <a:lnTo>
                  <a:pt x="1055688" y="1852613"/>
                </a:lnTo>
                <a:lnTo>
                  <a:pt x="936625" y="1860550"/>
                </a:lnTo>
                <a:lnTo>
                  <a:pt x="883154" y="1703221"/>
                </a:lnTo>
                <a:lnTo>
                  <a:pt x="824467" y="1700794"/>
                </a:lnTo>
                <a:lnTo>
                  <a:pt x="777857" y="1689693"/>
                </a:lnTo>
                <a:lnTo>
                  <a:pt x="685800" y="1828800"/>
                </a:lnTo>
                <a:lnTo>
                  <a:pt x="574675" y="1789113"/>
                </a:lnTo>
                <a:lnTo>
                  <a:pt x="586948" y="1624458"/>
                </a:lnTo>
                <a:lnTo>
                  <a:pt x="543130" y="1604634"/>
                </a:lnTo>
                <a:lnTo>
                  <a:pt x="502741" y="1575955"/>
                </a:lnTo>
                <a:lnTo>
                  <a:pt x="366712" y="1670050"/>
                </a:lnTo>
                <a:lnTo>
                  <a:pt x="276225" y="1592263"/>
                </a:lnTo>
                <a:lnTo>
                  <a:pt x="350241" y="1443201"/>
                </a:lnTo>
                <a:lnTo>
                  <a:pt x="315394" y="1406314"/>
                </a:lnTo>
                <a:lnTo>
                  <a:pt x="285679" y="1358527"/>
                </a:lnTo>
                <a:lnTo>
                  <a:pt x="122237" y="1392237"/>
                </a:lnTo>
                <a:lnTo>
                  <a:pt x="68262" y="1285875"/>
                </a:lnTo>
                <a:lnTo>
                  <a:pt x="194297" y="1178997"/>
                </a:lnTo>
                <a:lnTo>
                  <a:pt x="177253" y="1124849"/>
                </a:lnTo>
                <a:lnTo>
                  <a:pt x="168617" y="1083223"/>
                </a:lnTo>
                <a:lnTo>
                  <a:pt x="7937" y="1054100"/>
                </a:lnTo>
                <a:lnTo>
                  <a:pt x="0" y="935037"/>
                </a:lnTo>
                <a:lnTo>
                  <a:pt x="157410" y="882908"/>
                </a:lnTo>
                <a:lnTo>
                  <a:pt x="159860" y="823769"/>
                </a:lnTo>
                <a:lnTo>
                  <a:pt x="171108" y="776628"/>
                </a:lnTo>
                <a:lnTo>
                  <a:pt x="33337" y="685801"/>
                </a:lnTo>
                <a:lnTo>
                  <a:pt x="71437" y="573088"/>
                </a:lnTo>
                <a:lnTo>
                  <a:pt x="236742" y="585409"/>
                </a:lnTo>
                <a:lnTo>
                  <a:pt x="256107" y="542684"/>
                </a:lnTo>
                <a:lnTo>
                  <a:pt x="284755" y="502410"/>
                </a:lnTo>
                <a:lnTo>
                  <a:pt x="190500" y="365125"/>
                </a:lnTo>
                <a:lnTo>
                  <a:pt x="268287" y="276225"/>
                </a:lnTo>
                <a:lnTo>
                  <a:pt x="417378" y="350256"/>
                </a:lnTo>
                <a:lnTo>
                  <a:pt x="454604" y="315152"/>
                </a:lnTo>
                <a:lnTo>
                  <a:pt x="502320" y="285534"/>
                </a:lnTo>
                <a:lnTo>
                  <a:pt x="468312" y="120651"/>
                </a:lnTo>
                <a:lnTo>
                  <a:pt x="574675" y="68263"/>
                </a:lnTo>
                <a:lnTo>
                  <a:pt x="682378" y="194084"/>
                </a:lnTo>
                <a:lnTo>
                  <a:pt x="736321" y="177134"/>
                </a:lnTo>
                <a:lnTo>
                  <a:pt x="777732" y="168558"/>
                </a:lnTo>
                <a:lnTo>
                  <a:pt x="808037" y="79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4762" y="3846183"/>
            <a:ext cx="1199445" cy="2384349"/>
            <a:chOff x="3987801" y="4254500"/>
            <a:chExt cx="1309688" cy="2603499"/>
          </a:xfrm>
          <a:solidFill>
            <a:srgbClr val="1B2946"/>
          </a:solidFill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241801" y="4419599"/>
              <a:ext cx="469900" cy="47148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987801" y="4348162"/>
              <a:ext cx="1309688" cy="2509837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176714" y="4281487"/>
              <a:ext cx="625475" cy="330200"/>
            </a:xfrm>
            <a:custGeom>
              <a:avLst/>
              <a:gdLst>
                <a:gd name="T0" fmla="*/ 51 w 711"/>
                <a:gd name="T1" fmla="*/ 375 h 375"/>
                <a:gd name="T2" fmla="*/ 0 w 711"/>
                <a:gd name="T3" fmla="*/ 323 h 375"/>
                <a:gd name="T4" fmla="*/ 21 w 711"/>
                <a:gd name="T5" fmla="*/ 281 h 375"/>
                <a:gd name="T6" fmla="*/ 334 w 711"/>
                <a:gd name="T7" fmla="*/ 0 h 375"/>
                <a:gd name="T8" fmla="*/ 646 w 711"/>
                <a:gd name="T9" fmla="*/ 271 h 375"/>
                <a:gd name="T10" fmla="*/ 660 w 711"/>
                <a:gd name="T11" fmla="*/ 271 h 375"/>
                <a:gd name="T12" fmla="*/ 711 w 711"/>
                <a:gd name="T13" fmla="*/ 323 h 375"/>
                <a:gd name="T14" fmla="*/ 660 w 711"/>
                <a:gd name="T15" fmla="*/ 375 h 375"/>
                <a:gd name="T16" fmla="*/ 51 w 711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375">
                  <a:moveTo>
                    <a:pt x="51" y="375"/>
                  </a:moveTo>
                  <a:cubicBezTo>
                    <a:pt x="23" y="375"/>
                    <a:pt x="0" y="351"/>
                    <a:pt x="0" y="323"/>
                  </a:cubicBezTo>
                  <a:cubicBezTo>
                    <a:pt x="0" y="306"/>
                    <a:pt x="8" y="291"/>
                    <a:pt x="21" y="281"/>
                  </a:cubicBezTo>
                  <a:cubicBezTo>
                    <a:pt x="41" y="120"/>
                    <a:pt x="172" y="0"/>
                    <a:pt x="334" y="0"/>
                  </a:cubicBezTo>
                  <a:cubicBezTo>
                    <a:pt x="492" y="0"/>
                    <a:pt x="622" y="115"/>
                    <a:pt x="646" y="271"/>
                  </a:cubicBezTo>
                  <a:cubicBezTo>
                    <a:pt x="660" y="271"/>
                    <a:pt x="660" y="271"/>
                    <a:pt x="660" y="271"/>
                  </a:cubicBezTo>
                  <a:cubicBezTo>
                    <a:pt x="688" y="271"/>
                    <a:pt x="711" y="295"/>
                    <a:pt x="711" y="323"/>
                  </a:cubicBezTo>
                  <a:cubicBezTo>
                    <a:pt x="711" y="351"/>
                    <a:pt x="688" y="375"/>
                    <a:pt x="660" y="375"/>
                  </a:cubicBezTo>
                  <a:lnTo>
                    <a:pt x="51" y="3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149726" y="4254500"/>
              <a:ext cx="679450" cy="381000"/>
            </a:xfrm>
            <a:custGeom>
              <a:avLst/>
              <a:gdLst>
                <a:gd name="T0" fmla="*/ 364 w 771"/>
                <a:gd name="T1" fmla="*/ 60 h 433"/>
                <a:gd name="T2" fmla="*/ 649 w 771"/>
                <a:gd name="T3" fmla="*/ 333 h 433"/>
                <a:gd name="T4" fmla="*/ 690 w 771"/>
                <a:gd name="T5" fmla="*/ 333 h 433"/>
                <a:gd name="T6" fmla="*/ 711 w 771"/>
                <a:gd name="T7" fmla="*/ 353 h 433"/>
                <a:gd name="T8" fmla="*/ 690 w 771"/>
                <a:gd name="T9" fmla="*/ 373 h 433"/>
                <a:gd name="T10" fmla="*/ 81 w 771"/>
                <a:gd name="T11" fmla="*/ 373 h 433"/>
                <a:gd name="T12" fmla="*/ 60 w 771"/>
                <a:gd name="T13" fmla="*/ 352 h 433"/>
                <a:gd name="T14" fmla="*/ 79 w 771"/>
                <a:gd name="T15" fmla="*/ 331 h 433"/>
                <a:gd name="T16" fmla="*/ 364 w 771"/>
                <a:gd name="T17" fmla="*/ 60 h 433"/>
                <a:gd name="T18" fmla="*/ 364 w 771"/>
                <a:gd name="T19" fmla="*/ 0 h 433"/>
                <a:gd name="T20" fmla="*/ 128 w 771"/>
                <a:gd name="T21" fmla="*/ 94 h 433"/>
                <a:gd name="T22" fmla="*/ 23 w 771"/>
                <a:gd name="T23" fmla="*/ 296 h 433"/>
                <a:gd name="T24" fmla="*/ 0 w 771"/>
                <a:gd name="T25" fmla="*/ 352 h 433"/>
                <a:gd name="T26" fmla="*/ 81 w 771"/>
                <a:gd name="T27" fmla="*/ 433 h 433"/>
                <a:gd name="T28" fmla="*/ 690 w 771"/>
                <a:gd name="T29" fmla="*/ 433 h 433"/>
                <a:gd name="T30" fmla="*/ 771 w 771"/>
                <a:gd name="T31" fmla="*/ 353 h 433"/>
                <a:gd name="T32" fmla="*/ 701 w 771"/>
                <a:gd name="T33" fmla="*/ 273 h 433"/>
                <a:gd name="T34" fmla="*/ 600 w 771"/>
                <a:gd name="T35" fmla="*/ 93 h 433"/>
                <a:gd name="T36" fmla="*/ 364 w 771"/>
                <a:gd name="T3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1" h="433">
                  <a:moveTo>
                    <a:pt x="364" y="60"/>
                  </a:moveTo>
                  <a:cubicBezTo>
                    <a:pt x="514" y="60"/>
                    <a:pt x="638" y="173"/>
                    <a:pt x="649" y="333"/>
                  </a:cubicBezTo>
                  <a:cubicBezTo>
                    <a:pt x="690" y="333"/>
                    <a:pt x="690" y="333"/>
                    <a:pt x="690" y="333"/>
                  </a:cubicBezTo>
                  <a:cubicBezTo>
                    <a:pt x="702" y="333"/>
                    <a:pt x="711" y="342"/>
                    <a:pt x="711" y="353"/>
                  </a:cubicBezTo>
                  <a:cubicBezTo>
                    <a:pt x="711" y="364"/>
                    <a:pt x="702" y="373"/>
                    <a:pt x="690" y="373"/>
                  </a:cubicBezTo>
                  <a:cubicBezTo>
                    <a:pt x="81" y="373"/>
                    <a:pt x="81" y="373"/>
                    <a:pt x="81" y="373"/>
                  </a:cubicBezTo>
                  <a:cubicBezTo>
                    <a:pt x="70" y="373"/>
                    <a:pt x="60" y="363"/>
                    <a:pt x="60" y="352"/>
                  </a:cubicBezTo>
                  <a:cubicBezTo>
                    <a:pt x="60" y="341"/>
                    <a:pt x="69" y="332"/>
                    <a:pt x="79" y="331"/>
                  </a:cubicBezTo>
                  <a:cubicBezTo>
                    <a:pt x="90" y="176"/>
                    <a:pt x="213" y="60"/>
                    <a:pt x="364" y="60"/>
                  </a:cubicBezTo>
                  <a:moveTo>
                    <a:pt x="364" y="0"/>
                  </a:moveTo>
                  <a:cubicBezTo>
                    <a:pt x="275" y="0"/>
                    <a:pt x="192" y="33"/>
                    <a:pt x="128" y="94"/>
                  </a:cubicBezTo>
                  <a:cubicBezTo>
                    <a:pt x="71" y="147"/>
                    <a:pt x="35" y="218"/>
                    <a:pt x="23" y="296"/>
                  </a:cubicBezTo>
                  <a:cubicBezTo>
                    <a:pt x="9" y="311"/>
                    <a:pt x="0" y="331"/>
                    <a:pt x="0" y="352"/>
                  </a:cubicBezTo>
                  <a:cubicBezTo>
                    <a:pt x="0" y="397"/>
                    <a:pt x="37" y="433"/>
                    <a:pt x="81" y="433"/>
                  </a:cubicBezTo>
                  <a:cubicBezTo>
                    <a:pt x="690" y="433"/>
                    <a:pt x="690" y="433"/>
                    <a:pt x="690" y="433"/>
                  </a:cubicBezTo>
                  <a:cubicBezTo>
                    <a:pt x="735" y="433"/>
                    <a:pt x="771" y="397"/>
                    <a:pt x="771" y="353"/>
                  </a:cubicBezTo>
                  <a:cubicBezTo>
                    <a:pt x="771" y="312"/>
                    <a:pt x="740" y="278"/>
                    <a:pt x="701" y="273"/>
                  </a:cubicBezTo>
                  <a:cubicBezTo>
                    <a:pt x="685" y="203"/>
                    <a:pt x="651" y="141"/>
                    <a:pt x="600" y="93"/>
                  </a:cubicBezTo>
                  <a:cubicBezTo>
                    <a:pt x="536" y="33"/>
                    <a:pt x="453" y="0"/>
                    <a:pt x="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Freeform 12"/>
          <p:cNvSpPr>
            <a:spLocks/>
          </p:cNvSpPr>
          <p:nvPr/>
        </p:nvSpPr>
        <p:spPr bwMode="auto">
          <a:xfrm>
            <a:off x="8146540" y="3106163"/>
            <a:ext cx="1251784" cy="1250330"/>
          </a:xfrm>
          <a:custGeom>
            <a:avLst/>
            <a:gdLst>
              <a:gd name="T0" fmla="*/ 165 w 1552"/>
              <a:gd name="T1" fmla="*/ 1075 h 1552"/>
              <a:gd name="T2" fmla="*/ 1076 w 1552"/>
              <a:gd name="T3" fmla="*/ 1387 h 1552"/>
              <a:gd name="T4" fmla="*/ 1387 w 1552"/>
              <a:gd name="T5" fmla="*/ 477 h 1552"/>
              <a:gd name="T6" fmla="*/ 477 w 1552"/>
              <a:gd name="T7" fmla="*/ 165 h 1552"/>
              <a:gd name="T8" fmla="*/ 165 w 1552"/>
              <a:gd name="T9" fmla="*/ 1075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552">
                <a:moveTo>
                  <a:pt x="165" y="1075"/>
                </a:moveTo>
                <a:cubicBezTo>
                  <a:pt x="331" y="1413"/>
                  <a:pt x="738" y="1552"/>
                  <a:pt x="1076" y="1387"/>
                </a:cubicBezTo>
                <a:cubicBezTo>
                  <a:pt x="1413" y="1221"/>
                  <a:pt x="1552" y="814"/>
                  <a:pt x="1387" y="477"/>
                </a:cubicBezTo>
                <a:cubicBezTo>
                  <a:pt x="1222" y="139"/>
                  <a:pt x="814" y="0"/>
                  <a:pt x="477" y="165"/>
                </a:cubicBezTo>
                <a:cubicBezTo>
                  <a:pt x="139" y="331"/>
                  <a:pt x="0" y="738"/>
                  <a:pt x="165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30"/>
          <p:cNvSpPr>
            <a:spLocks/>
          </p:cNvSpPr>
          <p:nvPr/>
        </p:nvSpPr>
        <p:spPr bwMode="auto">
          <a:xfrm>
            <a:off x="6929649" y="2460645"/>
            <a:ext cx="1061326" cy="1059872"/>
          </a:xfrm>
          <a:custGeom>
            <a:avLst/>
            <a:gdLst>
              <a:gd name="T0" fmla="*/ 88 w 1317"/>
              <a:gd name="T1" fmla="*/ 819 h 1317"/>
              <a:gd name="T2" fmla="*/ 819 w 1317"/>
              <a:gd name="T3" fmla="*/ 1228 h 1317"/>
              <a:gd name="T4" fmla="*/ 1228 w 1317"/>
              <a:gd name="T5" fmla="*/ 498 h 1317"/>
              <a:gd name="T6" fmla="*/ 497 w 1317"/>
              <a:gd name="T7" fmla="*/ 89 h 1317"/>
              <a:gd name="T8" fmla="*/ 88 w 1317"/>
              <a:gd name="T9" fmla="*/ 819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1317">
                <a:moveTo>
                  <a:pt x="88" y="819"/>
                </a:moveTo>
                <a:cubicBezTo>
                  <a:pt x="177" y="1134"/>
                  <a:pt x="504" y="1317"/>
                  <a:pt x="819" y="1228"/>
                </a:cubicBezTo>
                <a:cubicBezTo>
                  <a:pt x="1134" y="1139"/>
                  <a:pt x="1317" y="812"/>
                  <a:pt x="1228" y="498"/>
                </a:cubicBezTo>
                <a:cubicBezTo>
                  <a:pt x="1139" y="183"/>
                  <a:pt x="812" y="0"/>
                  <a:pt x="497" y="89"/>
                </a:cubicBezTo>
                <a:cubicBezTo>
                  <a:pt x="183" y="177"/>
                  <a:pt x="0" y="505"/>
                  <a:pt x="88" y="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48"/>
          <p:cNvSpPr>
            <a:spLocks/>
          </p:cNvSpPr>
          <p:nvPr/>
        </p:nvSpPr>
        <p:spPr bwMode="auto">
          <a:xfrm>
            <a:off x="8134909" y="1944519"/>
            <a:ext cx="710944" cy="710943"/>
          </a:xfrm>
          <a:custGeom>
            <a:avLst/>
            <a:gdLst>
              <a:gd name="T0" fmla="*/ 60 w 883"/>
              <a:gd name="T1" fmla="*/ 549 h 883"/>
              <a:gd name="T2" fmla="*/ 550 w 883"/>
              <a:gd name="T3" fmla="*/ 824 h 883"/>
              <a:gd name="T4" fmla="*/ 824 w 883"/>
              <a:gd name="T5" fmla="*/ 334 h 883"/>
              <a:gd name="T6" fmla="*/ 334 w 883"/>
              <a:gd name="T7" fmla="*/ 60 h 883"/>
              <a:gd name="T8" fmla="*/ 60 w 883"/>
              <a:gd name="T9" fmla="*/ 549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883">
                <a:moveTo>
                  <a:pt x="60" y="549"/>
                </a:moveTo>
                <a:cubicBezTo>
                  <a:pt x="119" y="760"/>
                  <a:pt x="339" y="883"/>
                  <a:pt x="550" y="824"/>
                </a:cubicBezTo>
                <a:cubicBezTo>
                  <a:pt x="761" y="764"/>
                  <a:pt x="883" y="545"/>
                  <a:pt x="824" y="334"/>
                </a:cubicBezTo>
                <a:cubicBezTo>
                  <a:pt x="764" y="123"/>
                  <a:pt x="545" y="0"/>
                  <a:pt x="334" y="60"/>
                </a:cubicBezTo>
                <a:cubicBezTo>
                  <a:pt x="123" y="119"/>
                  <a:pt x="0" y="338"/>
                  <a:pt x="60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66"/>
          <p:cNvSpPr>
            <a:spLocks/>
          </p:cNvSpPr>
          <p:nvPr/>
        </p:nvSpPr>
        <p:spPr bwMode="auto">
          <a:xfrm>
            <a:off x="7895019" y="4538226"/>
            <a:ext cx="524849" cy="524848"/>
          </a:xfrm>
          <a:custGeom>
            <a:avLst/>
            <a:gdLst>
              <a:gd name="T0" fmla="*/ 13 w 650"/>
              <a:gd name="T1" fmla="*/ 351 h 651"/>
              <a:gd name="T2" fmla="*/ 350 w 650"/>
              <a:gd name="T3" fmla="*/ 637 h 651"/>
              <a:gd name="T4" fmla="*/ 636 w 650"/>
              <a:gd name="T5" fmla="*/ 300 h 651"/>
              <a:gd name="T6" fmla="*/ 300 w 650"/>
              <a:gd name="T7" fmla="*/ 14 h 651"/>
              <a:gd name="T8" fmla="*/ 13 w 650"/>
              <a:gd name="T9" fmla="*/ 3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651">
                <a:moveTo>
                  <a:pt x="13" y="351"/>
                </a:moveTo>
                <a:cubicBezTo>
                  <a:pt x="27" y="522"/>
                  <a:pt x="178" y="651"/>
                  <a:pt x="350" y="637"/>
                </a:cubicBezTo>
                <a:cubicBezTo>
                  <a:pt x="522" y="623"/>
                  <a:pt x="650" y="472"/>
                  <a:pt x="636" y="300"/>
                </a:cubicBezTo>
                <a:cubicBezTo>
                  <a:pt x="622" y="128"/>
                  <a:pt x="471" y="0"/>
                  <a:pt x="300" y="14"/>
                </a:cubicBezTo>
                <a:cubicBezTo>
                  <a:pt x="128" y="28"/>
                  <a:pt x="0" y="179"/>
                  <a:pt x="13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76"/>
          <p:cNvSpPr>
            <a:spLocks noEditPoints="1"/>
          </p:cNvSpPr>
          <p:nvPr/>
        </p:nvSpPr>
        <p:spPr bwMode="auto">
          <a:xfrm>
            <a:off x="8459122" y="5222999"/>
            <a:ext cx="238435" cy="222442"/>
          </a:xfrm>
          <a:custGeom>
            <a:avLst/>
            <a:gdLst>
              <a:gd name="T0" fmla="*/ 153 w 296"/>
              <a:gd name="T1" fmla="*/ 276 h 276"/>
              <a:gd name="T2" fmla="*/ 153 w 296"/>
              <a:gd name="T3" fmla="*/ 276 h 276"/>
              <a:gd name="T4" fmla="*/ 119 w 296"/>
              <a:gd name="T5" fmla="*/ 273 h 276"/>
              <a:gd name="T6" fmla="*/ 18 w 296"/>
              <a:gd name="T7" fmla="*/ 105 h 276"/>
              <a:gd name="T8" fmla="*/ 153 w 296"/>
              <a:gd name="T9" fmla="*/ 0 h 276"/>
              <a:gd name="T10" fmla="*/ 187 w 296"/>
              <a:gd name="T11" fmla="*/ 4 h 276"/>
              <a:gd name="T12" fmla="*/ 272 w 296"/>
              <a:gd name="T13" fmla="*/ 68 h 276"/>
              <a:gd name="T14" fmla="*/ 287 w 296"/>
              <a:gd name="T15" fmla="*/ 172 h 276"/>
              <a:gd name="T16" fmla="*/ 153 w 296"/>
              <a:gd name="T17" fmla="*/ 276 h 276"/>
              <a:gd name="T18" fmla="*/ 153 w 296"/>
              <a:gd name="T19" fmla="*/ 44 h 276"/>
              <a:gd name="T20" fmla="*/ 61 w 296"/>
              <a:gd name="T21" fmla="*/ 116 h 276"/>
              <a:gd name="T22" fmla="*/ 130 w 296"/>
              <a:gd name="T23" fmla="*/ 230 h 276"/>
              <a:gd name="T24" fmla="*/ 153 w 296"/>
              <a:gd name="T25" fmla="*/ 232 h 276"/>
              <a:gd name="T26" fmla="*/ 153 w 296"/>
              <a:gd name="T27" fmla="*/ 232 h 276"/>
              <a:gd name="T28" fmla="*/ 245 w 296"/>
              <a:gd name="T29" fmla="*/ 161 h 276"/>
              <a:gd name="T30" fmla="*/ 234 w 296"/>
              <a:gd name="T31" fmla="*/ 90 h 276"/>
              <a:gd name="T32" fmla="*/ 176 w 296"/>
              <a:gd name="T33" fmla="*/ 47 h 276"/>
              <a:gd name="T34" fmla="*/ 153 w 296"/>
              <a:gd name="T35" fmla="*/ 4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6" h="276">
                <a:moveTo>
                  <a:pt x="153" y="276"/>
                </a:moveTo>
                <a:cubicBezTo>
                  <a:pt x="153" y="276"/>
                  <a:pt x="153" y="276"/>
                  <a:pt x="153" y="276"/>
                </a:cubicBezTo>
                <a:cubicBezTo>
                  <a:pt x="142" y="276"/>
                  <a:pt x="130" y="275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3" y="0"/>
                </a:cubicBezTo>
                <a:cubicBezTo>
                  <a:pt x="164" y="0"/>
                  <a:pt x="176" y="2"/>
                  <a:pt x="187" y="4"/>
                </a:cubicBezTo>
                <a:cubicBezTo>
                  <a:pt x="223" y="13"/>
                  <a:pt x="253" y="36"/>
                  <a:pt x="272" y="68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7" y="276"/>
                  <a:pt x="153" y="276"/>
                </a:cubicBezTo>
                <a:close/>
                <a:moveTo>
                  <a:pt x="153" y="44"/>
                </a:moveTo>
                <a:cubicBezTo>
                  <a:pt x="109" y="44"/>
                  <a:pt x="72" y="74"/>
                  <a:pt x="61" y="116"/>
                </a:cubicBezTo>
                <a:cubicBezTo>
                  <a:pt x="49" y="166"/>
                  <a:pt x="79" y="217"/>
                  <a:pt x="130" y="230"/>
                </a:cubicBezTo>
                <a:cubicBezTo>
                  <a:pt x="138" y="232"/>
                  <a:pt x="145" y="232"/>
                  <a:pt x="153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96" y="232"/>
                  <a:pt x="234" y="203"/>
                  <a:pt x="245" y="161"/>
                </a:cubicBezTo>
                <a:cubicBezTo>
                  <a:pt x="251" y="137"/>
                  <a:pt x="247" y="112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1" y="44"/>
                  <a:pt x="15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86"/>
          <p:cNvSpPr>
            <a:spLocks noEditPoints="1"/>
          </p:cNvSpPr>
          <p:nvPr/>
        </p:nvSpPr>
        <p:spPr bwMode="auto">
          <a:xfrm>
            <a:off x="9058115" y="2572592"/>
            <a:ext cx="238435" cy="222442"/>
          </a:xfrm>
          <a:custGeom>
            <a:avLst/>
            <a:gdLst>
              <a:gd name="T0" fmla="*/ 153 w 296"/>
              <a:gd name="T1" fmla="*/ 277 h 277"/>
              <a:gd name="T2" fmla="*/ 153 w 296"/>
              <a:gd name="T3" fmla="*/ 277 h 277"/>
              <a:gd name="T4" fmla="*/ 119 w 296"/>
              <a:gd name="T5" fmla="*/ 273 h 277"/>
              <a:gd name="T6" fmla="*/ 18 w 296"/>
              <a:gd name="T7" fmla="*/ 105 h 277"/>
              <a:gd name="T8" fmla="*/ 152 w 296"/>
              <a:gd name="T9" fmla="*/ 0 h 277"/>
              <a:gd name="T10" fmla="*/ 186 w 296"/>
              <a:gd name="T11" fmla="*/ 4 h 277"/>
              <a:gd name="T12" fmla="*/ 271 w 296"/>
              <a:gd name="T13" fmla="*/ 67 h 277"/>
              <a:gd name="T14" fmla="*/ 287 w 296"/>
              <a:gd name="T15" fmla="*/ 172 h 277"/>
              <a:gd name="T16" fmla="*/ 153 w 296"/>
              <a:gd name="T17" fmla="*/ 277 h 277"/>
              <a:gd name="T18" fmla="*/ 152 w 296"/>
              <a:gd name="T19" fmla="*/ 44 h 277"/>
              <a:gd name="T20" fmla="*/ 61 w 296"/>
              <a:gd name="T21" fmla="*/ 115 h 277"/>
              <a:gd name="T22" fmla="*/ 130 w 296"/>
              <a:gd name="T23" fmla="*/ 230 h 277"/>
              <a:gd name="T24" fmla="*/ 153 w 296"/>
              <a:gd name="T25" fmla="*/ 233 h 277"/>
              <a:gd name="T26" fmla="*/ 244 w 296"/>
              <a:gd name="T27" fmla="*/ 161 h 277"/>
              <a:gd name="T28" fmla="*/ 234 w 296"/>
              <a:gd name="T29" fmla="*/ 90 h 277"/>
              <a:gd name="T30" fmla="*/ 176 w 296"/>
              <a:gd name="T31" fmla="*/ 47 h 277"/>
              <a:gd name="T32" fmla="*/ 152 w 296"/>
              <a:gd name="T33" fmla="*/ 4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" h="277">
                <a:moveTo>
                  <a:pt x="153" y="277"/>
                </a:moveTo>
                <a:cubicBezTo>
                  <a:pt x="153" y="277"/>
                  <a:pt x="153" y="277"/>
                  <a:pt x="153" y="277"/>
                </a:cubicBezTo>
                <a:cubicBezTo>
                  <a:pt x="141" y="277"/>
                  <a:pt x="130" y="276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2" y="0"/>
                </a:cubicBezTo>
                <a:cubicBezTo>
                  <a:pt x="164" y="0"/>
                  <a:pt x="175" y="1"/>
                  <a:pt x="186" y="4"/>
                </a:cubicBezTo>
                <a:cubicBezTo>
                  <a:pt x="222" y="13"/>
                  <a:pt x="252" y="35"/>
                  <a:pt x="271" y="67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6" y="277"/>
                  <a:pt x="153" y="277"/>
                </a:cubicBezTo>
                <a:close/>
                <a:moveTo>
                  <a:pt x="152" y="44"/>
                </a:moveTo>
                <a:cubicBezTo>
                  <a:pt x="109" y="44"/>
                  <a:pt x="71" y="73"/>
                  <a:pt x="61" y="115"/>
                </a:cubicBezTo>
                <a:cubicBezTo>
                  <a:pt x="48" y="166"/>
                  <a:pt x="79" y="217"/>
                  <a:pt x="130" y="230"/>
                </a:cubicBezTo>
                <a:cubicBezTo>
                  <a:pt x="137" y="232"/>
                  <a:pt x="145" y="233"/>
                  <a:pt x="153" y="233"/>
                </a:cubicBezTo>
                <a:cubicBezTo>
                  <a:pt x="196" y="233"/>
                  <a:pt x="234" y="204"/>
                  <a:pt x="244" y="161"/>
                </a:cubicBezTo>
                <a:cubicBezTo>
                  <a:pt x="250" y="137"/>
                  <a:pt x="247" y="111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0" y="44"/>
                  <a:pt x="15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314926" y="2845920"/>
            <a:ext cx="289320" cy="289320"/>
          </a:xfrm>
          <a:prstGeom prst="ellipse">
            <a:avLst/>
          </a:prstGeom>
          <a:noFill/>
          <a:ln w="122238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614686" y="3564133"/>
            <a:ext cx="332937" cy="334391"/>
          </a:xfrm>
          <a:prstGeom prst="ellipse">
            <a:avLst/>
          </a:prstGeom>
          <a:noFill/>
          <a:ln w="1397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393699" y="2203307"/>
            <a:ext cx="196273" cy="196272"/>
          </a:xfrm>
          <a:prstGeom prst="ellipse">
            <a:avLst/>
          </a:prstGeom>
          <a:noFill/>
          <a:ln w="1047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057854" y="4703968"/>
            <a:ext cx="196273" cy="194819"/>
          </a:xfrm>
          <a:prstGeom prst="ellipse">
            <a:avLst/>
          </a:prstGeom>
          <a:noFill/>
          <a:ln w="873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3743" tIns="41872" rIns="83743" bIns="41872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954547" y="4001747"/>
            <a:ext cx="1391702" cy="2222970"/>
            <a:chOff x="6684587" y="4424362"/>
            <a:chExt cx="1519615" cy="2427287"/>
          </a:xfrm>
          <a:solidFill>
            <a:srgbClr val="1B2946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684587" y="4970462"/>
              <a:ext cx="1519615" cy="1881187"/>
            </a:xfrm>
            <a:custGeom>
              <a:avLst/>
              <a:gdLst>
                <a:gd name="connsiteX0" fmla="*/ 687119 w 1519615"/>
                <a:gd name="connsiteY0" fmla="*/ 0 h 1881187"/>
                <a:gd name="connsiteX1" fmla="*/ 954208 w 1519615"/>
                <a:gd name="connsiteY1" fmla="*/ 0 h 1881187"/>
                <a:gd name="connsiteX2" fmla="*/ 965811 w 1519615"/>
                <a:gd name="connsiteY2" fmla="*/ 0 h 1881187"/>
                <a:gd name="connsiteX3" fmla="*/ 945837 w 1519615"/>
                <a:gd name="connsiteY3" fmla="*/ 26046 h 1881187"/>
                <a:gd name="connsiteX4" fmla="*/ 945837 w 1519615"/>
                <a:gd name="connsiteY4" fmla="*/ 60981 h 1881187"/>
                <a:gd name="connsiteX5" fmla="*/ 971550 w 1519615"/>
                <a:gd name="connsiteY5" fmla="*/ 94142 h 1881187"/>
                <a:gd name="connsiteX6" fmla="*/ 991717 w 1519615"/>
                <a:gd name="connsiteY6" fmla="*/ 120151 h 1881187"/>
                <a:gd name="connsiteX7" fmla="*/ 987968 w 1519615"/>
                <a:gd name="connsiteY7" fmla="*/ 141878 h 1881187"/>
                <a:gd name="connsiteX8" fmla="*/ 928461 w 1519615"/>
                <a:gd name="connsiteY8" fmla="*/ 489711 h 1881187"/>
                <a:gd name="connsiteX9" fmla="*/ 930224 w 1519615"/>
                <a:gd name="connsiteY9" fmla="*/ 501057 h 1881187"/>
                <a:gd name="connsiteX10" fmla="*/ 934632 w 1519615"/>
                <a:gd name="connsiteY10" fmla="*/ 510658 h 1881187"/>
                <a:gd name="connsiteX11" fmla="*/ 1005159 w 1519615"/>
                <a:gd name="connsiteY11" fmla="*/ 602301 h 1881187"/>
                <a:gd name="connsiteX12" fmla="*/ 1035133 w 1519615"/>
                <a:gd name="connsiteY12" fmla="*/ 602301 h 1881187"/>
                <a:gd name="connsiteX13" fmla="*/ 1104780 w 1519615"/>
                <a:gd name="connsiteY13" fmla="*/ 510658 h 1881187"/>
                <a:gd name="connsiteX14" fmla="*/ 1110951 w 1519615"/>
                <a:gd name="connsiteY14" fmla="*/ 485347 h 1881187"/>
                <a:gd name="connsiteX15" fmla="*/ 1077450 w 1519615"/>
                <a:gd name="connsiteY15" fmla="*/ 302935 h 1881187"/>
                <a:gd name="connsiteX16" fmla="*/ 1077450 w 1519615"/>
                <a:gd name="connsiteY16" fmla="*/ 302062 h 1881187"/>
                <a:gd name="connsiteX17" fmla="*/ 1051884 w 1519615"/>
                <a:gd name="connsiteY17" fmla="*/ 144088 h 1881187"/>
                <a:gd name="connsiteX18" fmla="*/ 1047870 w 1519615"/>
                <a:gd name="connsiteY18" fmla="*/ 119635 h 1881187"/>
                <a:gd name="connsiteX19" fmla="*/ 1058114 w 1519615"/>
                <a:gd name="connsiteY19" fmla="*/ 106423 h 1881187"/>
                <a:gd name="connsiteX20" fmla="*/ 1093350 w 1519615"/>
                <a:gd name="connsiteY20" fmla="*/ 60981 h 1881187"/>
                <a:gd name="connsiteX21" fmla="*/ 1093350 w 1519615"/>
                <a:gd name="connsiteY21" fmla="*/ 26046 h 1881187"/>
                <a:gd name="connsiteX22" fmla="*/ 1085732 w 1519615"/>
                <a:gd name="connsiteY22" fmla="*/ 16111 h 1881187"/>
                <a:gd name="connsiteX23" fmla="*/ 1073377 w 1519615"/>
                <a:gd name="connsiteY23" fmla="*/ 0 h 1881187"/>
                <a:gd name="connsiteX24" fmla="*/ 1127987 w 1519615"/>
                <a:gd name="connsiteY24" fmla="*/ 0 h 1881187"/>
                <a:gd name="connsiteX25" fmla="*/ 1509055 w 1519615"/>
                <a:gd name="connsiteY25" fmla="*/ 0 h 1881187"/>
                <a:gd name="connsiteX26" fmla="*/ 1519615 w 1519615"/>
                <a:gd name="connsiteY26" fmla="*/ 10549 h 1881187"/>
                <a:gd name="connsiteX27" fmla="*/ 1519615 w 1519615"/>
                <a:gd name="connsiteY27" fmla="*/ 271630 h 1881187"/>
                <a:gd name="connsiteX28" fmla="*/ 1519615 w 1519615"/>
                <a:gd name="connsiteY28" fmla="*/ 399972 h 1881187"/>
                <a:gd name="connsiteX29" fmla="*/ 1519615 w 1519615"/>
                <a:gd name="connsiteY29" fmla="*/ 876422 h 1881187"/>
                <a:gd name="connsiteX30" fmla="*/ 1411373 w 1519615"/>
                <a:gd name="connsiteY30" fmla="*/ 980151 h 1881187"/>
                <a:gd name="connsiteX31" fmla="*/ 1302251 w 1519615"/>
                <a:gd name="connsiteY31" fmla="*/ 876422 h 1881187"/>
                <a:gd name="connsiteX32" fmla="*/ 1302251 w 1519615"/>
                <a:gd name="connsiteY32" fmla="*/ 341075 h 1881187"/>
                <a:gd name="connsiteX33" fmla="*/ 1288171 w 1519615"/>
                <a:gd name="connsiteY33" fmla="*/ 325252 h 1881187"/>
                <a:gd name="connsiteX34" fmla="*/ 1270570 w 1519615"/>
                <a:gd name="connsiteY34" fmla="*/ 341075 h 1881187"/>
                <a:gd name="connsiteX35" fmla="*/ 1270570 w 1519615"/>
                <a:gd name="connsiteY35" fmla="*/ 988063 h 1881187"/>
                <a:gd name="connsiteX36" fmla="*/ 1270570 w 1519615"/>
                <a:gd name="connsiteY36" fmla="*/ 1046960 h 1881187"/>
                <a:gd name="connsiteX37" fmla="*/ 1270570 w 1519615"/>
                <a:gd name="connsiteY37" fmla="*/ 1765151 h 1881187"/>
                <a:gd name="connsiteX38" fmla="*/ 1151768 w 1519615"/>
                <a:gd name="connsiteY38" fmla="*/ 1881187 h 1881187"/>
                <a:gd name="connsiteX39" fmla="*/ 1150008 w 1519615"/>
                <a:gd name="connsiteY39" fmla="*/ 1881187 h 1881187"/>
                <a:gd name="connsiteX40" fmla="*/ 1031206 w 1519615"/>
                <a:gd name="connsiteY40" fmla="*/ 1765151 h 1881187"/>
                <a:gd name="connsiteX41" fmla="*/ 1031206 w 1519615"/>
                <a:gd name="connsiteY41" fmla="*/ 1058388 h 1881187"/>
                <a:gd name="connsiteX42" fmla="*/ 1020645 w 1519615"/>
                <a:gd name="connsiteY42" fmla="*/ 1047839 h 1881187"/>
                <a:gd name="connsiteX43" fmla="*/ 992485 w 1519615"/>
                <a:gd name="connsiteY43" fmla="*/ 1047839 h 1881187"/>
                <a:gd name="connsiteX44" fmla="*/ 981045 w 1519615"/>
                <a:gd name="connsiteY44" fmla="*/ 1058388 h 1881187"/>
                <a:gd name="connsiteX45" fmla="*/ 981045 w 1519615"/>
                <a:gd name="connsiteY45" fmla="*/ 1765151 h 1881187"/>
                <a:gd name="connsiteX46" fmla="*/ 860482 w 1519615"/>
                <a:gd name="connsiteY46" fmla="*/ 1881187 h 1881187"/>
                <a:gd name="connsiteX47" fmla="*/ 859602 w 1519615"/>
                <a:gd name="connsiteY47" fmla="*/ 1881187 h 1881187"/>
                <a:gd name="connsiteX48" fmla="*/ 739040 w 1519615"/>
                <a:gd name="connsiteY48" fmla="*/ 1765151 h 1881187"/>
                <a:gd name="connsiteX49" fmla="*/ 739040 w 1519615"/>
                <a:gd name="connsiteY49" fmla="*/ 1046960 h 1881187"/>
                <a:gd name="connsiteX50" fmla="*/ 739040 w 1519615"/>
                <a:gd name="connsiteY50" fmla="*/ 988063 h 1881187"/>
                <a:gd name="connsiteX51" fmla="*/ 739920 w 1519615"/>
                <a:gd name="connsiteY51" fmla="*/ 356898 h 1881187"/>
                <a:gd name="connsiteX52" fmla="*/ 721440 w 1519615"/>
                <a:gd name="connsiteY52" fmla="*/ 349866 h 1881187"/>
                <a:gd name="connsiteX53" fmla="*/ 537516 w 1519615"/>
                <a:gd name="connsiteY53" fmla="*/ 563477 h 1881187"/>
                <a:gd name="connsiteX54" fmla="*/ 126548 w 1519615"/>
                <a:gd name="connsiteY54" fmla="*/ 712038 h 1881187"/>
                <a:gd name="connsiteX55" fmla="*/ 3346 w 1519615"/>
                <a:gd name="connsiteY55" fmla="*/ 640834 h 1881187"/>
                <a:gd name="connsiteX56" fmla="*/ 73747 w 1519615"/>
                <a:gd name="connsiteY56" fmla="*/ 514250 h 1881187"/>
                <a:gd name="connsiteX57" fmla="*/ 386153 w 1519615"/>
                <a:gd name="connsiteY57" fmla="*/ 410521 h 1881187"/>
                <a:gd name="connsiteX58" fmla="*/ 391433 w 1519615"/>
                <a:gd name="connsiteY58" fmla="*/ 407884 h 1881187"/>
                <a:gd name="connsiteX59" fmla="*/ 687119 w 1519615"/>
                <a:gd name="connsiteY59" fmla="*/ 0 h 18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19615" h="1881187">
                  <a:moveTo>
                    <a:pt x="687119" y="0"/>
                  </a:moveTo>
                  <a:cubicBezTo>
                    <a:pt x="687119" y="0"/>
                    <a:pt x="687119" y="0"/>
                    <a:pt x="954208" y="0"/>
                  </a:cubicBezTo>
                  <a:lnTo>
                    <a:pt x="965811" y="0"/>
                  </a:lnTo>
                  <a:lnTo>
                    <a:pt x="945837" y="26046"/>
                  </a:lnTo>
                  <a:cubicBezTo>
                    <a:pt x="938771" y="35653"/>
                    <a:pt x="938771" y="51374"/>
                    <a:pt x="945837" y="60981"/>
                  </a:cubicBezTo>
                  <a:cubicBezTo>
                    <a:pt x="945837" y="60981"/>
                    <a:pt x="945837" y="60981"/>
                    <a:pt x="971550" y="94142"/>
                  </a:cubicBezTo>
                  <a:lnTo>
                    <a:pt x="991717" y="120151"/>
                  </a:lnTo>
                  <a:lnTo>
                    <a:pt x="987968" y="141878"/>
                  </a:lnTo>
                  <a:cubicBezTo>
                    <a:pt x="967141" y="262241"/>
                    <a:pt x="928461" y="484474"/>
                    <a:pt x="928461" y="489711"/>
                  </a:cubicBezTo>
                  <a:cubicBezTo>
                    <a:pt x="928461" y="494075"/>
                    <a:pt x="928461" y="497566"/>
                    <a:pt x="930224" y="501057"/>
                  </a:cubicBezTo>
                  <a:cubicBezTo>
                    <a:pt x="930224" y="502803"/>
                    <a:pt x="932869" y="510658"/>
                    <a:pt x="934632" y="510658"/>
                  </a:cubicBezTo>
                  <a:cubicBezTo>
                    <a:pt x="1005159" y="602301"/>
                    <a:pt x="1005159" y="602301"/>
                    <a:pt x="1005159" y="602301"/>
                  </a:cubicBezTo>
                  <a:cubicBezTo>
                    <a:pt x="1013094" y="612774"/>
                    <a:pt x="1026317" y="612774"/>
                    <a:pt x="1035133" y="602301"/>
                  </a:cubicBezTo>
                  <a:cubicBezTo>
                    <a:pt x="1104780" y="510658"/>
                    <a:pt x="1104780" y="510658"/>
                    <a:pt x="1104780" y="510658"/>
                  </a:cubicBezTo>
                  <a:cubicBezTo>
                    <a:pt x="1110069" y="503676"/>
                    <a:pt x="1111832" y="494075"/>
                    <a:pt x="1110951" y="485347"/>
                  </a:cubicBezTo>
                  <a:cubicBezTo>
                    <a:pt x="1110069" y="478365"/>
                    <a:pt x="1086266" y="357048"/>
                    <a:pt x="1077450" y="302935"/>
                  </a:cubicBezTo>
                  <a:cubicBezTo>
                    <a:pt x="1077450" y="302935"/>
                    <a:pt x="1077450" y="302062"/>
                    <a:pt x="1077450" y="302062"/>
                  </a:cubicBezTo>
                  <a:cubicBezTo>
                    <a:pt x="1073923" y="279370"/>
                    <a:pt x="1056291" y="173762"/>
                    <a:pt x="1051884" y="144088"/>
                  </a:cubicBezTo>
                  <a:lnTo>
                    <a:pt x="1047870" y="119635"/>
                  </a:lnTo>
                  <a:lnTo>
                    <a:pt x="1058114" y="106423"/>
                  </a:lnTo>
                  <a:cubicBezTo>
                    <a:pt x="1066685" y="95370"/>
                    <a:pt x="1078113" y="80632"/>
                    <a:pt x="1093350" y="60981"/>
                  </a:cubicBezTo>
                  <a:cubicBezTo>
                    <a:pt x="1100417" y="51374"/>
                    <a:pt x="1100417" y="35653"/>
                    <a:pt x="1093350" y="26046"/>
                  </a:cubicBezTo>
                  <a:cubicBezTo>
                    <a:pt x="1093350" y="26046"/>
                    <a:pt x="1093350" y="26046"/>
                    <a:pt x="1085732" y="16111"/>
                  </a:cubicBezTo>
                  <a:lnTo>
                    <a:pt x="1073377" y="0"/>
                  </a:lnTo>
                  <a:lnTo>
                    <a:pt x="1127987" y="0"/>
                  </a:lnTo>
                  <a:cubicBezTo>
                    <a:pt x="1229725" y="0"/>
                    <a:pt x="1354942" y="0"/>
                    <a:pt x="1509055" y="0"/>
                  </a:cubicBezTo>
                  <a:cubicBezTo>
                    <a:pt x="1515215" y="0"/>
                    <a:pt x="1519615" y="5275"/>
                    <a:pt x="1519615" y="10549"/>
                  </a:cubicBezTo>
                  <a:cubicBezTo>
                    <a:pt x="1519615" y="10549"/>
                    <a:pt x="1519615" y="10549"/>
                    <a:pt x="1519615" y="271630"/>
                  </a:cubicBezTo>
                  <a:cubicBezTo>
                    <a:pt x="1519615" y="271630"/>
                    <a:pt x="1519615" y="271630"/>
                    <a:pt x="1519615" y="399972"/>
                  </a:cubicBezTo>
                  <a:cubicBezTo>
                    <a:pt x="1519615" y="399972"/>
                    <a:pt x="1519615" y="399972"/>
                    <a:pt x="1519615" y="876422"/>
                  </a:cubicBezTo>
                  <a:cubicBezTo>
                    <a:pt x="1519615" y="933561"/>
                    <a:pt x="1470334" y="980151"/>
                    <a:pt x="1411373" y="980151"/>
                  </a:cubicBezTo>
                  <a:cubicBezTo>
                    <a:pt x="1352412" y="980151"/>
                    <a:pt x="1302251" y="933561"/>
                    <a:pt x="1302251" y="876422"/>
                  </a:cubicBezTo>
                  <a:cubicBezTo>
                    <a:pt x="1302251" y="876422"/>
                    <a:pt x="1302251" y="876422"/>
                    <a:pt x="1302251" y="341075"/>
                  </a:cubicBezTo>
                  <a:cubicBezTo>
                    <a:pt x="1302251" y="333164"/>
                    <a:pt x="1296091" y="325252"/>
                    <a:pt x="1288171" y="325252"/>
                  </a:cubicBezTo>
                  <a:cubicBezTo>
                    <a:pt x="1278490" y="324373"/>
                    <a:pt x="1270570" y="331406"/>
                    <a:pt x="1270570" y="341075"/>
                  </a:cubicBezTo>
                  <a:cubicBezTo>
                    <a:pt x="1270570" y="341075"/>
                    <a:pt x="1270570" y="341075"/>
                    <a:pt x="1270570" y="988063"/>
                  </a:cubicBezTo>
                  <a:cubicBezTo>
                    <a:pt x="1270570" y="988063"/>
                    <a:pt x="1270570" y="988063"/>
                    <a:pt x="1270570" y="1046960"/>
                  </a:cubicBezTo>
                  <a:cubicBezTo>
                    <a:pt x="1270570" y="1046960"/>
                    <a:pt x="1270570" y="1046960"/>
                    <a:pt x="1270570" y="1765151"/>
                  </a:cubicBezTo>
                  <a:cubicBezTo>
                    <a:pt x="1270570" y="1828444"/>
                    <a:pt x="1216889" y="1881187"/>
                    <a:pt x="1151768" y="1881187"/>
                  </a:cubicBezTo>
                  <a:cubicBezTo>
                    <a:pt x="1151768" y="1881187"/>
                    <a:pt x="1151768" y="1881187"/>
                    <a:pt x="1150008" y="1881187"/>
                  </a:cubicBezTo>
                  <a:cubicBezTo>
                    <a:pt x="1084007" y="1881187"/>
                    <a:pt x="1031206" y="1828444"/>
                    <a:pt x="1031206" y="1765151"/>
                  </a:cubicBezTo>
                  <a:cubicBezTo>
                    <a:pt x="1031206" y="1765151"/>
                    <a:pt x="1031206" y="1765151"/>
                    <a:pt x="1031206" y="1058388"/>
                  </a:cubicBezTo>
                  <a:cubicBezTo>
                    <a:pt x="1031206" y="1052234"/>
                    <a:pt x="1026806" y="1047839"/>
                    <a:pt x="1020645" y="1047839"/>
                  </a:cubicBezTo>
                  <a:cubicBezTo>
                    <a:pt x="1020645" y="1047839"/>
                    <a:pt x="1020645" y="1047839"/>
                    <a:pt x="992485" y="1047839"/>
                  </a:cubicBezTo>
                  <a:cubicBezTo>
                    <a:pt x="986325" y="1047839"/>
                    <a:pt x="981045" y="1052234"/>
                    <a:pt x="981045" y="1058388"/>
                  </a:cubicBezTo>
                  <a:cubicBezTo>
                    <a:pt x="981045" y="1058388"/>
                    <a:pt x="981045" y="1058388"/>
                    <a:pt x="981045" y="1765151"/>
                  </a:cubicBezTo>
                  <a:cubicBezTo>
                    <a:pt x="981045" y="1828444"/>
                    <a:pt x="926484" y="1881187"/>
                    <a:pt x="860482" y="1881187"/>
                  </a:cubicBezTo>
                  <a:cubicBezTo>
                    <a:pt x="860482" y="1881187"/>
                    <a:pt x="860482" y="1881187"/>
                    <a:pt x="859602" y="1881187"/>
                  </a:cubicBezTo>
                  <a:cubicBezTo>
                    <a:pt x="793601" y="1881187"/>
                    <a:pt x="739040" y="1828444"/>
                    <a:pt x="739040" y="1765151"/>
                  </a:cubicBezTo>
                  <a:cubicBezTo>
                    <a:pt x="739040" y="1765151"/>
                    <a:pt x="739040" y="1765151"/>
                    <a:pt x="739040" y="1046960"/>
                  </a:cubicBezTo>
                  <a:cubicBezTo>
                    <a:pt x="739040" y="1046960"/>
                    <a:pt x="739040" y="1046960"/>
                    <a:pt x="739040" y="988063"/>
                  </a:cubicBezTo>
                  <a:cubicBezTo>
                    <a:pt x="739040" y="988063"/>
                    <a:pt x="739040" y="988063"/>
                    <a:pt x="739920" y="356898"/>
                  </a:cubicBezTo>
                  <a:cubicBezTo>
                    <a:pt x="739920" y="347229"/>
                    <a:pt x="727600" y="341954"/>
                    <a:pt x="721440" y="349866"/>
                  </a:cubicBezTo>
                  <a:cubicBezTo>
                    <a:pt x="658958" y="418432"/>
                    <a:pt x="537516" y="562598"/>
                    <a:pt x="537516" y="563477"/>
                  </a:cubicBezTo>
                  <a:cubicBezTo>
                    <a:pt x="516396" y="585454"/>
                    <a:pt x="202229" y="686546"/>
                    <a:pt x="126548" y="712038"/>
                  </a:cubicBezTo>
                  <a:cubicBezTo>
                    <a:pt x="72867" y="726982"/>
                    <a:pt x="17426" y="695336"/>
                    <a:pt x="3346" y="640834"/>
                  </a:cubicBezTo>
                  <a:cubicBezTo>
                    <a:pt x="-10735" y="586333"/>
                    <a:pt x="20946" y="529194"/>
                    <a:pt x="73747" y="514250"/>
                  </a:cubicBezTo>
                  <a:cubicBezTo>
                    <a:pt x="74627" y="514250"/>
                    <a:pt x="349192" y="423707"/>
                    <a:pt x="386153" y="410521"/>
                  </a:cubicBezTo>
                  <a:cubicBezTo>
                    <a:pt x="387913" y="410521"/>
                    <a:pt x="389673" y="408763"/>
                    <a:pt x="391433" y="407884"/>
                  </a:cubicBezTo>
                  <a:cubicBezTo>
                    <a:pt x="391433" y="407884"/>
                    <a:pt x="391433" y="407884"/>
                    <a:pt x="687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7470776" y="4424362"/>
              <a:ext cx="469900" cy="4699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70678" y="5499720"/>
            <a:ext cx="425258" cy="425985"/>
            <a:chOff x="9145588" y="4435475"/>
            <a:chExt cx="464344" cy="465138"/>
          </a:xfrm>
          <a:solidFill>
            <a:schemeClr val="tx2"/>
          </a:solidFill>
        </p:grpSpPr>
        <p:sp>
          <p:nvSpPr>
            <p:cNvPr id="71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777674" y="3879950"/>
            <a:ext cx="398362" cy="425258"/>
            <a:chOff x="9159875" y="1647825"/>
            <a:chExt cx="434975" cy="464344"/>
          </a:xfrm>
          <a:solidFill>
            <a:schemeClr val="accent3"/>
          </a:solidFill>
        </p:grpSpPr>
        <p:sp>
          <p:nvSpPr>
            <p:cNvPr id="81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776978" y="2260182"/>
            <a:ext cx="425985" cy="399088"/>
            <a:chOff x="5368132" y="3540125"/>
            <a:chExt cx="465138" cy="435769"/>
          </a:xfrm>
          <a:solidFill>
            <a:schemeClr val="accent1"/>
          </a:solidFill>
        </p:grpSpPr>
        <p:sp>
          <p:nvSpPr>
            <p:cNvPr id="85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777323" y="3090419"/>
            <a:ext cx="425985" cy="358380"/>
            <a:chOff x="5368132" y="2625725"/>
            <a:chExt cx="465138" cy="391319"/>
          </a:xfrm>
          <a:solidFill>
            <a:schemeClr val="accent2"/>
          </a:solidFill>
        </p:grpSpPr>
        <p:sp>
          <p:nvSpPr>
            <p:cNvPr id="88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773417" y="4736359"/>
            <a:ext cx="425258" cy="332211"/>
            <a:chOff x="2581275" y="1710532"/>
            <a:chExt cx="464344" cy="362744"/>
          </a:xfrm>
          <a:solidFill>
            <a:schemeClr val="accent4"/>
          </a:solidFill>
        </p:grpSpPr>
        <p:sp>
          <p:nvSpPr>
            <p:cNvPr id="92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88135" y="2126544"/>
            <a:ext cx="2578433" cy="658282"/>
            <a:chOff x="8676119" y="2245064"/>
            <a:chExt cx="3378732" cy="718784"/>
          </a:xfrm>
        </p:grpSpPr>
        <p:sp>
          <p:nvSpPr>
            <p:cNvPr id="100" name="TextBox 99"/>
            <p:cNvSpPr txBox="1"/>
            <p:nvPr/>
          </p:nvSpPr>
          <p:spPr>
            <a:xfrm>
              <a:off x="8683445" y="2245064"/>
              <a:ext cx="1646828" cy="282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676119" y="2479916"/>
              <a:ext cx="3378732" cy="4839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，点击添加相关标题文字，点击添加相关标题文字，点击添加相关标题文字，修改文字内容，也可以直接复制你的内容到此。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288135" y="2974236"/>
            <a:ext cx="2578433" cy="663725"/>
            <a:chOff x="8676119" y="2239121"/>
            <a:chExt cx="3378732" cy="724729"/>
          </a:xfrm>
        </p:grpSpPr>
        <p:sp>
          <p:nvSpPr>
            <p:cNvPr id="115" name="TextBox 114"/>
            <p:cNvSpPr txBox="1"/>
            <p:nvPr/>
          </p:nvSpPr>
          <p:spPr>
            <a:xfrm>
              <a:off x="8683445" y="2239121"/>
              <a:ext cx="1646828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676119" y="2479917"/>
              <a:ext cx="3378732" cy="4839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，点击添加相关标题文字，点击添加相关标题文字，点击添加相关标题文字，修改文字内容，也可以直接复制你的内容到此。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288135" y="3808330"/>
            <a:ext cx="2578433" cy="635347"/>
            <a:chOff x="8676119" y="2270107"/>
            <a:chExt cx="3378732" cy="693743"/>
          </a:xfrm>
        </p:grpSpPr>
        <p:sp>
          <p:nvSpPr>
            <p:cNvPr id="118" name="TextBox 117"/>
            <p:cNvSpPr txBox="1"/>
            <p:nvPr/>
          </p:nvSpPr>
          <p:spPr>
            <a:xfrm>
              <a:off x="8683445" y="2270107"/>
              <a:ext cx="1646828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676119" y="2479917"/>
              <a:ext cx="3378732" cy="4839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，点击添加相关标题文字，点击添加相关标题文字，点击添加相关标题文字，修改文字内容，也可以直接复制你的内容到此。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288135" y="4614044"/>
            <a:ext cx="2578433" cy="648547"/>
            <a:chOff x="8676119" y="2255696"/>
            <a:chExt cx="3378732" cy="708155"/>
          </a:xfrm>
        </p:grpSpPr>
        <p:sp>
          <p:nvSpPr>
            <p:cNvPr id="121" name="TextBox 120"/>
            <p:cNvSpPr txBox="1"/>
            <p:nvPr/>
          </p:nvSpPr>
          <p:spPr>
            <a:xfrm>
              <a:off x="8683445" y="2255696"/>
              <a:ext cx="1646828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76119" y="2479919"/>
              <a:ext cx="3378732" cy="4839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，点击添加相关标题文字，点击添加相关标题文字，点击添加相关标题文字，修改文字内容，也可以直接复制你的内容到此。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288135" y="5432955"/>
            <a:ext cx="2578433" cy="643602"/>
            <a:chOff x="8676119" y="2261094"/>
            <a:chExt cx="3378732" cy="702756"/>
          </a:xfrm>
        </p:grpSpPr>
        <p:sp>
          <p:nvSpPr>
            <p:cNvPr id="124" name="TextBox 123"/>
            <p:cNvSpPr txBox="1"/>
            <p:nvPr/>
          </p:nvSpPr>
          <p:spPr>
            <a:xfrm>
              <a:off x="8683445" y="2261094"/>
              <a:ext cx="1646828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676119" y="2479918"/>
              <a:ext cx="3378732" cy="4839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，点击添加相关标题文字，点击添加相关标题文字，点击添加相关标题文字，修改文字内容，也可以直接复制你的内容到此。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2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96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500"/>
                            </p:stCondLst>
                            <p:childTnLst>
                              <p:par>
                                <p:cTn id="1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000"/>
                            </p:stCondLst>
                            <p:childTnLst>
                              <p:par>
                                <p:cTn id="1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/>
          <p:nvPr/>
        </p:nvGrpSpPr>
        <p:grpSpPr>
          <a:xfrm>
            <a:off x="2948459" y="5797826"/>
            <a:ext cx="7707843" cy="245661"/>
            <a:chOff x="1105494" y="4417230"/>
            <a:chExt cx="6311866" cy="201168"/>
          </a:xfrm>
        </p:grpSpPr>
        <p:grpSp>
          <p:nvGrpSpPr>
            <p:cNvPr id="3" name="Group 50"/>
            <p:cNvGrpSpPr/>
            <p:nvPr/>
          </p:nvGrpSpPr>
          <p:grpSpPr>
            <a:xfrm>
              <a:off x="1105494" y="4417230"/>
              <a:ext cx="1050929" cy="201168"/>
              <a:chOff x="2221306" y="3914656"/>
              <a:chExt cx="1050929" cy="201168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537133" y="3934938"/>
                <a:ext cx="735102" cy="1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2221306" y="3914656"/>
                <a:ext cx="207097" cy="201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Group 45"/>
            <p:cNvGrpSpPr/>
            <p:nvPr/>
          </p:nvGrpSpPr>
          <p:grpSpPr>
            <a:xfrm>
              <a:off x="2483332" y="4417230"/>
              <a:ext cx="983291" cy="201168"/>
              <a:chOff x="3776442" y="3947915"/>
              <a:chExt cx="983291" cy="20116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24631" y="3968197"/>
                <a:ext cx="735102" cy="1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3776442" y="3947915"/>
                <a:ext cx="207097" cy="201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37"/>
            <p:cNvGrpSpPr/>
            <p:nvPr/>
          </p:nvGrpSpPr>
          <p:grpSpPr>
            <a:xfrm>
              <a:off x="3548888" y="4417230"/>
              <a:ext cx="1021486" cy="201168"/>
              <a:chOff x="4725932" y="3949014"/>
              <a:chExt cx="1021486" cy="20116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12316" y="3966831"/>
                <a:ext cx="735102" cy="1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4725932" y="3949014"/>
                <a:ext cx="207097" cy="201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41"/>
            <p:cNvGrpSpPr/>
            <p:nvPr/>
          </p:nvGrpSpPr>
          <p:grpSpPr>
            <a:xfrm>
              <a:off x="4838700" y="4417230"/>
              <a:ext cx="1047697" cy="201168"/>
              <a:chOff x="6077268" y="3949014"/>
              <a:chExt cx="1047697" cy="20116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389863" y="3969371"/>
                <a:ext cx="735102" cy="1381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077268" y="3949014"/>
                <a:ext cx="207097" cy="201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41"/>
            <p:cNvGrpSpPr/>
            <p:nvPr/>
          </p:nvGrpSpPr>
          <p:grpSpPr>
            <a:xfrm>
              <a:off x="6433899" y="4417230"/>
              <a:ext cx="983461" cy="201168"/>
              <a:chOff x="6077268" y="3949014"/>
              <a:chExt cx="983461" cy="2011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25627" y="3969296"/>
                <a:ext cx="735102" cy="1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077268" y="3949014"/>
                <a:ext cx="207097" cy="201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7" name="Chart 26"/>
          <p:cNvGraphicFramePr/>
          <p:nvPr/>
        </p:nvGraphicFramePr>
        <p:xfrm>
          <a:off x="6198449" y="1921143"/>
          <a:ext cx="5278028" cy="3675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Freeform 46"/>
          <p:cNvSpPr>
            <a:spLocks noEditPoints="1"/>
          </p:cNvSpPr>
          <p:nvPr/>
        </p:nvSpPr>
        <p:spPr bwMode="auto">
          <a:xfrm>
            <a:off x="2454644" y="2080693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46"/>
          <p:cNvSpPr>
            <a:spLocks noEditPoints="1"/>
          </p:cNvSpPr>
          <p:nvPr/>
        </p:nvSpPr>
        <p:spPr bwMode="auto">
          <a:xfrm>
            <a:off x="2454644" y="2825116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46"/>
          <p:cNvSpPr>
            <a:spLocks noEditPoints="1"/>
          </p:cNvSpPr>
          <p:nvPr/>
        </p:nvSpPr>
        <p:spPr bwMode="auto">
          <a:xfrm>
            <a:off x="2454644" y="3569540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46"/>
          <p:cNvSpPr>
            <a:spLocks noEditPoints="1"/>
          </p:cNvSpPr>
          <p:nvPr/>
        </p:nvSpPr>
        <p:spPr bwMode="auto">
          <a:xfrm>
            <a:off x="2454644" y="4313963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0"/>
          <p:cNvGrpSpPr/>
          <p:nvPr/>
        </p:nvGrpSpPr>
        <p:grpSpPr>
          <a:xfrm>
            <a:off x="2984289" y="1987114"/>
            <a:ext cx="3087869" cy="669477"/>
            <a:chOff x="1270277" y="1233504"/>
            <a:chExt cx="3048000" cy="548228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1270277" y="1233504"/>
              <a:ext cx="1240527" cy="21170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Text Placeholder 3"/>
            <p:cNvSpPr txBox="1">
              <a:spLocks/>
            </p:cNvSpPr>
            <p:nvPr/>
          </p:nvSpPr>
          <p:spPr>
            <a:xfrm>
              <a:off x="1270277" y="1418802"/>
              <a:ext cx="3048000" cy="36293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0"/>
          <p:cNvGrpSpPr/>
          <p:nvPr/>
        </p:nvGrpSpPr>
        <p:grpSpPr>
          <a:xfrm>
            <a:off x="2984289" y="2731538"/>
            <a:ext cx="3087869" cy="669477"/>
            <a:chOff x="1270277" y="1233504"/>
            <a:chExt cx="3048000" cy="548228"/>
          </a:xfrm>
        </p:grpSpPr>
        <p:sp>
          <p:nvSpPr>
            <p:cNvPr id="36" name="Text Placeholder 3"/>
            <p:cNvSpPr txBox="1">
              <a:spLocks/>
            </p:cNvSpPr>
            <p:nvPr/>
          </p:nvSpPr>
          <p:spPr>
            <a:xfrm>
              <a:off x="1270277" y="1233504"/>
              <a:ext cx="1299074" cy="21170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</a:t>
              </a:r>
              <a:r>
                <a: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`</a:t>
              </a:r>
              <a:r>
                <a:rPr lang="zh-CN" altLang="en-US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字内容</a:t>
              </a:r>
              <a:endParaRPr lang="en-US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 Placeholder 3"/>
            <p:cNvSpPr txBox="1">
              <a:spLocks/>
            </p:cNvSpPr>
            <p:nvPr/>
          </p:nvSpPr>
          <p:spPr>
            <a:xfrm>
              <a:off x="1270277" y="1418802"/>
              <a:ext cx="3048000" cy="36293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0"/>
          <p:cNvGrpSpPr/>
          <p:nvPr/>
        </p:nvGrpSpPr>
        <p:grpSpPr>
          <a:xfrm>
            <a:off x="2984289" y="3475961"/>
            <a:ext cx="3087869" cy="669477"/>
            <a:chOff x="1270277" y="1233504"/>
            <a:chExt cx="3048000" cy="548228"/>
          </a:xfrm>
        </p:grpSpPr>
        <p:sp>
          <p:nvSpPr>
            <p:cNvPr id="40" name="Text Placeholder 3"/>
            <p:cNvSpPr txBox="1">
              <a:spLocks/>
            </p:cNvSpPr>
            <p:nvPr/>
          </p:nvSpPr>
          <p:spPr>
            <a:xfrm>
              <a:off x="1270277" y="1233504"/>
              <a:ext cx="1240527" cy="21170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1270277" y="1418802"/>
              <a:ext cx="3048000" cy="36293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30"/>
          <p:cNvGrpSpPr/>
          <p:nvPr/>
        </p:nvGrpSpPr>
        <p:grpSpPr>
          <a:xfrm>
            <a:off x="2984289" y="4220384"/>
            <a:ext cx="3087869" cy="669477"/>
            <a:chOff x="1270277" y="1233504"/>
            <a:chExt cx="3048000" cy="548228"/>
          </a:xfrm>
        </p:grpSpPr>
        <p:sp>
          <p:nvSpPr>
            <p:cNvPr id="43" name="Text Placeholder 3"/>
            <p:cNvSpPr txBox="1">
              <a:spLocks/>
            </p:cNvSpPr>
            <p:nvPr/>
          </p:nvSpPr>
          <p:spPr>
            <a:xfrm>
              <a:off x="1270277" y="1233504"/>
              <a:ext cx="1240527" cy="21170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 Placeholder 3"/>
            <p:cNvSpPr txBox="1">
              <a:spLocks/>
            </p:cNvSpPr>
            <p:nvPr/>
          </p:nvSpPr>
          <p:spPr>
            <a:xfrm>
              <a:off x="1270277" y="1418802"/>
              <a:ext cx="3048000" cy="36293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46"/>
          <p:cNvSpPr>
            <a:spLocks noEditPoints="1"/>
          </p:cNvSpPr>
          <p:nvPr/>
        </p:nvSpPr>
        <p:spPr bwMode="auto">
          <a:xfrm>
            <a:off x="2454644" y="5061105"/>
            <a:ext cx="414978" cy="414975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Group 30"/>
          <p:cNvGrpSpPr/>
          <p:nvPr/>
        </p:nvGrpSpPr>
        <p:grpSpPr>
          <a:xfrm>
            <a:off x="2984289" y="4967526"/>
            <a:ext cx="3087869" cy="669477"/>
            <a:chOff x="1270277" y="1233504"/>
            <a:chExt cx="3048000" cy="548228"/>
          </a:xfrm>
        </p:grpSpPr>
        <p:sp>
          <p:nvSpPr>
            <p:cNvPr id="48" name="Text Placeholder 3"/>
            <p:cNvSpPr txBox="1">
              <a:spLocks/>
            </p:cNvSpPr>
            <p:nvPr/>
          </p:nvSpPr>
          <p:spPr>
            <a:xfrm>
              <a:off x="1270277" y="1233504"/>
              <a:ext cx="1240527" cy="21170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116686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Text Placeholder 3"/>
            <p:cNvSpPr txBox="1">
              <a:spLocks/>
            </p:cNvSpPr>
            <p:nvPr/>
          </p:nvSpPr>
          <p:spPr>
            <a:xfrm>
              <a:off x="1270277" y="1418802"/>
              <a:ext cx="3048000" cy="36293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，点击添加相关标题文字，修改文字内容，也可以直接复制你的内容到此。，点击添加相关标题文字，修改文字内容，也可以直接复制你的内容到此。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5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98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Sub>
          <a:bldChart bld="series"/>
        </p:bldSub>
      </p:bldGraphic>
      <p:bldP spid="28" grpId="0" animBg="1"/>
      <p:bldP spid="29" grpId="0" animBg="1"/>
      <p:bldP spid="30" grpId="0" animBg="1"/>
      <p:bldP spid="31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www..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040261"/>
            <a:ext cx="12858750" cy="2160240"/>
          </a:xfrm>
          <a:prstGeom prst="rect">
            <a:avLst/>
          </a:prstGeom>
          <a:solidFill>
            <a:srgbClr val="0716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189015" y="3904357"/>
            <a:ext cx="64807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385077" y="4592140"/>
            <a:ext cx="40885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4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>
                <a:solidFill>
                  <a:schemeClr val="bg1"/>
                </a:solidFill>
                <a:cs typeface="Arial" panose="020B0604020202020204" pitchFamily="34" charset="0"/>
              </a:rPr>
              <a:t>适用于员工培训</a:t>
            </a:r>
            <a:r>
              <a:rPr lang="en-US" altLang="zh-CN" sz="14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>
                <a:solidFill>
                  <a:schemeClr val="bg1"/>
                </a:solidFill>
                <a:cs typeface="Arial" panose="020B0604020202020204" pitchFamily="34" charset="0"/>
              </a:rPr>
              <a:t>企业宣传</a:t>
            </a:r>
            <a:r>
              <a:rPr lang="en-US" altLang="zh-CN" sz="14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r>
              <a:rPr lang="zh-CN" altLang="en-US" sz="1400" cap="all" dirty="0">
                <a:solidFill>
                  <a:schemeClr val="bg1"/>
                </a:solidFill>
                <a:cs typeface="Arial" panose="020B0604020202020204" pitchFamily="34" charset="0"/>
              </a:rPr>
              <a:t>团队建设</a:t>
            </a:r>
            <a:r>
              <a:rPr lang="en-US" altLang="zh-CN" sz="1400" cap="all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  <a:endParaRPr lang="zh-CN" altLang="en-US" sz="14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6" grpId="0"/>
      <p:bldP spid="16" grpId="1"/>
      <p:bldP spid="17" grpId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矩形 21"/>
          <p:cNvSpPr>
            <a:spLocks noChangeArrowheads="1"/>
          </p:cNvSpPr>
          <p:nvPr/>
        </p:nvSpPr>
        <p:spPr bwMode="auto">
          <a:xfrm>
            <a:off x="352" y="1"/>
            <a:ext cx="12858398" cy="52905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386" name="组合 40"/>
          <p:cNvGrpSpPr>
            <a:grpSpLocks/>
          </p:cNvGrpSpPr>
          <p:nvPr/>
        </p:nvGrpSpPr>
        <p:grpSpPr bwMode="auto">
          <a:xfrm>
            <a:off x="-143630" y="500594"/>
            <a:ext cx="13089087" cy="6100873"/>
            <a:chOff x="0" y="0"/>
            <a:chExt cx="12410868" cy="5784744"/>
          </a:xfrm>
          <a:solidFill>
            <a:srgbClr val="F8284B"/>
          </a:solidFill>
        </p:grpSpPr>
        <p:sp>
          <p:nvSpPr>
            <p:cNvPr id="1638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399" name="矩形 26"/>
          <p:cNvSpPr>
            <a:spLocks noChangeArrowheads="1"/>
          </p:cNvSpPr>
          <p:nvPr/>
        </p:nvSpPr>
        <p:spPr bwMode="auto">
          <a:xfrm>
            <a:off x="7763733" y="5499829"/>
            <a:ext cx="4756471" cy="48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66" dirty="0">
                <a:solidFill>
                  <a:srgbClr val="F8284B"/>
                </a:solidFill>
                <a:latin typeface="Arial" pitchFamily="34" charset="0"/>
                <a:cs typeface="Arial" pitchFamily="34" charset="0"/>
              </a:rPr>
              <a:t>Your life can be enhanced, and your happiness enriched, when you choose to change your perspective. </a:t>
            </a:r>
            <a:endParaRPr lang="zh-CN" altLang="en-US" sz="1266" dirty="0">
              <a:solidFill>
                <a:srgbClr val="F8284B"/>
              </a:solidFill>
            </a:endParaRPr>
          </a:p>
        </p:txBody>
      </p:sp>
      <p:grpSp>
        <p:nvGrpSpPr>
          <p:cNvPr id="16402" name="组合 5"/>
          <p:cNvGrpSpPr>
            <a:grpSpLocks/>
          </p:cNvGrpSpPr>
          <p:nvPr/>
        </p:nvGrpSpPr>
        <p:grpSpPr bwMode="auto">
          <a:xfrm>
            <a:off x="353" y="2546496"/>
            <a:ext cx="12858044" cy="1560377"/>
            <a:chOff x="0" y="0"/>
            <a:chExt cx="12192000" cy="1480457"/>
          </a:xfrm>
        </p:grpSpPr>
        <p:sp>
          <p:nvSpPr>
            <p:cNvPr id="16403" name="弧形 44"/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9525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40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9525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9525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6" name="组合 74"/>
          <p:cNvGrpSpPr>
            <a:grpSpLocks/>
          </p:cNvGrpSpPr>
          <p:nvPr/>
        </p:nvGrpSpPr>
        <p:grpSpPr bwMode="auto">
          <a:xfrm>
            <a:off x="5774755" y="2662018"/>
            <a:ext cx="1315940" cy="1317615"/>
            <a:chOff x="0" y="0"/>
            <a:chExt cx="1248318" cy="1248318"/>
          </a:xfrm>
        </p:grpSpPr>
        <p:sp>
          <p:nvSpPr>
            <p:cNvPr id="1640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rgbClr val="F8284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2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506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9" name="组合 4"/>
          <p:cNvGrpSpPr>
            <a:grpSpLocks/>
          </p:cNvGrpSpPr>
          <p:nvPr/>
        </p:nvGrpSpPr>
        <p:grpSpPr bwMode="auto">
          <a:xfrm>
            <a:off x="5249047" y="4054972"/>
            <a:ext cx="2384096" cy="931219"/>
            <a:chOff x="0" y="0"/>
            <a:chExt cx="2261776" cy="883286"/>
          </a:xfrm>
        </p:grpSpPr>
        <p:sp>
          <p:nvSpPr>
            <p:cNvPr id="1641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3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687" b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ADD YOUR TITLE</a:t>
              </a:r>
              <a:endParaRPr lang="zh-CN" altLang="en-US" sz="1687" b="1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49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55">
                  <a:solidFill>
                    <a:srgbClr val="FFFFFF"/>
                  </a:solidFill>
                  <a:latin typeface="Arial" pitchFamily="34" charset="0"/>
                </a:rPr>
                <a:t>Nothing we can do will change it. The future is before us and dynamic. Everything we do will affect it.</a:t>
              </a:r>
              <a:endParaRPr lang="zh-CN" altLang="en-US" sz="1055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5110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163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9800" y="2365643"/>
            <a:ext cx="8539146" cy="1371266"/>
            <a:chOff x="967802" y="1902099"/>
            <a:chExt cx="10256393" cy="1647031"/>
          </a:xfrm>
        </p:grpSpPr>
        <p:grpSp>
          <p:nvGrpSpPr>
            <p:cNvPr id="5" name="Group 4"/>
            <p:cNvGrpSpPr/>
            <p:nvPr/>
          </p:nvGrpSpPr>
          <p:grpSpPr>
            <a:xfrm>
              <a:off x="967802" y="1902099"/>
              <a:ext cx="10256393" cy="1647031"/>
              <a:chOff x="-1123401" y="2523132"/>
              <a:chExt cx="11282033" cy="1811734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2033366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992214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401828 h 1050805"/>
                  <a:gd name="connsiteX1" fmla="*/ 401828 w 1050805"/>
                  <a:gd name="connsiteY1" fmla="*/ 401828 h 1050805"/>
                  <a:gd name="connsiteX2" fmla="*/ 401828 w 1050805"/>
                  <a:gd name="connsiteY2" fmla="*/ 139284 h 1050805"/>
                  <a:gd name="connsiteX3" fmla="*/ 648977 w 1050805"/>
                  <a:gd name="connsiteY3" fmla="*/ 139284 h 1050805"/>
                  <a:gd name="connsiteX4" fmla="*/ 648977 w 1050805"/>
                  <a:gd name="connsiteY4" fmla="*/ 401828 h 1050805"/>
                  <a:gd name="connsiteX5" fmla="*/ 911521 w 1050805"/>
                  <a:gd name="connsiteY5" fmla="*/ 401828 h 1050805"/>
                  <a:gd name="connsiteX6" fmla="*/ 911521 w 1050805"/>
                  <a:gd name="connsiteY6" fmla="*/ 648977 h 1050805"/>
                  <a:gd name="connsiteX7" fmla="*/ 648977 w 1050805"/>
                  <a:gd name="connsiteY7" fmla="*/ 648977 h 1050805"/>
                  <a:gd name="connsiteX8" fmla="*/ 648977 w 1050805"/>
                  <a:gd name="connsiteY8" fmla="*/ 911521 h 1050805"/>
                  <a:gd name="connsiteX9" fmla="*/ 401828 w 1050805"/>
                  <a:gd name="connsiteY9" fmla="*/ 911521 h 1050805"/>
                  <a:gd name="connsiteX10" fmla="*/ 401828 w 1050805"/>
                  <a:gd name="connsiteY10" fmla="*/ 648977 h 1050805"/>
                  <a:gd name="connsiteX11" fmla="*/ 139284 w 1050805"/>
                  <a:gd name="connsiteY11" fmla="*/ 648977 h 1050805"/>
                  <a:gd name="connsiteX12" fmla="*/ 139284 w 1050805"/>
                  <a:gd name="connsiteY12" fmla="*/ 401828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0805" h="1050805">
                    <a:moveTo>
                      <a:pt x="139284" y="401828"/>
                    </a:moveTo>
                    <a:lnTo>
                      <a:pt x="401828" y="401828"/>
                    </a:lnTo>
                    <a:lnTo>
                      <a:pt x="401828" y="139284"/>
                    </a:lnTo>
                    <a:lnTo>
                      <a:pt x="648977" y="139284"/>
                    </a:lnTo>
                    <a:lnTo>
                      <a:pt x="648977" y="401828"/>
                    </a:lnTo>
                    <a:lnTo>
                      <a:pt x="911521" y="401828"/>
                    </a:lnTo>
                    <a:lnTo>
                      <a:pt x="911521" y="648977"/>
                    </a:lnTo>
                    <a:lnTo>
                      <a:pt x="648977" y="648977"/>
                    </a:lnTo>
                    <a:lnTo>
                      <a:pt x="648977" y="911521"/>
                    </a:lnTo>
                    <a:lnTo>
                      <a:pt x="401828" y="911521"/>
                    </a:lnTo>
                    <a:lnTo>
                      <a:pt x="401828" y="648977"/>
                    </a:lnTo>
                    <a:lnTo>
                      <a:pt x="139284" y="648977"/>
                    </a:lnTo>
                    <a:lnTo>
                      <a:pt x="139284" y="40182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368004" rIns="127559" bIns="368004" numCol="1" spcCol="1270" anchor="ctr" anchorCtr="0">
                <a:noAutofit/>
              </a:bodyPr>
              <a:lstStyle/>
              <a:p>
                <a:pPr algn="just" defTabSz="69198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190132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7148980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216466 h 1050805"/>
                  <a:gd name="connsiteX1" fmla="*/ 911521 w 1050805"/>
                  <a:gd name="connsiteY1" fmla="*/ 216466 h 1050805"/>
                  <a:gd name="connsiteX2" fmla="*/ 911521 w 1050805"/>
                  <a:gd name="connsiteY2" fmla="*/ 463615 h 1050805"/>
                  <a:gd name="connsiteX3" fmla="*/ 139284 w 1050805"/>
                  <a:gd name="connsiteY3" fmla="*/ 463615 h 1050805"/>
                  <a:gd name="connsiteX4" fmla="*/ 139284 w 1050805"/>
                  <a:gd name="connsiteY4" fmla="*/ 216466 h 1050805"/>
                  <a:gd name="connsiteX5" fmla="*/ 139284 w 1050805"/>
                  <a:gd name="connsiteY5" fmla="*/ 587190 h 1050805"/>
                  <a:gd name="connsiteX6" fmla="*/ 911521 w 1050805"/>
                  <a:gd name="connsiteY6" fmla="*/ 587190 h 1050805"/>
                  <a:gd name="connsiteX7" fmla="*/ 911521 w 1050805"/>
                  <a:gd name="connsiteY7" fmla="*/ 834339 h 1050805"/>
                  <a:gd name="connsiteX8" fmla="*/ 139284 w 1050805"/>
                  <a:gd name="connsiteY8" fmla="*/ 834339 h 1050805"/>
                  <a:gd name="connsiteX9" fmla="*/ 139284 w 1050805"/>
                  <a:gd name="connsiteY9" fmla="*/ 587190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0805" h="1050805">
                    <a:moveTo>
                      <a:pt x="139284" y="216466"/>
                    </a:moveTo>
                    <a:lnTo>
                      <a:pt x="911521" y="216466"/>
                    </a:lnTo>
                    <a:lnTo>
                      <a:pt x="911521" y="463615"/>
                    </a:lnTo>
                    <a:lnTo>
                      <a:pt x="139284" y="463615"/>
                    </a:lnTo>
                    <a:lnTo>
                      <a:pt x="139284" y="216466"/>
                    </a:lnTo>
                    <a:close/>
                    <a:moveTo>
                      <a:pt x="139284" y="587190"/>
                    </a:moveTo>
                    <a:lnTo>
                      <a:pt x="911521" y="587190"/>
                    </a:lnTo>
                    <a:lnTo>
                      <a:pt x="911521" y="834339"/>
                    </a:lnTo>
                    <a:lnTo>
                      <a:pt x="139284" y="834339"/>
                    </a:lnTo>
                    <a:lnTo>
                      <a:pt x="139284" y="5871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198245" rIns="127559" bIns="198245" numCol="1" spcCol="1270" anchor="ctr" anchorCtr="0">
                <a:noAutofit/>
              </a:bodyPr>
              <a:lstStyle/>
              <a:p>
                <a:pPr algn="just" defTabSz="179102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8346898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-1123401" y="2523132"/>
                <a:ext cx="1811734" cy="1811734"/>
              </a:xfrm>
              <a:custGeom>
                <a:avLst/>
                <a:gdLst>
                  <a:gd name="connsiteX0" fmla="*/ 0 w 1811734"/>
                  <a:gd name="connsiteY0" fmla="*/ 905867 h 1811734"/>
                  <a:gd name="connsiteX1" fmla="*/ 905867 w 1811734"/>
                  <a:gd name="connsiteY1" fmla="*/ 0 h 1811734"/>
                  <a:gd name="connsiteX2" fmla="*/ 1811734 w 1811734"/>
                  <a:gd name="connsiteY2" fmla="*/ 905867 h 1811734"/>
                  <a:gd name="connsiteX3" fmla="*/ 905867 w 1811734"/>
                  <a:gd name="connsiteY3" fmla="*/ 1811734 h 1811734"/>
                  <a:gd name="connsiteX4" fmla="*/ 0 w 1811734"/>
                  <a:gd name="connsiteY4" fmla="*/ 905867 h 181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734" h="1811734">
                    <a:moveTo>
                      <a:pt x="0" y="905867"/>
                    </a:moveTo>
                    <a:cubicBezTo>
                      <a:pt x="0" y="405570"/>
                      <a:pt x="405570" y="0"/>
                      <a:pt x="905867" y="0"/>
                    </a:cubicBezTo>
                    <a:cubicBezTo>
                      <a:pt x="1406164" y="0"/>
                      <a:pt x="1811734" y="405570"/>
                      <a:pt x="1811734" y="905867"/>
                    </a:cubicBezTo>
                    <a:cubicBezTo>
                      <a:pt x="1811734" y="1406164"/>
                      <a:pt x="1406164" y="1811734"/>
                      <a:pt x="905867" y="1811734"/>
                    </a:cubicBezTo>
                    <a:cubicBezTo>
                      <a:pt x="405570" y="1811734"/>
                      <a:pt x="0" y="1406164"/>
                      <a:pt x="0" y="905867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513" tIns="289513" rIns="289513" bIns="289513" numCol="1" spcCol="1270" anchor="ctr" anchorCtr="0">
                <a:noAutofit/>
              </a:bodyPr>
              <a:lstStyle/>
              <a:p>
                <a:pPr algn="just" defTabSz="1628206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835447" y="2903596"/>
                <a:ext cx="1050805" cy="1050805"/>
              </a:xfrm>
              <a:custGeom>
                <a:avLst/>
                <a:gdLst>
                  <a:gd name="connsiteX0" fmla="*/ 139284 w 1050805"/>
                  <a:gd name="connsiteY0" fmla="*/ 401828 h 1050805"/>
                  <a:gd name="connsiteX1" fmla="*/ 401828 w 1050805"/>
                  <a:gd name="connsiteY1" fmla="*/ 401828 h 1050805"/>
                  <a:gd name="connsiteX2" fmla="*/ 401828 w 1050805"/>
                  <a:gd name="connsiteY2" fmla="*/ 139284 h 1050805"/>
                  <a:gd name="connsiteX3" fmla="*/ 648977 w 1050805"/>
                  <a:gd name="connsiteY3" fmla="*/ 139284 h 1050805"/>
                  <a:gd name="connsiteX4" fmla="*/ 648977 w 1050805"/>
                  <a:gd name="connsiteY4" fmla="*/ 401828 h 1050805"/>
                  <a:gd name="connsiteX5" fmla="*/ 911521 w 1050805"/>
                  <a:gd name="connsiteY5" fmla="*/ 401828 h 1050805"/>
                  <a:gd name="connsiteX6" fmla="*/ 911521 w 1050805"/>
                  <a:gd name="connsiteY6" fmla="*/ 648977 h 1050805"/>
                  <a:gd name="connsiteX7" fmla="*/ 648977 w 1050805"/>
                  <a:gd name="connsiteY7" fmla="*/ 648977 h 1050805"/>
                  <a:gd name="connsiteX8" fmla="*/ 648977 w 1050805"/>
                  <a:gd name="connsiteY8" fmla="*/ 911521 h 1050805"/>
                  <a:gd name="connsiteX9" fmla="*/ 401828 w 1050805"/>
                  <a:gd name="connsiteY9" fmla="*/ 911521 h 1050805"/>
                  <a:gd name="connsiteX10" fmla="*/ 401828 w 1050805"/>
                  <a:gd name="connsiteY10" fmla="*/ 648977 h 1050805"/>
                  <a:gd name="connsiteX11" fmla="*/ 139284 w 1050805"/>
                  <a:gd name="connsiteY11" fmla="*/ 648977 h 1050805"/>
                  <a:gd name="connsiteX12" fmla="*/ 139284 w 1050805"/>
                  <a:gd name="connsiteY12" fmla="*/ 401828 h 10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0805" h="1050805">
                    <a:moveTo>
                      <a:pt x="139284" y="401828"/>
                    </a:moveTo>
                    <a:lnTo>
                      <a:pt x="401828" y="401828"/>
                    </a:lnTo>
                    <a:lnTo>
                      <a:pt x="401828" y="139284"/>
                    </a:lnTo>
                    <a:lnTo>
                      <a:pt x="648977" y="139284"/>
                    </a:lnTo>
                    <a:lnTo>
                      <a:pt x="648977" y="401828"/>
                    </a:lnTo>
                    <a:lnTo>
                      <a:pt x="911521" y="401828"/>
                    </a:lnTo>
                    <a:lnTo>
                      <a:pt x="911521" y="648977"/>
                    </a:lnTo>
                    <a:lnTo>
                      <a:pt x="648977" y="648977"/>
                    </a:lnTo>
                    <a:lnTo>
                      <a:pt x="648977" y="911521"/>
                    </a:lnTo>
                    <a:lnTo>
                      <a:pt x="401828" y="911521"/>
                    </a:lnTo>
                    <a:lnTo>
                      <a:pt x="401828" y="648977"/>
                    </a:lnTo>
                    <a:lnTo>
                      <a:pt x="139284" y="648977"/>
                    </a:lnTo>
                    <a:lnTo>
                      <a:pt x="139284" y="401828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559" tIns="368004" rIns="127559" bIns="368004" numCol="1" spcCol="1270" anchor="ctr" anchorCtr="0">
                <a:noAutofit/>
              </a:bodyPr>
              <a:lstStyle/>
              <a:p>
                <a:pPr algn="just" defTabSz="691987">
                  <a:lnSpc>
                    <a:spcPct val="120000"/>
                  </a:lnSpc>
                  <a:spcAft>
                    <a:spcPct val="35000"/>
                  </a:spcAft>
                </a:pPr>
                <a:endParaRPr lang="en-GB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01841" y="2407611"/>
              <a:ext cx="578952" cy="618042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21" name="AutoShape 78"/>
              <p:cNvSpPr>
                <a:spLocks/>
              </p:cNvSpPr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79"/>
              <p:cNvSpPr>
                <a:spLocks/>
              </p:cNvSpPr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80"/>
              <p:cNvSpPr>
                <a:spLocks/>
              </p:cNvSpPr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091658" y="2416592"/>
              <a:ext cx="618042" cy="618042"/>
              <a:chOff x="8216107" y="1647825"/>
              <a:chExt cx="464344" cy="464344"/>
            </a:xfrm>
            <a:solidFill>
              <a:schemeClr val="bg2"/>
            </a:solidFill>
          </p:grpSpPr>
          <p:sp>
            <p:nvSpPr>
              <p:cNvPr id="19" name="AutoShape 81"/>
              <p:cNvSpPr>
                <a:spLocks/>
              </p:cNvSpPr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utoShape 82"/>
              <p:cNvSpPr>
                <a:spLocks/>
              </p:cNvSpPr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221342" y="2435608"/>
              <a:ext cx="619099" cy="58000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7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352084" y="2484206"/>
              <a:ext cx="618042" cy="482812"/>
              <a:chOff x="2581275" y="1710532"/>
              <a:chExt cx="464344" cy="362744"/>
            </a:xfrm>
            <a:solidFill>
              <a:schemeClr val="bg2"/>
            </a:solidFill>
          </p:grpSpPr>
          <p:sp>
            <p:nvSpPr>
              <p:cNvPr id="10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824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1827890" y="4197388"/>
            <a:ext cx="2035086" cy="559057"/>
            <a:chOff x="520106" y="2243168"/>
            <a:chExt cx="2513428" cy="610439"/>
          </a:xfrm>
        </p:grpSpPr>
        <p:sp>
          <p:nvSpPr>
            <p:cNvPr id="38" name="TextBox 37"/>
            <p:cNvSpPr txBox="1"/>
            <p:nvPr/>
          </p:nvSpPr>
          <p:spPr>
            <a:xfrm>
              <a:off x="959966" y="2243168"/>
              <a:ext cx="1633707" cy="282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0106" y="2544848"/>
              <a:ext cx="2513428" cy="30875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1670581" y="5055631"/>
            <a:ext cx="9517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995771" y="4197387"/>
            <a:ext cx="2035086" cy="571752"/>
            <a:chOff x="520106" y="2243168"/>
            <a:chExt cx="2513428" cy="624302"/>
          </a:xfrm>
        </p:grpSpPr>
        <p:sp>
          <p:nvSpPr>
            <p:cNvPr id="52" name="TextBox 51"/>
            <p:cNvSpPr txBox="1"/>
            <p:nvPr/>
          </p:nvSpPr>
          <p:spPr>
            <a:xfrm>
              <a:off x="959966" y="2243168"/>
              <a:ext cx="1633707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0106" y="2544848"/>
              <a:ext cx="2513428" cy="3226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06476" y="4197387"/>
            <a:ext cx="2035086" cy="559056"/>
            <a:chOff x="520106" y="2243168"/>
            <a:chExt cx="2513428" cy="610439"/>
          </a:xfrm>
        </p:grpSpPr>
        <p:sp>
          <p:nvSpPr>
            <p:cNvPr id="55" name="TextBox 54"/>
            <p:cNvSpPr txBox="1"/>
            <p:nvPr/>
          </p:nvSpPr>
          <p:spPr>
            <a:xfrm>
              <a:off x="959966" y="2243168"/>
              <a:ext cx="1633707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0106" y="2544847"/>
              <a:ext cx="2513428" cy="3087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17183" y="4197387"/>
            <a:ext cx="2035086" cy="559056"/>
            <a:chOff x="520106" y="2243168"/>
            <a:chExt cx="2513428" cy="610439"/>
          </a:xfrm>
        </p:grpSpPr>
        <p:sp>
          <p:nvSpPr>
            <p:cNvPr id="58" name="TextBox 57"/>
            <p:cNvSpPr txBox="1"/>
            <p:nvPr/>
          </p:nvSpPr>
          <p:spPr>
            <a:xfrm>
              <a:off x="959966" y="2243168"/>
              <a:ext cx="1633707" cy="28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0106" y="2544847"/>
              <a:ext cx="2513428" cy="3087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711939" y="5232651"/>
            <a:ext cx="9434876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此。请替换文字内容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7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6356" y="3620153"/>
            <a:ext cx="761300" cy="1779388"/>
          </a:xfrm>
          <a:prstGeom prst="rect">
            <a:avLst/>
          </a:prstGeom>
          <a:solidFill>
            <a:srgbClr val="1B2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56356" y="5018893"/>
            <a:ext cx="761300" cy="76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6908" y="2496332"/>
            <a:ext cx="761300" cy="2903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986908" y="5018893"/>
            <a:ext cx="761300" cy="76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7464" y="2943444"/>
            <a:ext cx="761300" cy="245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17464" y="5018893"/>
            <a:ext cx="761300" cy="76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8019" y="4115605"/>
            <a:ext cx="761300" cy="1283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8019" y="5018893"/>
            <a:ext cx="761300" cy="76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8573" y="3620153"/>
            <a:ext cx="761300" cy="177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78573" y="5018893"/>
            <a:ext cx="761300" cy="761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43704" y="5202609"/>
            <a:ext cx="386598" cy="387259"/>
            <a:chOff x="9145588" y="4435475"/>
            <a:chExt cx="464344" cy="465138"/>
          </a:xfrm>
          <a:solidFill>
            <a:schemeClr val="bg1"/>
          </a:solidFill>
        </p:grpSpPr>
        <p:sp>
          <p:nvSpPr>
            <p:cNvPr id="15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86484" y="5199066"/>
            <a:ext cx="362146" cy="386598"/>
            <a:chOff x="9159875" y="1647825"/>
            <a:chExt cx="434975" cy="464344"/>
          </a:xfrm>
          <a:solidFill>
            <a:schemeClr val="bg1"/>
          </a:solidFill>
        </p:grpSpPr>
        <p:sp>
          <p:nvSpPr>
            <p:cNvPr id="25" name="AutoShape 78"/>
            <p:cNvSpPr>
              <a:spLocks/>
            </p:cNvSpPr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AutoShape 79"/>
            <p:cNvSpPr>
              <a:spLocks/>
            </p:cNvSpPr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AutoShape 80"/>
            <p:cNvSpPr>
              <a:spLocks/>
            </p:cNvSpPr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03492" y="5236642"/>
            <a:ext cx="387259" cy="32580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29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35037" y="5206241"/>
            <a:ext cx="386598" cy="386598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33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65922" y="5260340"/>
            <a:ext cx="386598" cy="302009"/>
            <a:chOff x="2581275" y="1710532"/>
            <a:chExt cx="464344" cy="362744"/>
          </a:xfrm>
          <a:solidFill>
            <a:schemeClr val="bg1"/>
          </a:solidFill>
        </p:grpSpPr>
        <p:sp>
          <p:nvSpPr>
            <p:cNvPr id="37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800147" y="5858408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9265" y="5858407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3995" y="5858407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77597" y="5854862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08483" y="5855290"/>
            <a:ext cx="718145" cy="1477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88020" y="2084768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96%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9684" y="3211997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47937" y="3744885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255329" y="3269140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46%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96438" y="2586094"/>
            <a:ext cx="359073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82%</a:t>
            </a:r>
            <a:endParaRPr lang="en-GB" sz="14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62595" y="3342273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62489" y="4083785"/>
            <a:ext cx="512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85%</a:t>
            </a:r>
            <a:endParaRPr lang="en-GB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58204" y="3587254"/>
            <a:ext cx="3510358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84057" y="4137242"/>
            <a:ext cx="1694091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58203" y="4409488"/>
            <a:ext cx="3510360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033099" y="4889858"/>
            <a:ext cx="3424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108270" y="5195081"/>
            <a:ext cx="425258" cy="425258"/>
            <a:chOff x="3510757" y="2582069"/>
            <a:chExt cx="464344" cy="464344"/>
          </a:xfrm>
          <a:solidFill>
            <a:schemeClr val="accent4"/>
          </a:solidFill>
        </p:grpSpPr>
        <p:sp>
          <p:nvSpPr>
            <p:cNvPr id="61" name="AutoShape 126"/>
            <p:cNvSpPr>
              <a:spLocks/>
            </p:cNvSpPr>
            <p:nvPr/>
          </p:nvSpPr>
          <p:spPr bwMode="auto">
            <a:xfrm>
              <a:off x="3510757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AutoShape 127"/>
            <p:cNvSpPr>
              <a:spLocks/>
            </p:cNvSpPr>
            <p:nvPr/>
          </p:nvSpPr>
          <p:spPr bwMode="auto">
            <a:xfrm>
              <a:off x="3698875" y="265430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641735" y="5169346"/>
            <a:ext cx="2777089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67997" y="5737139"/>
            <a:ext cx="3450827" cy="295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732" y="2113988"/>
            <a:ext cx="3535962" cy="300021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61394" y="2113988"/>
            <a:ext cx="3535962" cy="300021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38057" y="2113988"/>
            <a:ext cx="3535962" cy="300021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460823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6" name="TextBox 16"/>
          <p:cNvSpPr txBox="1"/>
          <p:nvPr/>
        </p:nvSpPr>
        <p:spPr>
          <a:xfrm>
            <a:off x="1460823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5223198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28" name="TextBox 16"/>
          <p:cNvSpPr txBox="1"/>
          <p:nvPr/>
        </p:nvSpPr>
        <p:spPr>
          <a:xfrm>
            <a:off x="5223198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071298" y="5821702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071298" y="5500971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1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9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8105171" y="2409546"/>
            <a:ext cx="1915754" cy="653964"/>
            <a:chOff x="8767813" y="2706527"/>
            <a:chExt cx="2889664" cy="864024"/>
          </a:xfrm>
        </p:grpSpPr>
        <p:sp>
          <p:nvSpPr>
            <p:cNvPr id="92" name="TextBox 91"/>
            <p:cNvSpPr txBox="1"/>
            <p:nvPr/>
          </p:nvSpPr>
          <p:spPr>
            <a:xfrm>
              <a:off x="8767813" y="2706527"/>
              <a:ext cx="2323716" cy="341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803439" y="2984993"/>
              <a:ext cx="2854038" cy="58555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895586" y="3884075"/>
            <a:ext cx="1895662" cy="693512"/>
            <a:chOff x="9703193" y="4640973"/>
            <a:chExt cx="2504575" cy="916276"/>
          </a:xfrm>
        </p:grpSpPr>
        <p:sp>
          <p:nvSpPr>
            <p:cNvPr id="97" name="TextBox 96"/>
            <p:cNvSpPr txBox="1"/>
            <p:nvPr/>
          </p:nvSpPr>
          <p:spPr>
            <a:xfrm>
              <a:off x="9744077" y="4640973"/>
              <a:ext cx="1660441" cy="3415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703193" y="4971691"/>
              <a:ext cx="2504575" cy="58555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498390" y="2563862"/>
            <a:ext cx="1904910" cy="675662"/>
            <a:chOff x="846858" y="2675652"/>
            <a:chExt cx="2516793" cy="892692"/>
          </a:xfrm>
        </p:grpSpPr>
        <p:sp>
          <p:nvSpPr>
            <p:cNvPr id="104" name="TextBox 103"/>
            <p:cNvSpPr txBox="1"/>
            <p:nvPr/>
          </p:nvSpPr>
          <p:spPr>
            <a:xfrm flipH="1">
              <a:off x="1703211" y="2675652"/>
              <a:ext cx="1660440" cy="3415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46858" y="2982786"/>
              <a:ext cx="2510330" cy="58555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03176" y="4093202"/>
            <a:ext cx="1916813" cy="653603"/>
            <a:chOff x="-71668" y="4696256"/>
            <a:chExt cx="2532520" cy="863552"/>
          </a:xfrm>
        </p:grpSpPr>
        <p:sp>
          <p:nvSpPr>
            <p:cNvPr id="110" name="TextBox 109"/>
            <p:cNvSpPr txBox="1"/>
            <p:nvPr/>
          </p:nvSpPr>
          <p:spPr>
            <a:xfrm flipH="1">
              <a:off x="800411" y="4696256"/>
              <a:ext cx="1660441" cy="3415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-71668" y="4974247"/>
              <a:ext cx="2510329" cy="58556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6998" y="2278757"/>
            <a:ext cx="4980233" cy="3335646"/>
            <a:chOff x="3232593" y="1968492"/>
            <a:chExt cx="5437975" cy="3642231"/>
          </a:xfrm>
        </p:grpSpPr>
        <p:grpSp>
          <p:nvGrpSpPr>
            <p:cNvPr id="114" name="Group 113"/>
            <p:cNvGrpSpPr/>
            <p:nvPr/>
          </p:nvGrpSpPr>
          <p:grpSpPr>
            <a:xfrm>
              <a:off x="3232593" y="1968492"/>
              <a:ext cx="5424627" cy="3642231"/>
              <a:chOff x="2814101" y="2265723"/>
              <a:chExt cx="6563799" cy="4407100"/>
            </a:xfrm>
          </p:grpSpPr>
          <p:sp>
            <p:nvSpPr>
              <p:cNvPr id="115" name="泪滴形 1"/>
              <p:cNvSpPr/>
              <p:nvPr/>
            </p:nvSpPr>
            <p:spPr>
              <a:xfrm rot="10343435">
                <a:off x="5905548" y="3205317"/>
                <a:ext cx="2477265" cy="2290260"/>
              </a:xfrm>
              <a:custGeom>
                <a:avLst/>
                <a:gdLst/>
                <a:ahLst/>
                <a:cxnLst/>
                <a:rect l="l" t="t" r="r" b="b"/>
                <a:pathLst>
                  <a:path w="5141341" h="5055454">
                    <a:moveTo>
                      <a:pt x="4266139" y="0"/>
                    </a:moveTo>
                    <a:lnTo>
                      <a:pt x="5141341" y="839651"/>
                    </a:lnTo>
                    <a:cubicBezTo>
                      <a:pt x="4913270" y="1480691"/>
                      <a:pt x="4731076" y="2140225"/>
                      <a:pt x="4392488" y="2855214"/>
                    </a:cubicBezTo>
                    <a:cubicBezTo>
                      <a:pt x="3881044" y="4068165"/>
                      <a:pt x="3533182" y="4973967"/>
                      <a:pt x="2196244" y="5051458"/>
                    </a:cubicBezTo>
                    <a:cubicBezTo>
                      <a:pt x="859306" y="5128949"/>
                      <a:pt x="0" y="4068166"/>
                      <a:pt x="0" y="2855214"/>
                    </a:cubicBezTo>
                    <a:cubicBezTo>
                      <a:pt x="0" y="1642262"/>
                      <a:pt x="1040596" y="1027385"/>
                      <a:pt x="2196244" y="658970"/>
                    </a:cubicBezTo>
                    <a:cubicBezTo>
                      <a:pt x="3023077" y="395380"/>
                      <a:pt x="3676191" y="223591"/>
                      <a:pt x="4266139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algn="just" defTabSz="837363">
                  <a:lnSpc>
                    <a:spcPct val="120000"/>
                  </a:lnSpc>
                  <a:defRPr/>
                </a:pPr>
                <a:endParaRPr lang="en-US" sz="900" ker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2814101" y="2265723"/>
                <a:ext cx="6563799" cy="4407100"/>
                <a:chOff x="2814101" y="2265723"/>
                <a:chExt cx="6563799" cy="4407100"/>
              </a:xfrm>
            </p:grpSpPr>
            <p:sp>
              <p:nvSpPr>
                <p:cNvPr id="117" name="泪滴形 1"/>
                <p:cNvSpPr/>
                <p:nvPr/>
              </p:nvSpPr>
              <p:spPr>
                <a:xfrm rot="6787574">
                  <a:off x="4485117" y="2915181"/>
                  <a:ext cx="2477265" cy="229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341" h="5055454">
                      <a:moveTo>
                        <a:pt x="4266139" y="0"/>
                      </a:moveTo>
                      <a:lnTo>
                        <a:pt x="5141341" y="839651"/>
                      </a:lnTo>
                      <a:cubicBezTo>
                        <a:pt x="4913270" y="1480691"/>
                        <a:pt x="4731076" y="2140225"/>
                        <a:pt x="4392488" y="2855214"/>
                      </a:cubicBezTo>
                      <a:cubicBezTo>
                        <a:pt x="3881044" y="4068165"/>
                        <a:pt x="3533182" y="4973967"/>
                        <a:pt x="2196244" y="5051458"/>
                      </a:cubicBezTo>
                      <a:cubicBezTo>
                        <a:pt x="859306" y="5128949"/>
                        <a:pt x="0" y="4068166"/>
                        <a:pt x="0" y="2855214"/>
                      </a:cubicBezTo>
                      <a:cubicBezTo>
                        <a:pt x="0" y="1642262"/>
                        <a:pt x="1040596" y="1027385"/>
                        <a:pt x="2196244" y="658970"/>
                      </a:cubicBezTo>
                      <a:cubicBezTo>
                        <a:pt x="3023077" y="395380"/>
                        <a:pt x="3676191" y="223591"/>
                        <a:pt x="426613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softEdge rad="127000"/>
                </a:effectLst>
              </p:spPr>
              <p:txBody>
                <a:bodyPr rtlCol="0" anchor="ctr"/>
                <a:lstStyle/>
                <a:p>
                  <a:pPr algn="just" defTabSz="837363">
                    <a:lnSpc>
                      <a:spcPct val="120000"/>
                    </a:lnSpc>
                    <a:defRPr/>
                  </a:pPr>
                  <a:endParaRPr lang="en-US" sz="900" ker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" name="泪滴形 1"/>
                <p:cNvSpPr/>
                <p:nvPr/>
              </p:nvSpPr>
              <p:spPr>
                <a:xfrm rot="3472831">
                  <a:off x="3369184" y="3784807"/>
                  <a:ext cx="2477265" cy="229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341" h="5055454">
                      <a:moveTo>
                        <a:pt x="4266139" y="0"/>
                      </a:moveTo>
                      <a:lnTo>
                        <a:pt x="5141341" y="839651"/>
                      </a:lnTo>
                      <a:cubicBezTo>
                        <a:pt x="4913270" y="1480691"/>
                        <a:pt x="4731076" y="2140225"/>
                        <a:pt x="4392488" y="2855214"/>
                      </a:cubicBezTo>
                      <a:cubicBezTo>
                        <a:pt x="3881044" y="4068165"/>
                        <a:pt x="3533182" y="4973967"/>
                        <a:pt x="2196244" y="5051458"/>
                      </a:cubicBezTo>
                      <a:cubicBezTo>
                        <a:pt x="859306" y="5128949"/>
                        <a:pt x="0" y="4068166"/>
                        <a:pt x="0" y="2855214"/>
                      </a:cubicBezTo>
                      <a:cubicBezTo>
                        <a:pt x="0" y="1642262"/>
                        <a:pt x="1040596" y="1027385"/>
                        <a:pt x="2196244" y="658970"/>
                      </a:cubicBezTo>
                      <a:cubicBezTo>
                        <a:pt x="3023077" y="395380"/>
                        <a:pt x="3676191" y="223591"/>
                        <a:pt x="426613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25400" cap="flat" cmpd="sng" algn="ctr">
                  <a:noFill/>
                  <a:prstDash val="solid"/>
                </a:ln>
                <a:effectLst>
                  <a:softEdge rad="127000"/>
                </a:effectLst>
              </p:spPr>
              <p:txBody>
                <a:bodyPr rtlCol="0" anchor="ctr"/>
                <a:lstStyle/>
                <a:p>
                  <a:pPr algn="just" defTabSz="837363">
                    <a:lnSpc>
                      <a:spcPct val="120000"/>
                    </a:lnSpc>
                    <a:defRPr/>
                  </a:pPr>
                  <a:endParaRPr lang="en-US" sz="900" ker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2814101" y="2265723"/>
                  <a:ext cx="6563799" cy="4407100"/>
                  <a:chOff x="2814101" y="2265723"/>
                  <a:chExt cx="6563799" cy="4407100"/>
                </a:xfrm>
              </p:grpSpPr>
              <p:sp>
                <p:nvSpPr>
                  <p:cNvPr id="122" name="泪滴形 1"/>
                  <p:cNvSpPr/>
                  <p:nvPr/>
                </p:nvSpPr>
                <p:spPr>
                  <a:xfrm rot="13192496">
                    <a:off x="6462030" y="3665645"/>
                    <a:ext cx="2915870" cy="2867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泪滴形 1"/>
                  <p:cNvSpPr/>
                  <p:nvPr/>
                </p:nvSpPr>
                <p:spPr>
                  <a:xfrm rot="10111243">
                    <a:off x="5582872" y="2468369"/>
                    <a:ext cx="2915869" cy="2867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泪滴形 1"/>
                  <p:cNvSpPr/>
                  <p:nvPr/>
                </p:nvSpPr>
                <p:spPr>
                  <a:xfrm rot="6430905">
                    <a:off x="3833458" y="2290078"/>
                    <a:ext cx="2915869" cy="2867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泪滴形 1"/>
                  <p:cNvSpPr/>
                  <p:nvPr/>
                </p:nvSpPr>
                <p:spPr>
                  <a:xfrm rot="3031563">
                    <a:off x="2789746" y="3781309"/>
                    <a:ext cx="2915869" cy="2867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1341" h="5055454">
                        <a:moveTo>
                          <a:pt x="4266139" y="0"/>
                        </a:moveTo>
                        <a:lnTo>
                          <a:pt x="5141341" y="839651"/>
                        </a:lnTo>
                        <a:cubicBezTo>
                          <a:pt x="4913270" y="1480691"/>
                          <a:pt x="4731076" y="2140225"/>
                          <a:pt x="4392488" y="2855214"/>
                        </a:cubicBezTo>
                        <a:cubicBezTo>
                          <a:pt x="3881044" y="4068165"/>
                          <a:pt x="3533182" y="4973967"/>
                          <a:pt x="2196244" y="5051458"/>
                        </a:cubicBezTo>
                        <a:cubicBezTo>
                          <a:pt x="859306" y="5128949"/>
                          <a:pt x="0" y="4068166"/>
                          <a:pt x="0" y="2855214"/>
                        </a:cubicBezTo>
                        <a:cubicBezTo>
                          <a:pt x="0" y="1642262"/>
                          <a:pt x="1040596" y="1027385"/>
                          <a:pt x="2196244" y="658970"/>
                        </a:cubicBezTo>
                        <a:cubicBezTo>
                          <a:pt x="3023077" y="395380"/>
                          <a:pt x="3676191" y="223591"/>
                          <a:pt x="4266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椭圆 30"/>
                  <p:cNvSpPr/>
                  <p:nvPr/>
                </p:nvSpPr>
                <p:spPr>
                  <a:xfrm rot="19870947">
                    <a:off x="5859728" y="5019672"/>
                    <a:ext cx="648361" cy="648360"/>
                  </a:xfrm>
                  <a:prstGeom prst="ellipse">
                    <a:avLst/>
                  </a:prstGeom>
                  <a:solidFill>
                    <a:schemeClr val="bg2"/>
                  </a:solidFill>
                  <a:ln w="295275" cap="flat" cmpd="sng" algn="ctr">
                    <a:solidFill>
                      <a:schemeClr val="tx2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just" defTabSz="837363">
                      <a:lnSpc>
                        <a:spcPct val="120000"/>
                      </a:lnSpc>
                      <a:defRPr/>
                    </a:pPr>
                    <a:endParaRPr lang="en-US" sz="900" kern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31" name="AutoShape 59"/>
            <p:cNvSpPr>
              <a:spLocks/>
            </p:cNvSpPr>
            <p:nvPr/>
          </p:nvSpPr>
          <p:spPr bwMode="auto">
            <a:xfrm>
              <a:off x="4918729" y="2285167"/>
              <a:ext cx="384412" cy="38375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AutoShape 112"/>
            <p:cNvSpPr>
              <a:spLocks/>
            </p:cNvSpPr>
            <p:nvPr/>
          </p:nvSpPr>
          <p:spPr bwMode="auto">
            <a:xfrm>
              <a:off x="3999194" y="3820418"/>
              <a:ext cx="383755" cy="384412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342" hangingPunct="0">
                <a:lnSpc>
                  <a:spcPct val="120000"/>
                </a:lnSpc>
              </a:pPr>
              <a:endParaRPr lang="en-US" sz="9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6843607" y="2534299"/>
              <a:ext cx="384412" cy="323404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34" name="AutoShape 120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AutoShape 121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AutoShape 122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681436" y="3866045"/>
              <a:ext cx="383755" cy="383755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138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7447" tIns="17447" rIns="17447" bIns="17447" anchor="ctr"/>
              <a:lstStyle/>
              <a:p>
                <a:pPr algn="just" defTabSz="209342" hangingPunct="0">
                  <a:lnSpc>
                    <a:spcPct val="120000"/>
                  </a:lnSpc>
                </a:pPr>
                <a:endParaRPr lang="en-US" sz="9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3456000" y="4301604"/>
              <a:ext cx="1799288" cy="423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405224" y="2799521"/>
              <a:ext cx="1446923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304303" y="2941200"/>
              <a:ext cx="1390289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33576" y="4243918"/>
              <a:ext cx="1736992" cy="584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，修改文字内容，也可以直接复制你的内容到此。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929495" y="5600052"/>
            <a:ext cx="8999762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3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/>
          </p:cNvSpPr>
          <p:nvPr/>
        </p:nvSpPr>
        <p:spPr bwMode="auto">
          <a:xfrm>
            <a:off x="1674578" y="1834366"/>
            <a:ext cx="4815070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290" name="AutoShape 2"/>
          <p:cNvSpPr>
            <a:spLocks/>
          </p:cNvSpPr>
          <p:nvPr/>
        </p:nvSpPr>
        <p:spPr bwMode="auto">
          <a:xfrm>
            <a:off x="6462861" y="1829902"/>
            <a:ext cx="4701223" cy="28729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293" name="AutoShape 5" descr="image4.png"/>
          <p:cNvSpPr>
            <a:spLocks/>
          </p:cNvSpPr>
          <p:nvPr/>
        </p:nvSpPr>
        <p:spPr bwMode="auto">
          <a:xfrm>
            <a:off x="5176928" y="1456085"/>
            <a:ext cx="2634994" cy="55754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3271" y="2536205"/>
            <a:ext cx="1944216" cy="3456384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9" name="AutoShape 11"/>
          <p:cNvSpPr>
            <a:spLocks/>
          </p:cNvSpPr>
          <p:nvPr/>
        </p:nvSpPr>
        <p:spPr bwMode="auto">
          <a:xfrm>
            <a:off x="7835724" y="5442346"/>
            <a:ext cx="375026" cy="3772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6" y="18801"/>
                </a:moveTo>
                <a:cubicBezTo>
                  <a:pt x="21517" y="18964"/>
                  <a:pt x="21599" y="19177"/>
                  <a:pt x="21599" y="19437"/>
                </a:cubicBezTo>
                <a:cubicBezTo>
                  <a:pt x="21599" y="19581"/>
                  <a:pt x="21517" y="19776"/>
                  <a:pt x="21356" y="20019"/>
                </a:cubicBezTo>
                <a:cubicBezTo>
                  <a:pt x="21192" y="20261"/>
                  <a:pt x="20989" y="20504"/>
                  <a:pt x="20746" y="20741"/>
                </a:cubicBezTo>
                <a:cubicBezTo>
                  <a:pt x="20503" y="20979"/>
                  <a:pt x="20260" y="21184"/>
                  <a:pt x="20022" y="21348"/>
                </a:cubicBezTo>
                <a:cubicBezTo>
                  <a:pt x="19782" y="21517"/>
                  <a:pt x="19593" y="21599"/>
                  <a:pt x="19446" y="21599"/>
                </a:cubicBezTo>
                <a:cubicBezTo>
                  <a:pt x="19189" y="21599"/>
                  <a:pt x="18974" y="21514"/>
                  <a:pt x="18810" y="21342"/>
                </a:cubicBezTo>
                <a:lnTo>
                  <a:pt x="13956" y="16503"/>
                </a:lnTo>
                <a:cubicBezTo>
                  <a:pt x="13216" y="16979"/>
                  <a:pt x="12429" y="17349"/>
                  <a:pt x="11589" y="17603"/>
                </a:cubicBezTo>
                <a:cubicBezTo>
                  <a:pt x="10750" y="17863"/>
                  <a:pt x="9891" y="17990"/>
                  <a:pt x="9007" y="17990"/>
                </a:cubicBezTo>
                <a:cubicBezTo>
                  <a:pt x="7770" y="17990"/>
                  <a:pt x="6608" y="17759"/>
                  <a:pt x="5518" y="17290"/>
                </a:cubicBezTo>
                <a:cubicBezTo>
                  <a:pt x="4427" y="16822"/>
                  <a:pt x="3470" y="16175"/>
                  <a:pt x="2645" y="15353"/>
                </a:cubicBezTo>
                <a:cubicBezTo>
                  <a:pt x="1817" y="14535"/>
                  <a:pt x="1173" y="13579"/>
                  <a:pt x="701" y="12487"/>
                </a:cubicBezTo>
                <a:cubicBezTo>
                  <a:pt x="232" y="11399"/>
                  <a:pt x="0" y="10237"/>
                  <a:pt x="0" y="8999"/>
                </a:cubicBezTo>
                <a:cubicBezTo>
                  <a:pt x="0" y="7768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2" y="237"/>
                  <a:pt x="12487" y="709"/>
                </a:cubicBezTo>
                <a:cubicBezTo>
                  <a:pt x="13572" y="1180"/>
                  <a:pt x="14530" y="1827"/>
                  <a:pt x="15358" y="2646"/>
                </a:cubicBezTo>
                <a:cubicBezTo>
                  <a:pt x="16183" y="3468"/>
                  <a:pt x="16830" y="4422"/>
                  <a:pt x="17299" y="5515"/>
                </a:cubicBezTo>
                <a:cubicBezTo>
                  <a:pt x="17768" y="6602"/>
                  <a:pt x="18002" y="7768"/>
                  <a:pt x="18002" y="8999"/>
                </a:cubicBezTo>
                <a:cubicBezTo>
                  <a:pt x="18002" y="9887"/>
                  <a:pt x="17872" y="10748"/>
                  <a:pt x="17615" y="11588"/>
                </a:cubicBezTo>
                <a:cubicBezTo>
                  <a:pt x="17358" y="12434"/>
                  <a:pt x="16991" y="13218"/>
                  <a:pt x="16513" y="13947"/>
                </a:cubicBezTo>
                <a:lnTo>
                  <a:pt x="21356" y="18801"/>
                </a:lnTo>
                <a:close/>
                <a:moveTo>
                  <a:pt x="3597" y="8999"/>
                </a:moveTo>
                <a:cubicBezTo>
                  <a:pt x="3597" y="9759"/>
                  <a:pt x="3741" y="10465"/>
                  <a:pt x="4029" y="11117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0"/>
                  <a:pt x="6253" y="13684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39" y="14252"/>
                  <a:pt x="11091" y="13970"/>
                </a:cubicBezTo>
                <a:cubicBezTo>
                  <a:pt x="11744" y="13684"/>
                  <a:pt x="12318" y="13300"/>
                  <a:pt x="12801" y="12821"/>
                </a:cubicBezTo>
                <a:cubicBezTo>
                  <a:pt x="13290" y="12338"/>
                  <a:pt x="13677" y="11770"/>
                  <a:pt x="13965" y="11117"/>
                </a:cubicBezTo>
                <a:cubicBezTo>
                  <a:pt x="14253" y="10465"/>
                  <a:pt x="14397" y="9759"/>
                  <a:pt x="14397" y="8999"/>
                </a:cubicBezTo>
                <a:cubicBezTo>
                  <a:pt x="14397" y="8260"/>
                  <a:pt x="14253" y="7565"/>
                  <a:pt x="13965" y="6913"/>
                </a:cubicBezTo>
                <a:cubicBezTo>
                  <a:pt x="13674" y="6258"/>
                  <a:pt x="13290" y="5683"/>
                  <a:pt x="12801" y="5193"/>
                </a:cubicBezTo>
                <a:cubicBezTo>
                  <a:pt x="12316" y="4703"/>
                  <a:pt x="11744" y="4317"/>
                  <a:pt x="11091" y="4032"/>
                </a:cubicBezTo>
                <a:cubicBezTo>
                  <a:pt x="10439" y="3750"/>
                  <a:pt x="9741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3"/>
                  <a:pt x="5193" y="5193"/>
                </a:cubicBezTo>
                <a:cubicBezTo>
                  <a:pt x="4707" y="5683"/>
                  <a:pt x="4317" y="6258"/>
                  <a:pt x="4029" y="6913"/>
                </a:cubicBezTo>
                <a:cubicBezTo>
                  <a:pt x="3741" y="7565"/>
                  <a:pt x="3597" y="8257"/>
                  <a:pt x="3597" y="8999"/>
                </a:cubicBezTo>
                <a:moveTo>
                  <a:pt x="9007" y="5591"/>
                </a:moveTo>
                <a:cubicBezTo>
                  <a:pt x="9184" y="5591"/>
                  <a:pt x="9344" y="5656"/>
                  <a:pt x="9472" y="5785"/>
                </a:cubicBezTo>
                <a:cubicBezTo>
                  <a:pt x="9602" y="5919"/>
                  <a:pt x="9668" y="6082"/>
                  <a:pt x="9668" y="6280"/>
                </a:cubicBezTo>
                <a:cubicBezTo>
                  <a:pt x="9668" y="6461"/>
                  <a:pt x="9602" y="6616"/>
                  <a:pt x="9472" y="6745"/>
                </a:cubicBezTo>
                <a:cubicBezTo>
                  <a:pt x="9344" y="6878"/>
                  <a:pt x="9184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79"/>
                  <a:pt x="6884" y="9332"/>
                  <a:pt x="6755" y="9465"/>
                </a:cubicBezTo>
                <a:cubicBezTo>
                  <a:pt x="6623" y="9596"/>
                  <a:pt x="6467" y="9658"/>
                  <a:pt x="6288" y="9658"/>
                </a:cubicBezTo>
                <a:cubicBezTo>
                  <a:pt x="6080" y="9658"/>
                  <a:pt x="5914" y="9596"/>
                  <a:pt x="5786" y="9465"/>
                </a:cubicBezTo>
                <a:cubicBezTo>
                  <a:pt x="5659" y="9332"/>
                  <a:pt x="5600" y="9179"/>
                  <a:pt x="5600" y="8996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7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0"/>
                  <a:pt x="8530" y="5591"/>
                  <a:pt x="9007" y="5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12301" name="AutoShape 13"/>
          <p:cNvSpPr>
            <a:spLocks/>
          </p:cNvSpPr>
          <p:nvPr/>
        </p:nvSpPr>
        <p:spPr bwMode="auto">
          <a:xfrm>
            <a:off x="4842211" y="5489226"/>
            <a:ext cx="377258" cy="3147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23"/>
                </a:moveTo>
                <a:cubicBezTo>
                  <a:pt x="20632" y="3223"/>
                  <a:pt x="20946" y="3384"/>
                  <a:pt x="21208" y="3713"/>
                </a:cubicBezTo>
                <a:cubicBezTo>
                  <a:pt x="21469" y="4043"/>
                  <a:pt x="21599" y="4427"/>
                  <a:pt x="21599" y="4864"/>
                </a:cubicBezTo>
                <a:lnTo>
                  <a:pt x="21599" y="19984"/>
                </a:lnTo>
                <a:cubicBezTo>
                  <a:pt x="21599" y="20421"/>
                  <a:pt x="21469" y="20804"/>
                  <a:pt x="21208" y="21120"/>
                </a:cubicBezTo>
                <a:cubicBezTo>
                  <a:pt x="20946" y="21441"/>
                  <a:pt x="20632" y="21599"/>
                  <a:pt x="20263" y="21599"/>
                </a:cubicBezTo>
                <a:lnTo>
                  <a:pt x="1348" y="21599"/>
                </a:lnTo>
                <a:cubicBezTo>
                  <a:pt x="982" y="21599"/>
                  <a:pt x="662" y="21441"/>
                  <a:pt x="399" y="21120"/>
                </a:cubicBezTo>
                <a:cubicBezTo>
                  <a:pt x="135" y="20804"/>
                  <a:pt x="0" y="20421"/>
                  <a:pt x="0" y="19984"/>
                </a:cubicBezTo>
                <a:lnTo>
                  <a:pt x="0" y="4864"/>
                </a:lnTo>
                <a:cubicBezTo>
                  <a:pt x="0" y="4427"/>
                  <a:pt x="135" y="4043"/>
                  <a:pt x="399" y="3713"/>
                </a:cubicBezTo>
                <a:cubicBezTo>
                  <a:pt x="662" y="3384"/>
                  <a:pt x="982" y="3223"/>
                  <a:pt x="1348" y="3223"/>
                </a:cubicBezTo>
                <a:lnTo>
                  <a:pt x="5637" y="3223"/>
                </a:lnTo>
                <a:lnTo>
                  <a:pt x="6318" y="1459"/>
                </a:lnTo>
                <a:cubicBezTo>
                  <a:pt x="6457" y="1058"/>
                  <a:pt x="6718" y="713"/>
                  <a:pt x="7090" y="426"/>
                </a:cubicBezTo>
                <a:cubicBezTo>
                  <a:pt x="7467" y="143"/>
                  <a:pt x="7839" y="0"/>
                  <a:pt x="8203" y="0"/>
                </a:cubicBezTo>
                <a:lnTo>
                  <a:pt x="13396" y="0"/>
                </a:lnTo>
                <a:cubicBezTo>
                  <a:pt x="13763" y="0"/>
                  <a:pt x="14135" y="143"/>
                  <a:pt x="14509" y="426"/>
                </a:cubicBezTo>
                <a:cubicBezTo>
                  <a:pt x="14885" y="713"/>
                  <a:pt x="15146" y="1058"/>
                  <a:pt x="15293" y="1459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5" y="19185"/>
                </a:moveTo>
                <a:cubicBezTo>
                  <a:pt x="11572" y="19185"/>
                  <a:pt x="12299" y="19002"/>
                  <a:pt x="12987" y="18650"/>
                </a:cubicBezTo>
                <a:cubicBezTo>
                  <a:pt x="13673" y="18294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3" y="15047"/>
                </a:cubicBezTo>
                <a:cubicBezTo>
                  <a:pt x="16270" y="14234"/>
                  <a:pt x="16419" y="13355"/>
                  <a:pt x="16419" y="12422"/>
                </a:cubicBezTo>
                <a:cubicBezTo>
                  <a:pt x="16419" y="11498"/>
                  <a:pt x="16270" y="10623"/>
                  <a:pt x="15973" y="9794"/>
                </a:cubicBezTo>
                <a:cubicBezTo>
                  <a:pt x="15678" y="8966"/>
                  <a:pt x="15279" y="8250"/>
                  <a:pt x="14775" y="7645"/>
                </a:cubicBezTo>
                <a:cubicBezTo>
                  <a:pt x="14270" y="7035"/>
                  <a:pt x="13673" y="6557"/>
                  <a:pt x="12987" y="6199"/>
                </a:cubicBezTo>
                <a:cubicBezTo>
                  <a:pt x="12299" y="5843"/>
                  <a:pt x="11572" y="5666"/>
                  <a:pt x="10805" y="5666"/>
                </a:cubicBezTo>
                <a:cubicBezTo>
                  <a:pt x="10040" y="5666"/>
                  <a:pt x="9313" y="5846"/>
                  <a:pt x="8619" y="6199"/>
                </a:cubicBezTo>
                <a:cubicBezTo>
                  <a:pt x="7930" y="6557"/>
                  <a:pt x="7332" y="7035"/>
                  <a:pt x="6828" y="7645"/>
                </a:cubicBezTo>
                <a:cubicBezTo>
                  <a:pt x="6324" y="8250"/>
                  <a:pt x="5922" y="8963"/>
                  <a:pt x="5626" y="9788"/>
                </a:cubicBezTo>
                <a:cubicBezTo>
                  <a:pt x="5330" y="10611"/>
                  <a:pt x="5180" y="11491"/>
                  <a:pt x="5180" y="12422"/>
                </a:cubicBezTo>
                <a:cubicBezTo>
                  <a:pt x="5180" y="13355"/>
                  <a:pt x="5330" y="14234"/>
                  <a:pt x="5626" y="15047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4"/>
                  <a:pt x="8619" y="18650"/>
                </a:cubicBezTo>
                <a:cubicBezTo>
                  <a:pt x="9313" y="19005"/>
                  <a:pt x="10040" y="19185"/>
                  <a:pt x="10805" y="19185"/>
                </a:cubicBezTo>
                <a:moveTo>
                  <a:pt x="10805" y="7833"/>
                </a:moveTo>
                <a:cubicBezTo>
                  <a:pt x="11337" y="7833"/>
                  <a:pt x="11833" y="7952"/>
                  <a:pt x="12295" y="8190"/>
                </a:cubicBezTo>
                <a:cubicBezTo>
                  <a:pt x="12755" y="8432"/>
                  <a:pt x="13158" y="8754"/>
                  <a:pt x="13501" y="9168"/>
                </a:cubicBezTo>
                <a:cubicBezTo>
                  <a:pt x="13846" y="9583"/>
                  <a:pt x="14118" y="10068"/>
                  <a:pt x="14316" y="10623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5"/>
                  <a:pt x="14515" y="13650"/>
                  <a:pt x="14316" y="14204"/>
                </a:cubicBezTo>
                <a:cubicBezTo>
                  <a:pt x="14118" y="14757"/>
                  <a:pt x="13846" y="15245"/>
                  <a:pt x="13501" y="15667"/>
                </a:cubicBezTo>
                <a:cubicBezTo>
                  <a:pt x="13158" y="16091"/>
                  <a:pt x="12752" y="16419"/>
                  <a:pt x="12289" y="16660"/>
                </a:cubicBezTo>
                <a:cubicBezTo>
                  <a:pt x="11825" y="16898"/>
                  <a:pt x="11329" y="17016"/>
                  <a:pt x="10805" y="17016"/>
                </a:cubicBezTo>
                <a:cubicBezTo>
                  <a:pt x="10275" y="17016"/>
                  <a:pt x="9777" y="16898"/>
                  <a:pt x="9313" y="16660"/>
                </a:cubicBezTo>
                <a:cubicBezTo>
                  <a:pt x="8848" y="16419"/>
                  <a:pt x="8444" y="16091"/>
                  <a:pt x="8101" y="15667"/>
                </a:cubicBezTo>
                <a:cubicBezTo>
                  <a:pt x="7755" y="15245"/>
                  <a:pt x="7484" y="14755"/>
                  <a:pt x="7285" y="14198"/>
                </a:cubicBezTo>
                <a:cubicBezTo>
                  <a:pt x="7084" y="13641"/>
                  <a:pt x="6985" y="13045"/>
                  <a:pt x="6985" y="12422"/>
                </a:cubicBezTo>
                <a:cubicBezTo>
                  <a:pt x="6985" y="11781"/>
                  <a:pt x="7084" y="11185"/>
                  <a:pt x="7285" y="10623"/>
                </a:cubicBezTo>
                <a:cubicBezTo>
                  <a:pt x="7484" y="10068"/>
                  <a:pt x="7755" y="9583"/>
                  <a:pt x="8101" y="9168"/>
                </a:cubicBezTo>
                <a:cubicBezTo>
                  <a:pt x="8444" y="8754"/>
                  <a:pt x="8848" y="8432"/>
                  <a:pt x="9313" y="8190"/>
                </a:cubicBezTo>
                <a:cubicBezTo>
                  <a:pt x="9777" y="7952"/>
                  <a:pt x="10275" y="7833"/>
                  <a:pt x="10805" y="78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s-ES" sz="2669">
              <a:cs typeface="Calibri" charset="0"/>
            </a:endParaRPr>
          </a:p>
        </p:txBody>
      </p:sp>
      <p:sp>
        <p:nvSpPr>
          <p:cNvPr id="31" name="TextBox 15"/>
          <p:cNvSpPr txBox="1"/>
          <p:nvPr/>
        </p:nvSpPr>
        <p:spPr>
          <a:xfrm>
            <a:off x="2099044" y="5619801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2992771" y="5299070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8347444" y="5619801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8347444" y="5299070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5" name="TextBox 15"/>
          <p:cNvSpPr txBox="1"/>
          <p:nvPr/>
        </p:nvSpPr>
        <p:spPr>
          <a:xfrm>
            <a:off x="2099044" y="3133776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6" name="TextBox 16"/>
          <p:cNvSpPr txBox="1"/>
          <p:nvPr/>
        </p:nvSpPr>
        <p:spPr>
          <a:xfrm>
            <a:off x="2992771" y="281304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7" name="TextBox 15"/>
          <p:cNvSpPr txBox="1"/>
          <p:nvPr/>
        </p:nvSpPr>
        <p:spPr>
          <a:xfrm>
            <a:off x="8347444" y="3133776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38" name="TextBox 16"/>
          <p:cNvSpPr txBox="1"/>
          <p:nvPr/>
        </p:nvSpPr>
        <p:spPr>
          <a:xfrm>
            <a:off x="8347444" y="2813045"/>
            <a:ext cx="1816205" cy="315633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6" name="Title 36"/>
          <p:cNvSpPr txBox="1">
            <a:spLocks/>
          </p:cNvSpPr>
          <p:nvPr/>
        </p:nvSpPr>
        <p:spPr>
          <a:xfrm>
            <a:off x="4487044" y="182486"/>
            <a:ext cx="3884663" cy="735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sz="2800" dirty="0">
                <a:solidFill>
                  <a:srgbClr val="1B29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AU" sz="2800" dirty="0">
              <a:solidFill>
                <a:srgbClr val="1B29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Subtitle 37"/>
          <p:cNvSpPr txBox="1">
            <a:spLocks/>
          </p:cNvSpPr>
          <p:nvPr/>
        </p:nvSpPr>
        <p:spPr>
          <a:xfrm>
            <a:off x="5062476" y="682507"/>
            <a:ext cx="2733798" cy="394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1400" dirty="0">
                <a:solidFill>
                  <a:srgbClr val="F8284B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AU" sz="1400" dirty="0">
              <a:solidFill>
                <a:srgbClr val="F8284B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5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50"/>
                            </p:stCondLst>
                            <p:childTnLst>
                              <p:par>
                                <p:cTn id="4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100"/>
                            </p:stCondLst>
                            <p:childTnLst>
                              <p:par>
                                <p:cTn id="5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1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650"/>
                            </p:stCondLst>
                            <p:childTnLst>
                              <p:par>
                                <p:cTn id="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7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299" grpId="0" animBg="1"/>
      <p:bldP spid="12301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矩形 21"/>
          <p:cNvSpPr>
            <a:spLocks noChangeArrowheads="1"/>
          </p:cNvSpPr>
          <p:nvPr/>
        </p:nvSpPr>
        <p:spPr bwMode="auto">
          <a:xfrm>
            <a:off x="352" y="1"/>
            <a:ext cx="12858398" cy="52905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6386" name="组合 40"/>
          <p:cNvGrpSpPr>
            <a:grpSpLocks/>
          </p:cNvGrpSpPr>
          <p:nvPr/>
        </p:nvGrpSpPr>
        <p:grpSpPr bwMode="auto">
          <a:xfrm>
            <a:off x="-143630" y="500594"/>
            <a:ext cx="13089087" cy="6100873"/>
            <a:chOff x="0" y="0"/>
            <a:chExt cx="12410868" cy="5784744"/>
          </a:xfrm>
          <a:solidFill>
            <a:srgbClr val="F8284B"/>
          </a:solidFill>
        </p:grpSpPr>
        <p:sp>
          <p:nvSpPr>
            <p:cNvPr id="1638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8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39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399" name="矩形 26"/>
          <p:cNvSpPr>
            <a:spLocks noChangeArrowheads="1"/>
          </p:cNvSpPr>
          <p:nvPr/>
        </p:nvSpPr>
        <p:spPr bwMode="auto">
          <a:xfrm>
            <a:off x="7763733" y="5499829"/>
            <a:ext cx="4756471" cy="48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1266" dirty="0">
                <a:solidFill>
                  <a:srgbClr val="F8284B"/>
                </a:solidFill>
                <a:latin typeface="Arial" pitchFamily="34" charset="0"/>
                <a:cs typeface="Arial" pitchFamily="34" charset="0"/>
              </a:rPr>
              <a:t>Your life can be enhanced, and your happiness enriched, when you choose to change your perspective. </a:t>
            </a:r>
            <a:endParaRPr lang="zh-CN" altLang="en-US" sz="1266" dirty="0">
              <a:solidFill>
                <a:srgbClr val="F8284B"/>
              </a:solidFill>
            </a:endParaRPr>
          </a:p>
        </p:txBody>
      </p:sp>
      <p:grpSp>
        <p:nvGrpSpPr>
          <p:cNvPr id="16402" name="组合 5"/>
          <p:cNvGrpSpPr>
            <a:grpSpLocks/>
          </p:cNvGrpSpPr>
          <p:nvPr/>
        </p:nvGrpSpPr>
        <p:grpSpPr bwMode="auto">
          <a:xfrm>
            <a:off x="353" y="2546496"/>
            <a:ext cx="12858044" cy="1560377"/>
            <a:chOff x="0" y="0"/>
            <a:chExt cx="12192000" cy="1480457"/>
          </a:xfrm>
        </p:grpSpPr>
        <p:sp>
          <p:nvSpPr>
            <p:cNvPr id="16403" name="弧形 44"/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9525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404" name="直接连接符 48"/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9525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直接连接符 49"/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9525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06" name="组合 74"/>
          <p:cNvGrpSpPr>
            <a:grpSpLocks/>
          </p:cNvGrpSpPr>
          <p:nvPr/>
        </p:nvGrpSpPr>
        <p:grpSpPr bwMode="auto">
          <a:xfrm>
            <a:off x="5774755" y="2662018"/>
            <a:ext cx="1315940" cy="1317615"/>
            <a:chOff x="0" y="0"/>
            <a:chExt cx="1248318" cy="1248318"/>
          </a:xfrm>
        </p:grpSpPr>
        <p:sp>
          <p:nvSpPr>
            <p:cNvPr id="1640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rgbClr val="F8284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40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2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506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409" name="组合 4"/>
          <p:cNvGrpSpPr>
            <a:grpSpLocks/>
          </p:cNvGrpSpPr>
          <p:nvPr/>
        </p:nvGrpSpPr>
        <p:grpSpPr bwMode="auto">
          <a:xfrm>
            <a:off x="5249047" y="4054972"/>
            <a:ext cx="2384096" cy="931219"/>
            <a:chOff x="0" y="0"/>
            <a:chExt cx="2261776" cy="883286"/>
          </a:xfrm>
        </p:grpSpPr>
        <p:sp>
          <p:nvSpPr>
            <p:cNvPr id="16410" name="文本框 66"/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3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687" b="1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ADD YOUR TITLE</a:t>
              </a:r>
              <a:endParaRPr lang="zh-CN" altLang="en-US" sz="1687" b="1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11" name="矩形 70"/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49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55">
                  <a:solidFill>
                    <a:srgbClr val="FFFFFF"/>
                  </a:solidFill>
                  <a:latin typeface="Arial" pitchFamily="34" charset="0"/>
                </a:rPr>
                <a:t>Nothing we can do will change it. The future is before us and dynamic. Everything we do will affect it.</a:t>
              </a:r>
              <a:endParaRPr lang="zh-CN" altLang="en-US" sz="1055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1639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3.pptx"/>
</p:tagLst>
</file>

<file path=ppt/theme/theme1.xml><?xml version="1.0" encoding="utf-8"?>
<a:theme xmlns:a="http://schemas.openxmlformats.org/drawingml/2006/main" name="第一PPT，www.1ppt.com">
  <a:themeElements>
    <a:clrScheme name="自定义 1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1637"/>
      </a:accent1>
      <a:accent2>
        <a:srgbClr val="FE143C"/>
      </a:accent2>
      <a:accent3>
        <a:srgbClr val="071637"/>
      </a:accent3>
      <a:accent4>
        <a:srgbClr val="FE143C"/>
      </a:accent4>
      <a:accent5>
        <a:srgbClr val="071637"/>
      </a:accent5>
      <a:accent6>
        <a:srgbClr val="FE143C"/>
      </a:accent6>
      <a:hlink>
        <a:srgbClr val="071637"/>
      </a:hlink>
      <a:folHlink>
        <a:srgbClr val="FE143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4666</Words>
  <Application>Microsoft Office PowerPoint</Application>
  <PresentationFormat>自定义</PresentationFormat>
  <Paragraphs>290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入职培训</dc:title>
  <dc:creator/>
  <cp:keywords>第一PPT www.1ppt.com</cp:keywords>
  <cp:lastModifiedBy/>
  <cp:revision>1</cp:revision>
  <dcterms:created xsi:type="dcterms:W3CDTF">2016-09-17T15:41:51Z</dcterms:created>
  <dcterms:modified xsi:type="dcterms:W3CDTF">2020-06-24T03:31:33Z</dcterms:modified>
</cp:coreProperties>
</file>