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40B13-4A1C-4C65-B1A2-3ED937B0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315C85-0426-408A-AFB0-CDB23E97C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BC883-82FB-4E4C-B12E-DCF6181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A0C70-08F2-400E-813F-70C33A5D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3907-CD6B-44AB-B20A-F6FEC0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3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CEE66-5C00-4023-A958-21357B15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3A858-70F5-4EA4-A3A3-126DD312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7F293-8F7B-4ADB-BABE-F6D18C79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24870-A74A-4169-BBBF-07CFA62A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614BB-828D-4AB3-A2F2-CC560498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3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0E0DB5-6284-45BF-A51D-0B7C79394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1A672-6D4C-4E64-B6AF-C96D0AA4A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913B8-0691-4FC3-8BF2-A59C6705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3A920-A15A-4E62-8F81-1812C365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0DF45-F481-4DAA-8EED-72FB620D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7411-5C40-4BC5-AF6D-12B70FA4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B0671-D480-47C0-BF57-11177FB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FECC7-B573-471F-8597-F592C5B1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CD81E-81D2-4C17-B762-04D8D517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41B5E-8491-4C4B-A6DD-3D79A2E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2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2F96-4783-4406-BBA0-9BC3AC47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5FB14-59AE-4415-89EC-3949BB62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4E98B-EB23-4EEC-8DA8-01021760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6A38D-345C-4E78-9CAF-B8C81EDE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FB2F5-FA57-468F-B1FD-5C3F41A6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5AFA0-7647-4B7E-A421-0A59F617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8FD7B-B538-4ADF-99AC-B8637D144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8F4A4-4202-4AD9-A6F9-198432DD7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46044-3D67-4261-A975-E9396518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05852-0BCD-4B7C-9380-33B714BA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16EB8-9367-44E8-AF50-775E094C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8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2DE94-D562-4647-997A-F39D346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54451-5918-4F2E-9007-A5D1842B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EB8DA7-507F-4226-8E35-E86216C5C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F79F6-1436-4222-B011-D859D8880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7A694C-09B4-4AAC-8051-8B41BE423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AFEFAE-4AD5-43B2-AA16-657F5EA1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37F1A3-FC55-475D-A56D-FDF5B33C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9CA30-2C50-4C35-BC35-EDC100C0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7B18E-E1D4-4554-8F9D-B89B37FA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212F61-5A35-4886-99AC-D83206A9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BE8AEE-C7DF-4645-B9D6-C395D7C6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AE937E-47FF-4C4E-ADF5-DD8A2153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9D7B9D-2130-41A6-B5D4-9CCB9B1C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382C5-09DA-4033-99AB-7E05D24B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AEAF6-DB46-4CE8-8CE8-4A82364D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5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1C0DC-E79A-4294-AF6C-FCA1DA2E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6A88A-1812-47A1-B101-99C18015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B380F-5435-4D89-8D48-6F54C89D8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61604-01EA-408E-BD3D-B12642B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B081F-983E-4FD9-8398-94958D92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1002D-F829-4D71-92FE-AAA939AD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E2493-6410-4C5F-854E-6221337E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291BB5-A44E-443C-8CE1-3F15DA60F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38576A-F362-4CE0-9A18-E2F623B2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2B612-B4BB-4550-B81F-FA417745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4847C-4126-4B6F-8BB9-81F3504D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80087-7341-4238-B5DF-6B4803CC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8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C6E07-01EB-4989-A948-7C06ED11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89E1D-8AF3-4199-8341-74513247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0C551-A9F7-4ED1-9554-5D220BEF9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B43A-2321-47B1-942A-69262A08EA96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047B2-95DA-4811-8FDC-95D65E61A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73F9F-96D2-4D8D-B85F-B3AF9ED86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F79D-F4B1-4882-9855-F914FB46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66786-908E-4642-8210-B34A7A2F4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0B11C-E6AA-45CA-A093-7763DF910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6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0001</dc:creator>
  <cp:lastModifiedBy>0001</cp:lastModifiedBy>
  <cp:revision>1</cp:revision>
  <dcterms:created xsi:type="dcterms:W3CDTF">2020-06-24T03:24:13Z</dcterms:created>
  <dcterms:modified xsi:type="dcterms:W3CDTF">2020-06-24T03:24:24Z</dcterms:modified>
</cp:coreProperties>
</file>