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DAAA7-2421-4796-B52D-4C2B2BDF460B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89B4-F1A2-49D6-9966-1FB09A94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60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5570622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212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9FE7020-BC9F-8ABA-BF92-018C795FC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62034"/>
            <a:ext cx="10363200" cy="5213638"/>
          </a:xfrm>
          <a:prstGeom prst="rect">
            <a:avLst/>
          </a:prstGeom>
        </p:spPr>
        <p:txBody>
          <a:bodyPr/>
          <a:lstStyle>
            <a:lvl1pPr marL="0" indent="0" algn="l">
              <a:buFont typeface="+mj-ea"/>
              <a:buNone/>
              <a:defRPr sz="48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1pPr>
            <a:lvl2pPr marL="971550" indent="-514350" algn="l">
              <a:buFont typeface="+mj-lt"/>
              <a:buAutoNum type="arabicPeriod"/>
              <a:defRPr sz="36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2pPr>
            <a:lvl3pPr algn="l">
              <a:defRPr sz="36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3pPr>
            <a:lvl4pPr algn="l">
              <a:defRPr sz="32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4pPr>
            <a:lvl5pPr algn="l">
              <a:defRPr sz="32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5pPr>
          </a:lstStyle>
          <a:p>
            <a:pPr lvl="0"/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94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2051"/>
            <a:ext cx="10972800" cy="528687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29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62051"/>
            <a:ext cx="5384800" cy="5344627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62051"/>
            <a:ext cx="5384800" cy="5344627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03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317" y="188914"/>
            <a:ext cx="8735483" cy="70643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62051"/>
            <a:ext cx="5384800" cy="515980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62050"/>
            <a:ext cx="5384800" cy="2490691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29360"/>
            <a:ext cx="5384800" cy="249249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52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9317" y="188914"/>
            <a:ext cx="8735483" cy="70643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162050"/>
            <a:ext cx="5384800" cy="255475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62050"/>
            <a:ext cx="5384800" cy="255475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899118"/>
            <a:ext cx="5384800" cy="255661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899118"/>
            <a:ext cx="5384800" cy="255661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451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9317" y="188914"/>
            <a:ext cx="873548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609600" y="861358"/>
            <a:ext cx="110744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609600" y="831850"/>
            <a:ext cx="11074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aseline="0">
              <a:latin typeface="Times New Roman" panose="02020603050405020304" pitchFamily="18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CECFAA3-40F1-8339-825D-16CA488E8C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382206"/>
            <a:ext cx="2578399" cy="31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FF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25EF2-87E1-834C-1234-C21430B2C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85DDB-550A-B155-2555-B67B5CF4E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76849"/>
      </p:ext>
    </p:extLst>
  </p:cSld>
  <p:clrMapOvr>
    <a:masterClrMapping/>
  </p:clrMapOvr>
</p:sld>
</file>

<file path=ppt/theme/theme1.xml><?xml version="1.0" encoding="utf-8"?>
<a:theme xmlns:a="http://schemas.openxmlformats.org/drawingml/2006/main" name="1_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Times New Roman</vt:lpstr>
      <vt:lpstr>1_self02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青龙 小</dc:creator>
  <cp:lastModifiedBy>青龙 小</cp:lastModifiedBy>
  <cp:revision>1</cp:revision>
  <dcterms:created xsi:type="dcterms:W3CDTF">2024-11-14T13:33:58Z</dcterms:created>
  <dcterms:modified xsi:type="dcterms:W3CDTF">2024-11-14T13:36:01Z</dcterms:modified>
</cp:coreProperties>
</file>