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57" r:id="rId2"/>
    <p:sldId id="258" r:id="rId3"/>
    <p:sldId id="259" r:id="rId4"/>
    <p:sldId id="260" r:id="rId5"/>
    <p:sldId id="261" r:id="rId6"/>
    <p:sldId id="262" r:id="rId7"/>
    <p:sldId id="271" r:id="rId8"/>
    <p:sldId id="263" r:id="rId9"/>
    <p:sldId id="264" r:id="rId10"/>
    <p:sldId id="272" r:id="rId11"/>
    <p:sldId id="265" r:id="rId12"/>
    <p:sldId id="277" r:id="rId13"/>
    <p:sldId id="273" r:id="rId14"/>
    <p:sldId id="274" r:id="rId15"/>
    <p:sldId id="266" r:id="rId16"/>
    <p:sldId id="267" r:id="rId17"/>
    <p:sldId id="268" r:id="rId18"/>
    <p:sldId id="270" r:id="rId19"/>
    <p:sldId id="275" r:id="rId20"/>
    <p:sldId id="27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CC6600"/>
    <a:srgbClr val="FF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7321" autoAdjust="0"/>
  </p:normalViewPr>
  <p:slideViewPr>
    <p:cSldViewPr>
      <p:cViewPr varScale="1">
        <p:scale>
          <a:sx n="102" d="100"/>
          <a:sy n="102" d="100"/>
        </p:scale>
        <p:origin x="172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6.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8.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BAB98F8-B323-41CF-BDB1-FC71EC670686}" type="slidenum">
              <a:rPr lang="en-US" altLang="zh-CN"/>
              <a:pPr/>
              <a:t>‹#›</a:t>
            </a:fld>
            <a:endParaRPr lang="en-US" altLang="zh-CN"/>
          </a:p>
        </p:txBody>
      </p:sp>
    </p:spTree>
    <p:extLst>
      <p:ext uri="{BB962C8B-B14F-4D97-AF65-F5344CB8AC3E}">
        <p14:creationId xmlns:p14="http://schemas.microsoft.com/office/powerpoint/2010/main" val="1098515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607B3BE-2490-4820-94AE-34E823455024}" type="slidenum">
              <a:rPr lang="en-US" altLang="zh-CN"/>
              <a:pPr/>
              <a:t>‹#›</a:t>
            </a:fld>
            <a:endParaRPr lang="en-US" altLang="zh-CN"/>
          </a:p>
        </p:txBody>
      </p:sp>
    </p:spTree>
    <p:extLst>
      <p:ext uri="{BB962C8B-B14F-4D97-AF65-F5344CB8AC3E}">
        <p14:creationId xmlns:p14="http://schemas.microsoft.com/office/powerpoint/2010/main" val="1759979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4AC1D-76FA-4D73-8B5D-A08259886C64}" type="slidenum">
              <a:rPr lang="en-US" altLang="zh-CN"/>
              <a:pPr/>
              <a:t>1</a:t>
            </a:fld>
            <a:endParaRPr lang="en-US" altLang="zh-CN"/>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62358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41904-35E3-498E-8AC7-C44D7C0B35D7}" type="slidenum">
              <a:rPr lang="en-US" altLang="zh-CN"/>
              <a:pPr/>
              <a:t>10</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92196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E4777-C930-4277-8BBA-753F525BA784}" type="slidenum">
              <a:rPr lang="en-US" altLang="zh-CN"/>
              <a:pPr/>
              <a:t>11</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272269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396EE-008B-4F4D-AE15-EF31CA7328B1}" type="slidenum">
              <a:rPr lang="en-US" altLang="zh-CN"/>
              <a:pPr/>
              <a:t>12</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059161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25E3A-C365-4065-B5EE-E981AF1301A5}" type="slidenum">
              <a:rPr lang="en-US" altLang="zh-CN"/>
              <a:pPr/>
              <a:t>13</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914400" y="4343400"/>
            <a:ext cx="5029200" cy="4114800"/>
          </a:xfrm>
        </p:spPr>
        <p:txBody>
          <a:bodyPr/>
          <a:lstStyle/>
          <a:p>
            <a:endParaRPr lang="zh-CN" altLang="zh-CN" dirty="0"/>
          </a:p>
        </p:txBody>
      </p:sp>
    </p:spTree>
    <p:extLst>
      <p:ext uri="{BB962C8B-B14F-4D97-AF65-F5344CB8AC3E}">
        <p14:creationId xmlns:p14="http://schemas.microsoft.com/office/powerpoint/2010/main" val="333838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85998-4037-495C-8447-83BA9FF29DA1}" type="slidenum">
              <a:rPr lang="en-US" altLang="zh-CN"/>
              <a:pPr/>
              <a:t>14</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329532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42B9A-D447-4280-9D9F-BAC80C31D961}" type="slidenum">
              <a:rPr lang="en-US" altLang="zh-CN"/>
              <a:pPr/>
              <a:t>15</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299272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BDAC7-914B-4E47-971C-36C5BD3A5CA8}" type="slidenum">
              <a:rPr lang="en-US" altLang="zh-CN"/>
              <a:pPr/>
              <a:t>16</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endParaRPr lang="zh-CN" altLang="zh-CN" dirty="0"/>
          </a:p>
        </p:txBody>
      </p:sp>
    </p:spTree>
    <p:extLst>
      <p:ext uri="{BB962C8B-B14F-4D97-AF65-F5344CB8AC3E}">
        <p14:creationId xmlns:p14="http://schemas.microsoft.com/office/powerpoint/2010/main" val="189003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B7194-9D96-4879-9C91-2CE0295B2AB9}" type="slidenum">
              <a:rPr lang="en-US" altLang="zh-CN"/>
              <a:pPr/>
              <a:t>17</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780097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E2DE2-AE74-477C-9AB6-A8198210E72C}" type="slidenum">
              <a:rPr lang="en-US" altLang="zh-CN"/>
              <a:pPr/>
              <a:t>18</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881201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E81A4-ECC9-45C3-AC0B-B404D0DDB26D}" type="slidenum">
              <a:rPr lang="en-US" altLang="zh-CN"/>
              <a:pPr/>
              <a:t>19</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45607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5E469-ACE4-4829-83AB-064AA6E5D8AE}" type="slidenum">
              <a:rPr lang="en-US" altLang="zh-CN"/>
              <a:pPr/>
              <a:t>2</a:t>
            </a:fld>
            <a:endParaRPr lang="en-US" altLang="zh-CN"/>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914400" y="4343400"/>
            <a:ext cx="5029200" cy="4114800"/>
          </a:xfrm>
        </p:spPr>
        <p:txBody>
          <a:bodyPr/>
          <a:lstStyle/>
          <a:p>
            <a:endParaRPr lang="zh-CN" altLang="zh-CN" dirty="0"/>
          </a:p>
        </p:txBody>
      </p:sp>
    </p:spTree>
    <p:extLst>
      <p:ext uri="{BB962C8B-B14F-4D97-AF65-F5344CB8AC3E}">
        <p14:creationId xmlns:p14="http://schemas.microsoft.com/office/powerpoint/2010/main" val="3894738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365B6-B333-4B01-A5CD-6BC38357671E}" type="slidenum">
              <a:rPr lang="en-US" altLang="zh-CN"/>
              <a:pPr/>
              <a:t>20</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93914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10592-C403-4FBD-9DE0-734CB0A8D577}" type="slidenum">
              <a:rPr lang="en-US" altLang="zh-CN"/>
              <a:pPr/>
              <a:t>3</a:t>
            </a:fld>
            <a:endParaRPr lang="en-US" altLang="zh-CN"/>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r>
              <a:rPr lang="en-US" altLang="zh-CN" dirty="0" err="1" smtClean="0"/>
              <a:t>Kepler</a:t>
            </a:r>
            <a:r>
              <a:rPr lang="zh-CN" altLang="en-US" dirty="0" smtClean="0"/>
              <a:t>方程的两个特解： </a:t>
            </a:r>
            <a:r>
              <a:rPr lang="en-US" altLang="zh-CN" dirty="0" smtClean="0"/>
              <a:t>M=0, E=0;</a:t>
            </a:r>
            <a:r>
              <a:rPr lang="en-US" altLang="zh-CN" baseline="0" dirty="0" smtClean="0"/>
              <a:t>  M=\pi, E =\pi.  </a:t>
            </a:r>
            <a:r>
              <a:rPr lang="zh-CN" altLang="en-US" baseline="0" dirty="0" smtClean="0"/>
              <a:t>所以分部积分的第一部分为零。</a:t>
            </a:r>
            <a:endParaRPr lang="zh-CN" altLang="zh-CN" dirty="0"/>
          </a:p>
        </p:txBody>
      </p:sp>
    </p:spTree>
    <p:extLst>
      <p:ext uri="{BB962C8B-B14F-4D97-AF65-F5344CB8AC3E}">
        <p14:creationId xmlns:p14="http://schemas.microsoft.com/office/powerpoint/2010/main" val="1257525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496CA4-C7C3-470A-829B-249B3298E4F0}" type="slidenum">
              <a:rPr lang="en-US" altLang="zh-CN"/>
              <a:pPr/>
              <a:t>4</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74493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B134D-BA8A-4132-B079-8677E734676F}" type="slidenum">
              <a:rPr lang="en-US" altLang="zh-CN"/>
              <a:pPr/>
              <a:t>5</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p:spPr>
        <p:txBody>
          <a:bodyPr/>
          <a:lstStyle/>
          <a:p>
            <a:r>
              <a:rPr lang="en-US" altLang="zh-CN" dirty="0" smtClean="0"/>
              <a:t>0.6627434^5 = 0.1278577, 0.5^5=0.03125</a:t>
            </a:r>
            <a:endParaRPr lang="zh-CN" altLang="zh-CN" dirty="0"/>
          </a:p>
        </p:txBody>
      </p:sp>
    </p:spTree>
    <p:extLst>
      <p:ext uri="{BB962C8B-B14F-4D97-AF65-F5344CB8AC3E}">
        <p14:creationId xmlns:p14="http://schemas.microsoft.com/office/powerpoint/2010/main" val="425935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F4046-AA30-4E04-AF6D-7C12C3743052}" type="slidenum">
              <a:rPr lang="en-US" altLang="zh-CN"/>
              <a:pPr/>
              <a:t>6</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14400" y="4343400"/>
            <a:ext cx="5029200" cy="4114800"/>
          </a:xfrm>
        </p:spPr>
        <p:txBody>
          <a:bodyPr/>
          <a:lstStyle/>
          <a:p>
            <a:endParaRPr lang="zh-CN" altLang="zh-CN" dirty="0"/>
          </a:p>
        </p:txBody>
      </p:sp>
    </p:spTree>
    <p:extLst>
      <p:ext uri="{BB962C8B-B14F-4D97-AF65-F5344CB8AC3E}">
        <p14:creationId xmlns:p14="http://schemas.microsoft.com/office/powerpoint/2010/main" val="2149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F68FF-BF61-4AFE-894D-E29556A3E531}" type="slidenum">
              <a:rPr lang="en-US" altLang="zh-CN"/>
              <a:pPr/>
              <a:t>7</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endParaRPr lang="zh-CN" altLang="zh-CN" dirty="0"/>
          </a:p>
        </p:txBody>
      </p:sp>
    </p:spTree>
    <p:extLst>
      <p:ext uri="{BB962C8B-B14F-4D97-AF65-F5344CB8AC3E}">
        <p14:creationId xmlns:p14="http://schemas.microsoft.com/office/powerpoint/2010/main" val="240957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B1BBE-2393-4739-88DD-B9A046AED070}" type="slidenum">
              <a:rPr lang="en-US" altLang="zh-CN"/>
              <a:pPr/>
              <a:t>8</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14400" y="4343400"/>
            <a:ext cx="5029200" cy="4114800"/>
          </a:xfrm>
        </p:spPr>
        <p:txBody>
          <a:bodyPr/>
          <a:lstStyle/>
          <a:p>
            <a:endParaRPr lang="zh-CN" altLang="zh-CN" dirty="0"/>
          </a:p>
        </p:txBody>
      </p:sp>
    </p:spTree>
    <p:extLst>
      <p:ext uri="{BB962C8B-B14F-4D97-AF65-F5344CB8AC3E}">
        <p14:creationId xmlns:p14="http://schemas.microsoft.com/office/powerpoint/2010/main" val="36393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92246-B50E-4BDF-9C33-CA1263CF62F6}" type="slidenum">
              <a:rPr lang="en-US" altLang="zh-CN"/>
              <a:pPr/>
              <a:t>9</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69587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88913"/>
            <a:ext cx="208438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4488" y="188913"/>
            <a:ext cx="6105525"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344488" y="188913"/>
            <a:ext cx="6551612" cy="706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59395" name="Picture 3" descr="NJU"/>
          <p:cNvPicPr>
            <a:picLocks noChangeAspect="1" noChangeArrowheads="1"/>
          </p:cNvPicPr>
          <p:nvPr/>
        </p:nvPicPr>
        <p:blipFill>
          <a:blip r:embed="rId13" cstate="print"/>
          <a:srcRect/>
          <a:stretch>
            <a:fillRect/>
          </a:stretch>
        </p:blipFill>
        <p:spPr bwMode="auto">
          <a:xfrm>
            <a:off x="7086600" y="249238"/>
            <a:ext cx="1676400" cy="566737"/>
          </a:xfrm>
          <a:prstGeom prst="rect">
            <a:avLst/>
          </a:prstGeom>
          <a:noFill/>
        </p:spPr>
      </p:pic>
      <p:sp>
        <p:nvSpPr>
          <p:cNvPr id="59396" name="Line 4"/>
          <p:cNvSpPr>
            <a:spLocks noChangeShapeType="1"/>
          </p:cNvSpPr>
          <p:nvPr/>
        </p:nvSpPr>
        <p:spPr bwMode="auto">
          <a:xfrm>
            <a:off x="457200" y="908050"/>
            <a:ext cx="8305800" cy="0"/>
          </a:xfrm>
          <a:prstGeom prst="line">
            <a:avLst/>
          </a:prstGeom>
          <a:noFill/>
          <a:ln w="44450">
            <a:solidFill>
              <a:srgbClr val="FFFF00"/>
            </a:solidFill>
            <a:round/>
            <a:headEnd/>
            <a:tailEnd/>
          </a:ln>
          <a:effectLst/>
        </p:spPr>
        <p:txBody>
          <a:bodyPr/>
          <a:lstStyle/>
          <a:p>
            <a:endParaRPr lang="zh-CN" altLang="en-US"/>
          </a:p>
        </p:txBody>
      </p:sp>
      <p:sp>
        <p:nvSpPr>
          <p:cNvPr id="59397" name="Line 5"/>
          <p:cNvSpPr>
            <a:spLocks noChangeShapeType="1"/>
          </p:cNvSpPr>
          <p:nvPr/>
        </p:nvSpPr>
        <p:spPr bwMode="auto">
          <a:xfrm>
            <a:off x="457200" y="831850"/>
            <a:ext cx="8305800" cy="0"/>
          </a:xfrm>
          <a:prstGeom prst="line">
            <a:avLst/>
          </a:prstGeom>
          <a:noFill/>
          <a:ln w="50800">
            <a:solidFill>
              <a:srgbClr val="0000FF"/>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rgbClr val="0000FF"/>
          </a:solidFill>
          <a:latin typeface="+mj-lt"/>
          <a:ea typeface="+mj-ea"/>
          <a:cs typeface="+mj-cs"/>
        </a:defRPr>
      </a:lvl1pPr>
      <a:lvl2pPr algn="l" rtl="0" fontAlgn="base">
        <a:spcBef>
          <a:spcPct val="0"/>
        </a:spcBef>
        <a:spcAft>
          <a:spcPct val="0"/>
        </a:spcAft>
        <a:defRPr sz="3200" b="1">
          <a:solidFill>
            <a:srgbClr val="0000FF"/>
          </a:solidFill>
          <a:latin typeface="Arial" pitchFamily="34" charset="0"/>
          <a:ea typeface="宋体" pitchFamily="2" charset="-122"/>
        </a:defRPr>
      </a:lvl2pPr>
      <a:lvl3pPr algn="l" rtl="0" fontAlgn="base">
        <a:spcBef>
          <a:spcPct val="0"/>
        </a:spcBef>
        <a:spcAft>
          <a:spcPct val="0"/>
        </a:spcAft>
        <a:defRPr sz="3200" b="1">
          <a:solidFill>
            <a:srgbClr val="0000FF"/>
          </a:solidFill>
          <a:latin typeface="Arial" pitchFamily="34" charset="0"/>
          <a:ea typeface="宋体" pitchFamily="2" charset="-122"/>
        </a:defRPr>
      </a:lvl3pPr>
      <a:lvl4pPr algn="l" rtl="0" fontAlgn="base">
        <a:spcBef>
          <a:spcPct val="0"/>
        </a:spcBef>
        <a:spcAft>
          <a:spcPct val="0"/>
        </a:spcAft>
        <a:defRPr sz="3200" b="1">
          <a:solidFill>
            <a:srgbClr val="0000FF"/>
          </a:solidFill>
          <a:latin typeface="Arial" pitchFamily="34" charset="0"/>
          <a:ea typeface="宋体" pitchFamily="2" charset="-122"/>
        </a:defRPr>
      </a:lvl4pPr>
      <a:lvl5pPr algn="l" rtl="0" fontAlgn="base">
        <a:spcBef>
          <a:spcPct val="0"/>
        </a:spcBef>
        <a:spcAft>
          <a:spcPct val="0"/>
        </a:spcAft>
        <a:defRPr sz="3200" b="1">
          <a:solidFill>
            <a:srgbClr val="0000FF"/>
          </a:solidFill>
          <a:latin typeface="Arial" pitchFamily="34" charset="0"/>
          <a:ea typeface="宋体" pitchFamily="2" charset="-122"/>
        </a:defRPr>
      </a:lvl5pPr>
      <a:lvl6pPr marL="457200" algn="l" rtl="0" fontAlgn="base">
        <a:spcBef>
          <a:spcPct val="0"/>
        </a:spcBef>
        <a:spcAft>
          <a:spcPct val="0"/>
        </a:spcAft>
        <a:defRPr sz="3200" b="1">
          <a:solidFill>
            <a:srgbClr val="0000FF"/>
          </a:solidFill>
          <a:latin typeface="Arial" pitchFamily="34" charset="0"/>
          <a:ea typeface="宋体" pitchFamily="2" charset="-122"/>
        </a:defRPr>
      </a:lvl6pPr>
      <a:lvl7pPr marL="914400" algn="l" rtl="0" fontAlgn="base">
        <a:spcBef>
          <a:spcPct val="0"/>
        </a:spcBef>
        <a:spcAft>
          <a:spcPct val="0"/>
        </a:spcAft>
        <a:defRPr sz="3200" b="1">
          <a:solidFill>
            <a:srgbClr val="0000FF"/>
          </a:solidFill>
          <a:latin typeface="Arial" pitchFamily="34" charset="0"/>
          <a:ea typeface="宋体" pitchFamily="2" charset="-122"/>
        </a:defRPr>
      </a:lvl7pPr>
      <a:lvl8pPr marL="1371600" algn="l" rtl="0" fontAlgn="base">
        <a:spcBef>
          <a:spcPct val="0"/>
        </a:spcBef>
        <a:spcAft>
          <a:spcPct val="0"/>
        </a:spcAft>
        <a:defRPr sz="3200" b="1">
          <a:solidFill>
            <a:srgbClr val="0000FF"/>
          </a:solidFill>
          <a:latin typeface="Arial" pitchFamily="34" charset="0"/>
          <a:ea typeface="宋体" pitchFamily="2" charset="-122"/>
        </a:defRPr>
      </a:lvl8pPr>
      <a:lvl9pPr marL="1828800" algn="l" rtl="0" fontAlgn="base">
        <a:spcBef>
          <a:spcPct val="0"/>
        </a:spcBef>
        <a:spcAft>
          <a:spcPct val="0"/>
        </a:spcAft>
        <a:defRPr sz="3200" b="1">
          <a:solidFill>
            <a:srgbClr val="0000FF"/>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3.bin"/><Relationship Id="rId5" Type="http://schemas.openxmlformats.org/officeDocument/2006/relationships/image" Target="../media/image39.wmf"/><Relationship Id="rId4" Type="http://schemas.openxmlformats.org/officeDocument/2006/relationships/oleObject" Target="../embeddings/oleObject4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1.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3.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image" Target="../media/image45.wmf"/><Relationship Id="rId4"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13.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1.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4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4.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5.bin"/><Relationship Id="rId5" Type="http://schemas.openxmlformats.org/officeDocument/2006/relationships/image" Target="../media/image51.wmf"/><Relationship Id="rId4" Type="http://schemas.openxmlformats.org/officeDocument/2006/relationships/oleObject" Target="../embeddings/oleObject54.bin"/><Relationship Id="rId9" Type="http://schemas.openxmlformats.org/officeDocument/2006/relationships/image" Target="../media/image5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8.bin"/><Relationship Id="rId5" Type="http://schemas.openxmlformats.org/officeDocument/2006/relationships/image" Target="../media/image54.wmf"/><Relationship Id="rId4" Type="http://schemas.openxmlformats.org/officeDocument/2006/relationships/oleObject" Target="../embeddings/oleObject5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6.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0.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5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17.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4.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18.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8.bin"/><Relationship Id="rId5" Type="http://schemas.openxmlformats.org/officeDocument/2006/relationships/image" Target="../media/image64.wmf"/><Relationship Id="rId10" Type="http://schemas.openxmlformats.org/officeDocument/2006/relationships/image" Target="../media/image67.gif"/><Relationship Id="rId4" Type="http://schemas.openxmlformats.org/officeDocument/2006/relationships/oleObject" Target="../embeddings/oleObject67.bin"/><Relationship Id="rId9" Type="http://schemas.openxmlformats.org/officeDocument/2006/relationships/image" Target="../media/image6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19.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1.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70.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wmf"/><Relationship Id="rId3" Type="http://schemas.openxmlformats.org/officeDocument/2006/relationships/notesSlide" Target="../notesSlides/notesSlide2.xml"/><Relationship Id="rId7" Type="http://schemas.openxmlformats.org/officeDocument/2006/relationships/image" Target="../media/image6.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20.xml"/><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5.bin"/><Relationship Id="rId5" Type="http://schemas.openxmlformats.org/officeDocument/2006/relationships/image" Target="../media/image72.wmf"/><Relationship Id="rId4" Type="http://schemas.openxmlformats.org/officeDocument/2006/relationships/oleObject" Target="../embeddings/oleObject74.bin"/><Relationship Id="rId9" Type="http://schemas.openxmlformats.org/officeDocument/2006/relationships/image" Target="../media/image7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3" Type="http://schemas.openxmlformats.org/officeDocument/2006/relationships/notesSlide" Target="../notesSlides/notesSlide3.xml"/><Relationship Id="rId7" Type="http://schemas.openxmlformats.org/officeDocument/2006/relationships/image" Target="../media/image10.w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3.wmf"/><Relationship Id="rId3" Type="http://schemas.openxmlformats.org/officeDocument/2006/relationships/notesSlide" Target="../notesSlides/notesSlide5.xml"/><Relationship Id="rId7" Type="http://schemas.openxmlformats.org/officeDocument/2006/relationships/image" Target="../media/image21.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22.wmf"/><Relationship Id="rId5" Type="http://schemas.openxmlformats.org/officeDocument/2006/relationships/image" Target="../media/image20.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7.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0.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8.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4.bin"/><Relationship Id="rId11" Type="http://schemas.openxmlformats.org/officeDocument/2006/relationships/image" Target="../media/image30.wmf"/><Relationship Id="rId5" Type="http://schemas.openxmlformats.org/officeDocument/2006/relationships/image" Target="../media/image32.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4.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38.wmf"/><Relationship Id="rId3" Type="http://schemas.openxmlformats.org/officeDocument/2006/relationships/notesSlide" Target="../notesSlides/notesSlide9.xml"/><Relationship Id="rId7" Type="http://schemas.openxmlformats.org/officeDocument/2006/relationships/image" Target="../media/image36.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8.bin"/><Relationship Id="rId11" Type="http://schemas.openxmlformats.org/officeDocument/2006/relationships/image" Target="../media/image30.wmf"/><Relationship Id="rId5" Type="http://schemas.openxmlformats.org/officeDocument/2006/relationships/image" Target="../media/image35.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9" name="Object 7"/>
          <p:cNvGraphicFramePr>
            <a:graphicFrameLocks noChangeAspect="1"/>
          </p:cNvGraphicFramePr>
          <p:nvPr>
            <p:extLst>
              <p:ext uri="{D42A27DB-BD31-4B8C-83A1-F6EECF244321}">
                <p14:modId xmlns:p14="http://schemas.microsoft.com/office/powerpoint/2010/main" val="1273375023"/>
              </p:ext>
            </p:extLst>
          </p:nvPr>
        </p:nvGraphicFramePr>
        <p:xfrm>
          <a:off x="611560" y="2054671"/>
          <a:ext cx="5357813" cy="1230313"/>
        </p:xfrm>
        <a:graphic>
          <a:graphicData uri="http://schemas.openxmlformats.org/presentationml/2006/ole">
            <mc:AlternateContent xmlns:mc="http://schemas.openxmlformats.org/markup-compatibility/2006">
              <mc:Choice xmlns:v="urn:schemas-microsoft-com:vml" Requires="v">
                <p:oleObj spid="_x0000_s3250" name="Equation" r:id="rId4" imgW="3149280" imgH="723600" progId="Equation.DSMT4">
                  <p:embed/>
                </p:oleObj>
              </mc:Choice>
              <mc:Fallback>
                <p:oleObj name="Equation" r:id="rId4" imgW="3149280" imgH="723600" progId="Equation.DSMT4">
                  <p:embed/>
                  <p:pic>
                    <p:nvPicPr>
                      <p:cNvPr id="0" name="Picture 7"/>
                      <p:cNvPicPr>
                        <a:picLocks noChangeAspect="1" noChangeArrowheads="1"/>
                      </p:cNvPicPr>
                      <p:nvPr/>
                    </p:nvPicPr>
                    <p:blipFill>
                      <a:blip r:embed="rId5"/>
                      <a:srcRect/>
                      <a:stretch>
                        <a:fillRect/>
                      </a:stretch>
                    </p:blipFill>
                    <p:spPr bwMode="auto">
                      <a:xfrm>
                        <a:off x="611560" y="2054671"/>
                        <a:ext cx="5357813" cy="123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Text Box 8"/>
          <p:cNvSpPr txBox="1">
            <a:spLocks noChangeArrowheads="1"/>
          </p:cNvSpPr>
          <p:nvPr/>
        </p:nvSpPr>
        <p:spPr bwMode="auto">
          <a:xfrm>
            <a:off x="468313" y="1052513"/>
            <a:ext cx="8280400" cy="762000"/>
          </a:xfrm>
          <a:prstGeom prst="rect">
            <a:avLst/>
          </a:prstGeom>
          <a:noFill/>
          <a:ln w="9525">
            <a:noFill/>
            <a:miter lim="800000"/>
            <a:headEnd/>
            <a:tailEnd/>
          </a:ln>
          <a:effectLst/>
        </p:spPr>
        <p:txBody>
          <a:bodyPr>
            <a:spAutoFit/>
          </a:bodyPr>
          <a:lstStyle/>
          <a:p>
            <a:pPr>
              <a:spcBef>
                <a:spcPct val="50000"/>
              </a:spcBef>
            </a:pPr>
            <a:r>
              <a:rPr lang="zh-CN" altLang="en-US" sz="2200" b="1" dirty="0"/>
              <a:t>椭圆展开是指椭圆运动中的一些量表示成平近点角的三角函数的级数形式。</a:t>
            </a:r>
          </a:p>
        </p:txBody>
      </p:sp>
      <p:graphicFrame>
        <p:nvGraphicFramePr>
          <p:cNvPr id="3081" name="Object 9"/>
          <p:cNvGraphicFramePr>
            <a:graphicFrameLocks noChangeAspect="1"/>
          </p:cNvGraphicFramePr>
          <p:nvPr>
            <p:extLst>
              <p:ext uri="{D42A27DB-BD31-4B8C-83A1-F6EECF244321}">
                <p14:modId xmlns:p14="http://schemas.microsoft.com/office/powerpoint/2010/main" val="2562295634"/>
              </p:ext>
            </p:extLst>
          </p:nvPr>
        </p:nvGraphicFramePr>
        <p:xfrm>
          <a:off x="611560" y="3438450"/>
          <a:ext cx="7896225" cy="782638"/>
        </p:xfrm>
        <a:graphic>
          <a:graphicData uri="http://schemas.openxmlformats.org/presentationml/2006/ole">
            <mc:AlternateContent xmlns:mc="http://schemas.openxmlformats.org/markup-compatibility/2006">
              <mc:Choice xmlns:v="urn:schemas-microsoft-com:vml" Requires="v">
                <p:oleObj spid="_x0000_s3251" name="Equation" r:id="rId6" imgW="4609800" imgH="457200" progId="Equation.DSMT4">
                  <p:embed/>
                </p:oleObj>
              </mc:Choice>
              <mc:Fallback>
                <p:oleObj name="Equation" r:id="rId6" imgW="4609800" imgH="45720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3438450"/>
                        <a:ext cx="7896225"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10"/>
          <p:cNvSpPr>
            <a:spLocks noGrp="1" noChangeArrowheads="1"/>
          </p:cNvSpPr>
          <p:nvPr>
            <p:ph type="title"/>
          </p:nvPr>
        </p:nvSpPr>
        <p:spPr/>
        <p:txBody>
          <a:bodyPr/>
          <a:lstStyle/>
          <a:p>
            <a:r>
              <a:rPr lang="en-US" altLang="zh-CN"/>
              <a:t>2.5 </a:t>
            </a:r>
            <a:r>
              <a:rPr lang="zh-CN" altLang="en-US"/>
              <a:t>椭圆展开与平均值</a:t>
            </a:r>
          </a:p>
        </p:txBody>
      </p:sp>
      <p:graphicFrame>
        <p:nvGraphicFramePr>
          <p:cNvPr id="6" name="Object 7"/>
          <p:cNvGraphicFramePr>
            <a:graphicFrameLocks noChangeAspect="1"/>
          </p:cNvGraphicFramePr>
          <p:nvPr>
            <p:extLst>
              <p:ext uri="{D42A27DB-BD31-4B8C-83A1-F6EECF244321}">
                <p14:modId xmlns:p14="http://schemas.microsoft.com/office/powerpoint/2010/main" val="949036150"/>
              </p:ext>
            </p:extLst>
          </p:nvPr>
        </p:nvGraphicFramePr>
        <p:xfrm>
          <a:off x="539750" y="4861396"/>
          <a:ext cx="8208963" cy="1231900"/>
        </p:xfrm>
        <a:graphic>
          <a:graphicData uri="http://schemas.openxmlformats.org/presentationml/2006/ole">
            <mc:AlternateContent xmlns:mc="http://schemas.openxmlformats.org/markup-compatibility/2006">
              <mc:Choice xmlns:v="urn:schemas-microsoft-com:vml" Requires="v">
                <p:oleObj spid="_x0000_s3252" name="Equation" r:id="rId8" imgW="4825800" imgH="723600" progId="Equation.DSMT4">
                  <p:embed/>
                </p:oleObj>
              </mc:Choice>
              <mc:Fallback>
                <p:oleObj name="Equation" r:id="rId8" imgW="4825800" imgH="723600" progId="Equation.DSMT4">
                  <p:embed/>
                  <p:pic>
                    <p:nvPicPr>
                      <p:cNvPr id="0" name=""/>
                      <p:cNvPicPr>
                        <a:picLocks noChangeAspect="1" noChangeArrowheads="1"/>
                      </p:cNvPicPr>
                      <p:nvPr/>
                    </p:nvPicPr>
                    <p:blipFill>
                      <a:blip r:embed="rId9"/>
                      <a:srcRect/>
                      <a:stretch>
                        <a:fillRect/>
                      </a:stretch>
                    </p:blipFill>
                    <p:spPr bwMode="auto">
                      <a:xfrm>
                        <a:off x="539750" y="4861396"/>
                        <a:ext cx="8208963"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3" name="Object 7"/>
          <p:cNvGraphicFramePr>
            <a:graphicFrameLocks noChangeAspect="1"/>
          </p:cNvGraphicFramePr>
          <p:nvPr/>
        </p:nvGraphicFramePr>
        <p:xfrm>
          <a:off x="395288" y="895350"/>
          <a:ext cx="2951162" cy="803275"/>
        </p:xfrm>
        <a:graphic>
          <a:graphicData uri="http://schemas.openxmlformats.org/presentationml/2006/ole">
            <mc:AlternateContent xmlns:mc="http://schemas.openxmlformats.org/markup-compatibility/2006">
              <mc:Choice xmlns:v="urn:schemas-microsoft-com:vml" Requires="v">
                <p:oleObj spid="_x0000_s34957" name="Equation" r:id="rId4" imgW="1307880" imgH="355320" progId="Equation.DSMT4">
                  <p:embed/>
                </p:oleObj>
              </mc:Choice>
              <mc:Fallback>
                <p:oleObj name="Equation" r:id="rId4" imgW="1307880" imgH="35532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895350"/>
                        <a:ext cx="2951162"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nvGraphicFramePr>
        <p:xfrm>
          <a:off x="468313" y="2060575"/>
          <a:ext cx="7559675" cy="2995613"/>
        </p:xfrm>
        <a:graphic>
          <a:graphicData uri="http://schemas.openxmlformats.org/presentationml/2006/ole">
            <mc:AlternateContent xmlns:mc="http://schemas.openxmlformats.org/markup-compatibility/2006">
              <mc:Choice xmlns:v="urn:schemas-microsoft-com:vml" Requires="v">
                <p:oleObj spid="_x0000_s34958" name="Equation" r:id="rId6" imgW="3301920" imgH="1307880" progId="Equation.DSMT4">
                  <p:embed/>
                </p:oleObj>
              </mc:Choice>
              <mc:Fallback>
                <p:oleObj name="Equation" r:id="rId6" imgW="3301920" imgH="130788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2060575"/>
                        <a:ext cx="7559675" cy="299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9"/>
          <p:cNvSpPr>
            <a:spLocks noGrp="1" noChangeArrowheads="1"/>
          </p:cNvSpPr>
          <p:nvPr>
            <p:ph type="title"/>
          </p:nvPr>
        </p:nvSpPr>
        <p:spPr/>
        <p:txBody>
          <a:bodyPr/>
          <a:lstStyle/>
          <a:p>
            <a:r>
              <a:rPr lang="en-US" altLang="zh-CN"/>
              <a:t>2.5.1 </a:t>
            </a:r>
            <a:r>
              <a:rPr lang="zh-CN" altLang="en-US"/>
              <a:t>椭圆展开</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7" name="Object 7"/>
          <p:cNvGraphicFramePr>
            <a:graphicFrameLocks noChangeAspect="1"/>
          </p:cNvGraphicFramePr>
          <p:nvPr/>
        </p:nvGraphicFramePr>
        <p:xfrm>
          <a:off x="638175" y="1052513"/>
          <a:ext cx="2951163" cy="488950"/>
        </p:xfrm>
        <a:graphic>
          <a:graphicData uri="http://schemas.openxmlformats.org/presentationml/2006/ole">
            <mc:AlternateContent xmlns:mc="http://schemas.openxmlformats.org/markup-compatibility/2006">
              <mc:Choice xmlns:v="urn:schemas-microsoft-com:vml" Requires="v">
                <p:oleObj spid="_x0000_s20667" name="Equation" r:id="rId4" imgW="1307880" imgH="215640" progId="Equation.DSMT4">
                  <p:embed/>
                </p:oleObj>
              </mc:Choice>
              <mc:Fallback>
                <p:oleObj name="Equation" r:id="rId4" imgW="1307880" imgH="2156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1052513"/>
                        <a:ext cx="29511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8"/>
          <p:cNvGraphicFramePr>
            <a:graphicFrameLocks noChangeAspect="1"/>
          </p:cNvGraphicFramePr>
          <p:nvPr>
            <p:extLst>
              <p:ext uri="{D42A27DB-BD31-4B8C-83A1-F6EECF244321}">
                <p14:modId xmlns:p14="http://schemas.microsoft.com/office/powerpoint/2010/main" val="1617688410"/>
              </p:ext>
            </p:extLst>
          </p:nvPr>
        </p:nvGraphicFramePr>
        <p:xfrm>
          <a:off x="683568" y="1484784"/>
          <a:ext cx="7246937" cy="2390775"/>
        </p:xfrm>
        <a:graphic>
          <a:graphicData uri="http://schemas.openxmlformats.org/presentationml/2006/ole">
            <mc:AlternateContent xmlns:mc="http://schemas.openxmlformats.org/markup-compatibility/2006">
              <mc:Choice xmlns:v="urn:schemas-microsoft-com:vml" Requires="v">
                <p:oleObj spid="_x0000_s20668" name="Equation" r:id="rId6" imgW="3733560" imgH="1231560" progId="Equation.DSMT4">
                  <p:embed/>
                </p:oleObj>
              </mc:Choice>
              <mc:Fallback>
                <p:oleObj name="Equation" r:id="rId6" imgW="3733560" imgH="1231560" progId="Equation.DSMT4">
                  <p:embed/>
                  <p:pic>
                    <p:nvPicPr>
                      <p:cNvPr id="0" name="Picture 8"/>
                      <p:cNvPicPr>
                        <a:picLocks noChangeAspect="1" noChangeArrowheads="1"/>
                      </p:cNvPicPr>
                      <p:nvPr/>
                    </p:nvPicPr>
                    <p:blipFill>
                      <a:blip r:embed="rId7"/>
                      <a:srcRect/>
                      <a:stretch>
                        <a:fillRect/>
                      </a:stretch>
                    </p:blipFill>
                    <p:spPr bwMode="auto">
                      <a:xfrm>
                        <a:off x="683568" y="1484784"/>
                        <a:ext cx="7246937"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9"/>
          <p:cNvSpPr>
            <a:spLocks noGrp="1" noChangeArrowheads="1"/>
          </p:cNvSpPr>
          <p:nvPr>
            <p:ph type="title"/>
          </p:nvPr>
        </p:nvSpPr>
        <p:spPr/>
        <p:txBody>
          <a:bodyPr/>
          <a:lstStyle/>
          <a:p>
            <a:r>
              <a:rPr lang="en-US" altLang="zh-CN"/>
              <a:t>2.5.1 </a:t>
            </a:r>
            <a:r>
              <a:rPr lang="zh-CN" altLang="en-US"/>
              <a:t>椭圆展开</a:t>
            </a:r>
          </a:p>
        </p:txBody>
      </p:sp>
      <p:graphicFrame>
        <p:nvGraphicFramePr>
          <p:cNvPr id="2" name="对象 1"/>
          <p:cNvGraphicFramePr>
            <a:graphicFrameLocks noChangeAspect="1"/>
          </p:cNvGraphicFramePr>
          <p:nvPr>
            <p:extLst>
              <p:ext uri="{D42A27DB-BD31-4B8C-83A1-F6EECF244321}">
                <p14:modId xmlns:p14="http://schemas.microsoft.com/office/powerpoint/2010/main" val="2751907858"/>
              </p:ext>
            </p:extLst>
          </p:nvPr>
        </p:nvGraphicFramePr>
        <p:xfrm>
          <a:off x="468313" y="4783820"/>
          <a:ext cx="6623967" cy="1885539"/>
        </p:xfrm>
        <a:graphic>
          <a:graphicData uri="http://schemas.openxmlformats.org/presentationml/2006/ole">
            <mc:AlternateContent xmlns:mc="http://schemas.openxmlformats.org/markup-compatibility/2006">
              <mc:Choice xmlns:v="urn:schemas-microsoft-com:vml" Requires="v">
                <p:oleObj spid="_x0000_s20669" name="Equation" r:id="rId8" imgW="3746160" imgH="1066680" progId="Equation.DSMT4">
                  <p:embed/>
                </p:oleObj>
              </mc:Choice>
              <mc:Fallback>
                <p:oleObj name="Equation" r:id="rId8" imgW="3746160" imgH="1066680" progId="Equation.DSMT4">
                  <p:embed/>
                  <p:pic>
                    <p:nvPicPr>
                      <p:cNvPr id="0" name="Object 8"/>
                      <p:cNvPicPr>
                        <a:picLocks noChangeAspect="1" noChangeArrowheads="1"/>
                      </p:cNvPicPr>
                      <p:nvPr/>
                    </p:nvPicPr>
                    <p:blipFill>
                      <a:blip r:embed="rId9"/>
                      <a:srcRect/>
                      <a:stretch>
                        <a:fillRect/>
                      </a:stretch>
                    </p:blipFill>
                    <p:spPr bwMode="auto">
                      <a:xfrm>
                        <a:off x="468313" y="4783820"/>
                        <a:ext cx="6623967" cy="1885539"/>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80459470"/>
              </p:ext>
            </p:extLst>
          </p:nvPr>
        </p:nvGraphicFramePr>
        <p:xfrm>
          <a:off x="611560" y="4005064"/>
          <a:ext cx="8288338" cy="587375"/>
        </p:xfrm>
        <a:graphic>
          <a:graphicData uri="http://schemas.openxmlformats.org/presentationml/2006/ole">
            <mc:AlternateContent xmlns:mc="http://schemas.openxmlformats.org/markup-compatibility/2006">
              <mc:Choice xmlns:v="urn:schemas-microsoft-com:vml" Requires="v">
                <p:oleObj spid="_x0000_s20670" name="Equation" r:id="rId10" imgW="5752800" imgH="406080" progId="Equation.DSMT4">
                  <p:embed/>
                </p:oleObj>
              </mc:Choice>
              <mc:Fallback>
                <p:oleObj name="Equation" r:id="rId10" imgW="5752800" imgH="406080" progId="Equation.DSMT4">
                  <p:embed/>
                  <p:pic>
                    <p:nvPicPr>
                      <p:cNvPr id="0" name="Object 7"/>
                      <p:cNvPicPr>
                        <a:picLocks noChangeAspect="1" noChangeArrowheads="1"/>
                      </p:cNvPicPr>
                      <p:nvPr/>
                    </p:nvPicPr>
                    <p:blipFill>
                      <a:blip r:embed="rId11"/>
                      <a:srcRect/>
                      <a:stretch>
                        <a:fillRect/>
                      </a:stretch>
                    </p:blipFill>
                    <p:spPr bwMode="auto">
                      <a:xfrm>
                        <a:off x="611560" y="4005064"/>
                        <a:ext cx="8288338" cy="587375"/>
                      </a:xfrm>
                      <a:prstGeom prst="rect">
                        <a:avLst/>
                      </a:prstGeom>
                      <a:solidFill>
                        <a:schemeClr val="accent6">
                          <a:lumMod val="40000"/>
                          <a:lumOff val="60000"/>
                          <a:alpha val="50000"/>
                        </a:schemeClr>
                      </a:solidFill>
                      <a:ln w="28575">
                        <a:solidFill>
                          <a:schemeClr val="accent6">
                            <a:lumMod val="60000"/>
                            <a:lumOff val="4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Text Box 7"/>
          <p:cNvSpPr txBox="1">
            <a:spLocks noChangeArrowheads="1"/>
          </p:cNvSpPr>
          <p:nvPr/>
        </p:nvSpPr>
        <p:spPr bwMode="auto">
          <a:xfrm>
            <a:off x="323850" y="981075"/>
            <a:ext cx="7488510"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smtClean="0">
                <a:solidFill>
                  <a:srgbClr val="0000CC"/>
                </a:solidFill>
              </a:rPr>
              <a:t>拉格朗日方法  </a:t>
            </a:r>
            <a:r>
              <a:rPr lang="en-US" altLang="zh-CN" sz="2400" b="1" dirty="0" smtClean="0">
                <a:solidFill>
                  <a:srgbClr val="0000CC"/>
                </a:solidFill>
                <a:latin typeface="Times New Roman" pitchFamily="18" charset="0"/>
                <a:cs typeface="Times New Roman" pitchFamily="18" charset="0"/>
              </a:rPr>
              <a:t>Lagrange Inversion Theorem</a:t>
            </a:r>
            <a:endParaRPr lang="zh-CN" altLang="en-US" sz="2400" b="1" dirty="0">
              <a:solidFill>
                <a:srgbClr val="0000CC"/>
              </a:solidFill>
              <a:latin typeface="Times New Roman" pitchFamily="18" charset="0"/>
              <a:cs typeface="Times New Roman" pitchFamily="18" charset="0"/>
            </a:endParaRPr>
          </a:p>
        </p:txBody>
      </p:sp>
      <p:graphicFrame>
        <p:nvGraphicFramePr>
          <p:cNvPr id="45064" name="Object 8"/>
          <p:cNvGraphicFramePr>
            <a:graphicFrameLocks noChangeAspect="1"/>
          </p:cNvGraphicFramePr>
          <p:nvPr/>
        </p:nvGraphicFramePr>
        <p:xfrm>
          <a:off x="468313" y="1557338"/>
          <a:ext cx="3887787" cy="2032000"/>
        </p:xfrm>
        <a:graphic>
          <a:graphicData uri="http://schemas.openxmlformats.org/presentationml/2006/ole">
            <mc:AlternateContent xmlns:mc="http://schemas.openxmlformats.org/markup-compatibility/2006">
              <mc:Choice xmlns:v="urn:schemas-microsoft-com:vml" Requires="v">
                <p:oleObj spid="_x0000_s45200" name="Equation" r:id="rId4" imgW="2234880" imgH="1168200" progId="Equation.DSMT4">
                  <p:embed/>
                </p:oleObj>
              </mc:Choice>
              <mc:Fallback>
                <p:oleObj name="Equation" r:id="rId4" imgW="2234880" imgH="116820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57338"/>
                        <a:ext cx="3887787" cy="20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extLst>
              <p:ext uri="{D42A27DB-BD31-4B8C-83A1-F6EECF244321}">
                <p14:modId xmlns:p14="http://schemas.microsoft.com/office/powerpoint/2010/main" val="3106911631"/>
              </p:ext>
            </p:extLst>
          </p:nvPr>
        </p:nvGraphicFramePr>
        <p:xfrm>
          <a:off x="452983" y="3573463"/>
          <a:ext cx="5991225" cy="3086100"/>
        </p:xfrm>
        <a:graphic>
          <a:graphicData uri="http://schemas.openxmlformats.org/presentationml/2006/ole">
            <mc:AlternateContent xmlns:mc="http://schemas.openxmlformats.org/markup-compatibility/2006">
              <mc:Choice xmlns:v="urn:schemas-microsoft-com:vml" Requires="v">
                <p:oleObj spid="_x0000_s45201" name="Equation" r:id="rId6" imgW="3720960" imgH="1917360" progId="Equation.DSMT4">
                  <p:embed/>
                </p:oleObj>
              </mc:Choice>
              <mc:Fallback>
                <p:oleObj name="Equation" r:id="rId6" imgW="3720960" imgH="1917360" progId="Equation.DSMT4">
                  <p:embed/>
                  <p:pic>
                    <p:nvPicPr>
                      <p:cNvPr id="0" name="Picture 9"/>
                      <p:cNvPicPr>
                        <a:picLocks noChangeAspect="1" noChangeArrowheads="1"/>
                      </p:cNvPicPr>
                      <p:nvPr/>
                    </p:nvPicPr>
                    <p:blipFill>
                      <a:blip r:embed="rId7"/>
                      <a:srcRect/>
                      <a:stretch>
                        <a:fillRect/>
                      </a:stretch>
                    </p:blipFill>
                    <p:spPr bwMode="auto">
                      <a:xfrm>
                        <a:off x="452983" y="3573463"/>
                        <a:ext cx="5991225" cy="308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6" name="Rectangle 10"/>
          <p:cNvSpPr>
            <a:spLocks noGrp="1" noChangeArrowheads="1"/>
          </p:cNvSpPr>
          <p:nvPr>
            <p:ph type="title"/>
          </p:nvPr>
        </p:nvSpPr>
        <p:spPr/>
        <p:txBody>
          <a:bodyPr/>
          <a:lstStyle/>
          <a:p>
            <a:r>
              <a:rPr lang="en-US" altLang="zh-CN"/>
              <a:t>2.5.1 </a:t>
            </a:r>
            <a:r>
              <a:rPr lang="zh-CN" altLang="en-US"/>
              <a:t>椭圆展开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71" name="Object 7"/>
          <p:cNvGraphicFramePr>
            <a:graphicFrameLocks noChangeAspect="1"/>
          </p:cNvGraphicFramePr>
          <p:nvPr>
            <p:extLst>
              <p:ext uri="{D42A27DB-BD31-4B8C-83A1-F6EECF244321}">
                <p14:modId xmlns:p14="http://schemas.microsoft.com/office/powerpoint/2010/main" val="1577633602"/>
              </p:ext>
            </p:extLst>
          </p:nvPr>
        </p:nvGraphicFramePr>
        <p:xfrm>
          <a:off x="419100" y="2962275"/>
          <a:ext cx="8232775" cy="2000250"/>
        </p:xfrm>
        <a:graphic>
          <a:graphicData uri="http://schemas.openxmlformats.org/presentationml/2006/ole">
            <mc:AlternateContent xmlns:mc="http://schemas.openxmlformats.org/markup-compatibility/2006">
              <mc:Choice xmlns:v="urn:schemas-microsoft-com:vml" Requires="v">
                <p:oleObj spid="_x0000_s37151" name="Equation" r:id="rId4" imgW="4495680" imgH="1091880" progId="Equation.DSMT4">
                  <p:embed/>
                </p:oleObj>
              </mc:Choice>
              <mc:Fallback>
                <p:oleObj name="Equation" r:id="rId4" imgW="4495680" imgH="1091880" progId="Equation.DSMT4">
                  <p:embed/>
                  <p:pic>
                    <p:nvPicPr>
                      <p:cNvPr id="0" name="Picture 7"/>
                      <p:cNvPicPr>
                        <a:picLocks noChangeAspect="1" noChangeArrowheads="1"/>
                      </p:cNvPicPr>
                      <p:nvPr/>
                    </p:nvPicPr>
                    <p:blipFill>
                      <a:blip r:embed="rId5"/>
                      <a:srcRect/>
                      <a:stretch>
                        <a:fillRect/>
                      </a:stretch>
                    </p:blipFill>
                    <p:spPr bwMode="auto">
                      <a:xfrm>
                        <a:off x="419100" y="2962275"/>
                        <a:ext cx="8232775"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8"/>
          <p:cNvGraphicFramePr>
            <a:graphicFrameLocks noChangeAspect="1"/>
          </p:cNvGraphicFramePr>
          <p:nvPr>
            <p:extLst>
              <p:ext uri="{D42A27DB-BD31-4B8C-83A1-F6EECF244321}">
                <p14:modId xmlns:p14="http://schemas.microsoft.com/office/powerpoint/2010/main" val="1424412708"/>
              </p:ext>
            </p:extLst>
          </p:nvPr>
        </p:nvGraphicFramePr>
        <p:xfrm>
          <a:off x="6398394" y="4115420"/>
          <a:ext cx="2278062" cy="393700"/>
        </p:xfrm>
        <a:graphic>
          <a:graphicData uri="http://schemas.openxmlformats.org/presentationml/2006/ole">
            <mc:AlternateContent xmlns:mc="http://schemas.openxmlformats.org/markup-compatibility/2006">
              <mc:Choice xmlns:v="urn:schemas-microsoft-com:vml" Requires="v">
                <p:oleObj spid="_x0000_s37152" name="Equation" r:id="rId6" imgW="1396800" imgH="241200" progId="Equation.DSMT4">
                  <p:embed/>
                </p:oleObj>
              </mc:Choice>
              <mc:Fallback>
                <p:oleObj name="Equation" r:id="rId6" imgW="1396800" imgH="2412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8394" y="4115420"/>
                        <a:ext cx="2278062" cy="393700"/>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36874" name="Object 10"/>
          <p:cNvGraphicFramePr>
            <a:graphicFrameLocks noChangeAspect="1"/>
          </p:cNvGraphicFramePr>
          <p:nvPr>
            <p:extLst>
              <p:ext uri="{D42A27DB-BD31-4B8C-83A1-F6EECF244321}">
                <p14:modId xmlns:p14="http://schemas.microsoft.com/office/powerpoint/2010/main" val="1021225558"/>
              </p:ext>
            </p:extLst>
          </p:nvPr>
        </p:nvGraphicFramePr>
        <p:xfrm>
          <a:off x="323528" y="5661248"/>
          <a:ext cx="3265488" cy="409575"/>
        </p:xfrm>
        <a:graphic>
          <a:graphicData uri="http://schemas.openxmlformats.org/presentationml/2006/ole">
            <mc:AlternateContent xmlns:mc="http://schemas.openxmlformats.org/markup-compatibility/2006">
              <mc:Choice xmlns:v="urn:schemas-microsoft-com:vml" Requires="v">
                <p:oleObj spid="_x0000_s37153" name="Equation" r:id="rId8" imgW="1726920" imgH="215640" progId="Equation.DSMT4">
                  <p:embed/>
                </p:oleObj>
              </mc:Choice>
              <mc:Fallback>
                <p:oleObj name="Equation" r:id="rId8" imgW="1726920" imgH="215640" progId="Equation.DSMT4">
                  <p:embed/>
                  <p:pic>
                    <p:nvPicPr>
                      <p:cNvPr id="0" name="Picture 10"/>
                      <p:cNvPicPr>
                        <a:picLocks noChangeAspect="1" noChangeArrowheads="1"/>
                      </p:cNvPicPr>
                      <p:nvPr/>
                    </p:nvPicPr>
                    <p:blipFill>
                      <a:blip r:embed="rId9"/>
                      <a:srcRect/>
                      <a:stretch>
                        <a:fillRect/>
                      </a:stretch>
                    </p:blipFill>
                    <p:spPr bwMode="auto">
                      <a:xfrm>
                        <a:off x="323528" y="5661248"/>
                        <a:ext cx="3265488"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5" name="Rectangle 11"/>
          <p:cNvSpPr>
            <a:spLocks noGrp="1" noChangeArrowheads="1"/>
          </p:cNvSpPr>
          <p:nvPr>
            <p:ph type="title"/>
          </p:nvPr>
        </p:nvSpPr>
        <p:spPr/>
        <p:txBody>
          <a:bodyPr/>
          <a:lstStyle/>
          <a:p>
            <a:r>
              <a:rPr lang="en-US" altLang="zh-CN" dirty="0" smtClean="0"/>
              <a:t>2.5.2   </a:t>
            </a:r>
            <a:r>
              <a:rPr lang="en-US" altLang="zh-CN" i="1" dirty="0" smtClean="0">
                <a:latin typeface="Times New Roman" pitchFamily="18" charset="0"/>
              </a:rPr>
              <a:t>f</a:t>
            </a:r>
            <a:r>
              <a:rPr lang="en-US" altLang="zh-CN" dirty="0" smtClean="0"/>
              <a:t>, </a:t>
            </a:r>
            <a:r>
              <a:rPr lang="en-US" altLang="zh-CN" i="1" dirty="0" smtClean="0">
                <a:latin typeface="Times New Roman" pitchFamily="18" charset="0"/>
              </a:rPr>
              <a:t>g </a:t>
            </a:r>
            <a:r>
              <a:rPr lang="zh-CN" altLang="en-US" dirty="0" smtClean="0"/>
              <a:t>函数</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699128102"/>
              </p:ext>
            </p:extLst>
          </p:nvPr>
        </p:nvGraphicFramePr>
        <p:xfrm>
          <a:off x="468313" y="1041400"/>
          <a:ext cx="8304212" cy="1303338"/>
        </p:xfrm>
        <a:graphic>
          <a:graphicData uri="http://schemas.openxmlformats.org/presentationml/2006/ole">
            <mc:AlternateContent xmlns:mc="http://schemas.openxmlformats.org/markup-compatibility/2006">
              <mc:Choice xmlns:v="urn:schemas-microsoft-com:vml" Requires="v">
                <p:oleObj spid="_x0000_s37154" name="Equation" r:id="rId10" imgW="4457520" imgH="698400" progId="Equation.DSMT4">
                  <p:embed/>
                </p:oleObj>
              </mc:Choice>
              <mc:Fallback>
                <p:oleObj name="Equation" r:id="rId10" imgW="4457520" imgH="698400" progId="Equation.DSMT4">
                  <p:embed/>
                  <p:pic>
                    <p:nvPicPr>
                      <p:cNvPr id="0" name=""/>
                      <p:cNvPicPr/>
                      <p:nvPr/>
                    </p:nvPicPr>
                    <p:blipFill>
                      <a:blip r:embed="rId11"/>
                      <a:stretch>
                        <a:fillRect/>
                      </a:stretch>
                    </p:blipFill>
                    <p:spPr>
                      <a:xfrm>
                        <a:off x="468313" y="1041400"/>
                        <a:ext cx="8304212" cy="130333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9" name="Object 7"/>
          <p:cNvGraphicFramePr>
            <a:graphicFrameLocks noChangeAspect="1"/>
          </p:cNvGraphicFramePr>
          <p:nvPr>
            <p:extLst>
              <p:ext uri="{D42A27DB-BD31-4B8C-83A1-F6EECF244321}">
                <p14:modId xmlns:p14="http://schemas.microsoft.com/office/powerpoint/2010/main" val="2667179032"/>
              </p:ext>
            </p:extLst>
          </p:nvPr>
        </p:nvGraphicFramePr>
        <p:xfrm>
          <a:off x="561975" y="3500438"/>
          <a:ext cx="7850188" cy="3159125"/>
        </p:xfrm>
        <a:graphic>
          <a:graphicData uri="http://schemas.openxmlformats.org/presentationml/2006/ole">
            <mc:AlternateContent xmlns:mc="http://schemas.openxmlformats.org/markup-compatibility/2006">
              <mc:Choice xmlns:v="urn:schemas-microsoft-com:vml" Requires="v">
                <p:oleObj spid="_x0000_s39017" name="Equation" r:id="rId4" imgW="4356000" imgH="1752480" progId="Equation.DSMT4">
                  <p:embed/>
                </p:oleObj>
              </mc:Choice>
              <mc:Fallback>
                <p:oleObj name="Equation" r:id="rId4" imgW="4356000" imgH="1752480" progId="Equation.DSMT4">
                  <p:embed/>
                  <p:pic>
                    <p:nvPicPr>
                      <p:cNvPr id="0" name="Picture 7"/>
                      <p:cNvPicPr>
                        <a:picLocks noChangeAspect="1" noChangeArrowheads="1"/>
                      </p:cNvPicPr>
                      <p:nvPr/>
                    </p:nvPicPr>
                    <p:blipFill>
                      <a:blip r:embed="rId5"/>
                      <a:srcRect/>
                      <a:stretch>
                        <a:fillRect/>
                      </a:stretch>
                    </p:blipFill>
                    <p:spPr bwMode="auto">
                      <a:xfrm>
                        <a:off x="561975" y="3500438"/>
                        <a:ext cx="7850188" cy="3159125"/>
                      </a:xfrm>
                      <a:prstGeom prst="rect">
                        <a:avLst/>
                      </a:prstGeom>
                      <a:noFill/>
                      <a:extLst/>
                    </p:spPr>
                  </p:pic>
                </p:oleObj>
              </mc:Fallback>
            </mc:AlternateContent>
          </a:graphicData>
        </a:graphic>
      </p:graphicFrame>
      <p:sp>
        <p:nvSpPr>
          <p:cNvPr id="38921" name="Rectangle 9"/>
          <p:cNvSpPr>
            <a:spLocks noGrp="1" noChangeArrowheads="1"/>
          </p:cNvSpPr>
          <p:nvPr>
            <p:ph type="title"/>
          </p:nvPr>
        </p:nvSpPr>
        <p:spPr/>
        <p:txBody>
          <a:bodyPr/>
          <a:lstStyle/>
          <a:p>
            <a:r>
              <a:rPr lang="en-US" altLang="zh-CN" dirty="0" smtClean="0"/>
              <a:t>2.5.2  </a:t>
            </a:r>
            <a:r>
              <a:rPr lang="en-US" altLang="zh-CN" i="1" dirty="0">
                <a:latin typeface="Times New Roman" pitchFamily="18" charset="0"/>
              </a:rPr>
              <a:t>f</a:t>
            </a:r>
            <a:r>
              <a:rPr lang="en-US" altLang="zh-CN" dirty="0"/>
              <a:t>, </a:t>
            </a:r>
            <a:r>
              <a:rPr lang="en-US" altLang="zh-CN" i="1" dirty="0">
                <a:latin typeface="Times New Roman" pitchFamily="18" charset="0"/>
              </a:rPr>
              <a:t>g </a:t>
            </a:r>
            <a:r>
              <a:rPr lang="zh-CN" altLang="en-US" dirty="0"/>
              <a:t>函数</a:t>
            </a:r>
          </a:p>
        </p:txBody>
      </p:sp>
      <p:graphicFrame>
        <p:nvGraphicFramePr>
          <p:cNvPr id="2" name="对象 1"/>
          <p:cNvGraphicFramePr>
            <a:graphicFrameLocks noChangeAspect="1"/>
          </p:cNvGraphicFramePr>
          <p:nvPr>
            <p:extLst>
              <p:ext uri="{D42A27DB-BD31-4B8C-83A1-F6EECF244321}">
                <p14:modId xmlns:p14="http://schemas.microsoft.com/office/powerpoint/2010/main" val="487237711"/>
              </p:ext>
            </p:extLst>
          </p:nvPr>
        </p:nvGraphicFramePr>
        <p:xfrm>
          <a:off x="508000" y="980728"/>
          <a:ext cx="6491601" cy="2325143"/>
        </p:xfrm>
        <a:graphic>
          <a:graphicData uri="http://schemas.openxmlformats.org/presentationml/2006/ole">
            <mc:AlternateContent xmlns:mc="http://schemas.openxmlformats.org/markup-compatibility/2006">
              <mc:Choice xmlns:v="urn:schemas-microsoft-com:vml" Requires="v">
                <p:oleObj spid="_x0000_s39018" name="Equation" r:id="rId6" imgW="3225600" imgH="1155600" progId="Equation.DSMT4">
                  <p:embed/>
                </p:oleObj>
              </mc:Choice>
              <mc:Fallback>
                <p:oleObj name="Equation" r:id="rId6" imgW="3225600" imgH="1155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000" y="980728"/>
                        <a:ext cx="6491601" cy="232514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47584487"/>
              </p:ext>
            </p:extLst>
          </p:nvPr>
        </p:nvGraphicFramePr>
        <p:xfrm>
          <a:off x="6444208" y="3573016"/>
          <a:ext cx="2322512" cy="673100"/>
        </p:xfrm>
        <a:graphic>
          <a:graphicData uri="http://schemas.openxmlformats.org/presentationml/2006/ole">
            <mc:AlternateContent xmlns:mc="http://schemas.openxmlformats.org/markup-compatibility/2006">
              <mc:Choice xmlns:v="urn:schemas-microsoft-com:vml" Requires="v">
                <p:oleObj spid="_x0000_s39019" name="Equation" r:id="rId8" imgW="1358640" imgH="393480" progId="Equation.DSMT4">
                  <p:embed/>
                </p:oleObj>
              </mc:Choice>
              <mc:Fallback>
                <p:oleObj name="Equation" r:id="rId8" imgW="1358640" imgH="393480" progId="Equation.DSMT4">
                  <p:embed/>
                  <p:pic>
                    <p:nvPicPr>
                      <p:cNvPr id="0" name="Object 7"/>
                      <p:cNvPicPr>
                        <a:picLocks noChangeAspect="1" noChangeArrowheads="1"/>
                      </p:cNvPicPr>
                      <p:nvPr/>
                    </p:nvPicPr>
                    <p:blipFill>
                      <a:blip r:embed="rId9"/>
                      <a:srcRect/>
                      <a:stretch>
                        <a:fillRect/>
                      </a:stretch>
                    </p:blipFill>
                    <p:spPr bwMode="auto">
                      <a:xfrm>
                        <a:off x="6444208" y="3573016"/>
                        <a:ext cx="2322512" cy="673100"/>
                      </a:xfrm>
                      <a:prstGeom prst="rect">
                        <a:avLst/>
                      </a:prstGeom>
                      <a:solidFill>
                        <a:schemeClr val="accent6">
                          <a:lumMod val="40000"/>
                          <a:lumOff val="60000"/>
                          <a:alpha val="50000"/>
                        </a:schemeClr>
                      </a:solidFill>
                      <a:ln w="28575">
                        <a:solidFill>
                          <a:schemeClr val="accent6">
                            <a:lumMod val="60000"/>
                            <a:lumOff val="4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fade">
                                      <p:cBhvr>
                                        <p:cTn id="7" dur="500"/>
                                        <p:tgtEl>
                                          <p:spTgt spid="389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5" name="Object 7"/>
          <p:cNvGraphicFramePr>
            <a:graphicFrameLocks noChangeAspect="1"/>
          </p:cNvGraphicFramePr>
          <p:nvPr>
            <p:extLst>
              <p:ext uri="{D42A27DB-BD31-4B8C-83A1-F6EECF244321}">
                <p14:modId xmlns:p14="http://schemas.microsoft.com/office/powerpoint/2010/main" val="2121621209"/>
              </p:ext>
            </p:extLst>
          </p:nvPr>
        </p:nvGraphicFramePr>
        <p:xfrm>
          <a:off x="596900" y="1773238"/>
          <a:ext cx="8023225" cy="3898900"/>
        </p:xfrm>
        <a:graphic>
          <a:graphicData uri="http://schemas.openxmlformats.org/presentationml/2006/ole">
            <mc:AlternateContent xmlns:mc="http://schemas.openxmlformats.org/markup-compatibility/2006">
              <mc:Choice xmlns:v="urn:schemas-microsoft-com:vml" Requires="v">
                <p:oleObj spid="_x0000_s22672" name="Equation" r:id="rId4" imgW="4076640" imgH="1981080" progId="Equation.DSMT4">
                  <p:embed/>
                </p:oleObj>
              </mc:Choice>
              <mc:Fallback>
                <p:oleObj name="Equation" r:id="rId4" imgW="4076640" imgH="1981080" progId="Equation.DSMT4">
                  <p:embed/>
                  <p:pic>
                    <p:nvPicPr>
                      <p:cNvPr id="0" name="Picture 7"/>
                      <p:cNvPicPr>
                        <a:picLocks noChangeAspect="1" noChangeArrowheads="1"/>
                      </p:cNvPicPr>
                      <p:nvPr/>
                    </p:nvPicPr>
                    <p:blipFill>
                      <a:blip r:embed="rId5"/>
                      <a:srcRect/>
                      <a:stretch>
                        <a:fillRect/>
                      </a:stretch>
                    </p:blipFill>
                    <p:spPr bwMode="auto">
                      <a:xfrm>
                        <a:off x="596900" y="1773238"/>
                        <a:ext cx="8023225" cy="389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Text Box 8"/>
          <p:cNvSpPr txBox="1">
            <a:spLocks noChangeArrowheads="1"/>
          </p:cNvSpPr>
          <p:nvPr/>
        </p:nvSpPr>
        <p:spPr bwMode="auto">
          <a:xfrm>
            <a:off x="323850" y="1125538"/>
            <a:ext cx="7056438" cy="427037"/>
          </a:xfrm>
          <a:prstGeom prst="rect">
            <a:avLst/>
          </a:prstGeom>
          <a:noFill/>
          <a:ln w="9525">
            <a:noFill/>
            <a:miter lim="800000"/>
            <a:headEnd/>
            <a:tailEnd/>
          </a:ln>
          <a:effectLst/>
        </p:spPr>
        <p:txBody>
          <a:bodyPr>
            <a:spAutoFit/>
          </a:bodyPr>
          <a:lstStyle/>
          <a:p>
            <a:pPr>
              <a:spcBef>
                <a:spcPct val="50000"/>
              </a:spcBef>
            </a:pPr>
            <a:r>
              <a:rPr lang="zh-CN" altLang="en-US" sz="2200"/>
              <a:t>比较系数，可得</a:t>
            </a:r>
            <a:r>
              <a:rPr lang="en-US" altLang="zh-CN" sz="2200"/>
              <a:t>:</a:t>
            </a:r>
          </a:p>
        </p:txBody>
      </p:sp>
      <p:graphicFrame>
        <p:nvGraphicFramePr>
          <p:cNvPr id="22537" name="Object 9"/>
          <p:cNvGraphicFramePr>
            <a:graphicFrameLocks noChangeAspect="1"/>
          </p:cNvGraphicFramePr>
          <p:nvPr/>
        </p:nvGraphicFramePr>
        <p:xfrm>
          <a:off x="611188" y="5805488"/>
          <a:ext cx="4032250" cy="401637"/>
        </p:xfrm>
        <a:graphic>
          <a:graphicData uri="http://schemas.openxmlformats.org/presentationml/2006/ole">
            <mc:AlternateContent xmlns:mc="http://schemas.openxmlformats.org/markup-compatibility/2006">
              <mc:Choice xmlns:v="urn:schemas-microsoft-com:vml" Requires="v">
                <p:oleObj spid="_x0000_s22673" name="Equation" r:id="rId6" imgW="2171520" imgH="215640" progId="Equation.DSMT4">
                  <p:embed/>
                </p:oleObj>
              </mc:Choice>
              <mc:Fallback>
                <p:oleObj name="Equation" r:id="rId6" imgW="2171520" imgH="21564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5805488"/>
                        <a:ext cx="4032250"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Rectangle 10"/>
          <p:cNvSpPr>
            <a:spLocks noGrp="1" noChangeArrowheads="1"/>
          </p:cNvSpPr>
          <p:nvPr>
            <p:ph type="title"/>
          </p:nvPr>
        </p:nvSpPr>
        <p:spPr/>
        <p:txBody>
          <a:bodyPr/>
          <a:lstStyle/>
          <a:p>
            <a:r>
              <a:rPr lang="en-US" altLang="zh-CN" dirty="0"/>
              <a:t>2.5.2  </a:t>
            </a:r>
            <a:r>
              <a:rPr lang="en-US" altLang="zh-CN" i="1" dirty="0">
                <a:latin typeface="Times New Roman" pitchFamily="18" charset="0"/>
              </a:rPr>
              <a:t>f</a:t>
            </a:r>
            <a:r>
              <a:rPr lang="en-US" altLang="zh-CN" dirty="0"/>
              <a:t>, </a:t>
            </a:r>
            <a:r>
              <a:rPr lang="en-US" altLang="zh-CN" i="1" dirty="0">
                <a:latin typeface="Times New Roman" pitchFamily="18" charset="0"/>
              </a:rPr>
              <a:t>g </a:t>
            </a:r>
            <a:r>
              <a:rPr lang="zh-CN" altLang="en-US" dirty="0"/>
              <a:t>函数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7"/>
          <p:cNvSpPr txBox="1">
            <a:spLocks noChangeArrowheads="1"/>
          </p:cNvSpPr>
          <p:nvPr/>
        </p:nvSpPr>
        <p:spPr bwMode="auto">
          <a:xfrm>
            <a:off x="468313" y="981075"/>
            <a:ext cx="5903912" cy="461665"/>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FF0000"/>
                </a:solidFill>
              </a:rPr>
              <a:t>2. </a:t>
            </a:r>
            <a:r>
              <a:rPr lang="zh-CN" altLang="en-US" sz="2400" b="1" dirty="0">
                <a:solidFill>
                  <a:srgbClr val="FF0000"/>
                </a:solidFill>
              </a:rPr>
              <a:t>展开为近点角的函数</a:t>
            </a:r>
          </a:p>
        </p:txBody>
      </p:sp>
      <p:graphicFrame>
        <p:nvGraphicFramePr>
          <p:cNvPr id="24584" name="Object 8"/>
          <p:cNvGraphicFramePr>
            <a:graphicFrameLocks noChangeAspect="1"/>
          </p:cNvGraphicFramePr>
          <p:nvPr>
            <p:extLst>
              <p:ext uri="{D42A27DB-BD31-4B8C-83A1-F6EECF244321}">
                <p14:modId xmlns:p14="http://schemas.microsoft.com/office/powerpoint/2010/main" val="944558915"/>
              </p:ext>
            </p:extLst>
          </p:nvPr>
        </p:nvGraphicFramePr>
        <p:xfrm>
          <a:off x="539751" y="1484784"/>
          <a:ext cx="5616426" cy="2666697"/>
        </p:xfrm>
        <a:graphic>
          <a:graphicData uri="http://schemas.openxmlformats.org/presentationml/2006/ole">
            <mc:AlternateContent xmlns:mc="http://schemas.openxmlformats.org/markup-compatibility/2006">
              <mc:Choice xmlns:v="urn:schemas-microsoft-com:vml" Requires="v">
                <p:oleObj spid="_x0000_s24802" name="Equation" r:id="rId4" imgW="2997000" imgH="1422360" progId="Equation.DSMT4">
                  <p:embed/>
                </p:oleObj>
              </mc:Choice>
              <mc:Fallback>
                <p:oleObj name="Equation" r:id="rId4" imgW="2997000" imgH="142236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1" y="1484784"/>
                        <a:ext cx="5616426" cy="2666697"/>
                      </a:xfrm>
                      <a:prstGeom prst="rect">
                        <a:avLst/>
                      </a:prstGeom>
                      <a:noFill/>
                      <a:extLst/>
                    </p:spPr>
                  </p:pic>
                </p:oleObj>
              </mc:Fallback>
            </mc:AlternateContent>
          </a:graphicData>
        </a:graphic>
      </p:graphicFrame>
      <p:graphicFrame>
        <p:nvGraphicFramePr>
          <p:cNvPr id="24585" name="Object 9"/>
          <p:cNvGraphicFramePr>
            <a:graphicFrameLocks noChangeAspect="1"/>
          </p:cNvGraphicFramePr>
          <p:nvPr>
            <p:extLst>
              <p:ext uri="{D42A27DB-BD31-4B8C-83A1-F6EECF244321}">
                <p14:modId xmlns:p14="http://schemas.microsoft.com/office/powerpoint/2010/main" val="3794277899"/>
              </p:ext>
            </p:extLst>
          </p:nvPr>
        </p:nvGraphicFramePr>
        <p:xfrm>
          <a:off x="6210622" y="2078558"/>
          <a:ext cx="2609850" cy="414338"/>
        </p:xfrm>
        <a:graphic>
          <a:graphicData uri="http://schemas.openxmlformats.org/presentationml/2006/ole">
            <mc:AlternateContent xmlns:mc="http://schemas.openxmlformats.org/markup-compatibility/2006">
              <mc:Choice xmlns:v="urn:schemas-microsoft-com:vml" Requires="v">
                <p:oleObj spid="_x0000_s24803" name="Equation" r:id="rId6" imgW="1600200" imgH="253800" progId="Equation.DSMT4">
                  <p:embed/>
                </p:oleObj>
              </mc:Choice>
              <mc:Fallback>
                <p:oleObj name="Equation" r:id="rId6" imgW="1600200" imgH="25380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0622" y="2078558"/>
                        <a:ext cx="2609850" cy="414338"/>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24586" name="Object 10"/>
          <p:cNvGraphicFramePr>
            <a:graphicFrameLocks noChangeAspect="1"/>
          </p:cNvGraphicFramePr>
          <p:nvPr>
            <p:extLst>
              <p:ext uri="{D42A27DB-BD31-4B8C-83A1-F6EECF244321}">
                <p14:modId xmlns:p14="http://schemas.microsoft.com/office/powerpoint/2010/main" val="2247129620"/>
              </p:ext>
            </p:extLst>
          </p:nvPr>
        </p:nvGraphicFramePr>
        <p:xfrm>
          <a:off x="540321" y="4508500"/>
          <a:ext cx="7560071" cy="2215725"/>
        </p:xfrm>
        <a:graphic>
          <a:graphicData uri="http://schemas.openxmlformats.org/presentationml/2006/ole">
            <mc:AlternateContent xmlns:mc="http://schemas.openxmlformats.org/markup-compatibility/2006">
              <mc:Choice xmlns:v="urn:schemas-microsoft-com:vml" Requires="v">
                <p:oleObj spid="_x0000_s24804" name="Equation" r:id="rId8" imgW="3987720" imgH="1168200" progId="Equation.DSMT4">
                  <p:embed/>
                </p:oleObj>
              </mc:Choice>
              <mc:Fallback>
                <p:oleObj name="Equation" r:id="rId8" imgW="3987720" imgH="116820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321" y="4508500"/>
                        <a:ext cx="7560071" cy="2215725"/>
                      </a:xfrm>
                      <a:prstGeom prst="rect">
                        <a:avLst/>
                      </a:prstGeom>
                      <a:noFill/>
                      <a:extLst/>
                    </p:spPr>
                  </p:pic>
                </p:oleObj>
              </mc:Fallback>
            </mc:AlternateContent>
          </a:graphicData>
        </a:graphic>
      </p:graphicFrame>
      <p:sp>
        <p:nvSpPr>
          <p:cNvPr id="24587" name="Rectangle 11"/>
          <p:cNvSpPr>
            <a:spLocks noGrp="1" noChangeArrowheads="1"/>
          </p:cNvSpPr>
          <p:nvPr>
            <p:ph type="title"/>
          </p:nvPr>
        </p:nvSpPr>
        <p:spPr/>
        <p:txBody>
          <a:bodyPr/>
          <a:lstStyle/>
          <a:p>
            <a:r>
              <a:rPr lang="en-US" altLang="zh-CN" dirty="0"/>
              <a:t>2.5.2  </a:t>
            </a:r>
            <a:r>
              <a:rPr lang="en-US" altLang="zh-CN" i="1" dirty="0">
                <a:latin typeface="Times New Roman" pitchFamily="18" charset="0"/>
              </a:rPr>
              <a:t>f</a:t>
            </a:r>
            <a:r>
              <a:rPr lang="en-US" altLang="zh-CN" dirty="0"/>
              <a:t>, </a:t>
            </a:r>
            <a:r>
              <a:rPr lang="en-US" altLang="zh-CN" i="1" dirty="0">
                <a:latin typeface="Times New Roman" pitchFamily="18" charset="0"/>
              </a:rPr>
              <a:t>g </a:t>
            </a:r>
            <a:r>
              <a:rPr lang="zh-CN" altLang="en-US" dirty="0"/>
              <a:t>函数</a:t>
            </a:r>
          </a:p>
        </p:txBody>
      </p:sp>
      <p:graphicFrame>
        <p:nvGraphicFramePr>
          <p:cNvPr id="2" name="对象 1"/>
          <p:cNvGraphicFramePr>
            <a:graphicFrameLocks noChangeAspect="1"/>
          </p:cNvGraphicFramePr>
          <p:nvPr>
            <p:extLst>
              <p:ext uri="{D42A27DB-BD31-4B8C-83A1-F6EECF244321}">
                <p14:modId xmlns:p14="http://schemas.microsoft.com/office/powerpoint/2010/main" val="1141216454"/>
              </p:ext>
            </p:extLst>
          </p:nvPr>
        </p:nvGraphicFramePr>
        <p:xfrm>
          <a:off x="7337275" y="2996952"/>
          <a:ext cx="1472109" cy="2675136"/>
        </p:xfrm>
        <a:graphic>
          <a:graphicData uri="http://schemas.openxmlformats.org/presentationml/2006/ole">
            <mc:AlternateContent xmlns:mc="http://schemas.openxmlformats.org/markup-compatibility/2006">
              <mc:Choice xmlns:v="urn:schemas-microsoft-com:vml" Requires="v">
                <p:oleObj spid="_x0000_s24805" name="Equation" r:id="rId10" imgW="977760" imgH="1777680" progId="Equation.DSMT4">
                  <p:embed/>
                </p:oleObj>
              </mc:Choice>
              <mc:Fallback>
                <p:oleObj name="Equation" r:id="rId10" imgW="977760" imgH="1777680" progId="Equation.DSMT4">
                  <p:embed/>
                  <p:pic>
                    <p:nvPicPr>
                      <p:cNvPr id="0" name="Object 2"/>
                      <p:cNvPicPr>
                        <a:picLocks noChangeAspect="1" noChangeArrowheads="1"/>
                      </p:cNvPicPr>
                      <p:nvPr/>
                    </p:nvPicPr>
                    <p:blipFill>
                      <a:blip r:embed="rId11"/>
                      <a:srcRect/>
                      <a:stretch>
                        <a:fillRect/>
                      </a:stretch>
                    </p:blipFill>
                    <p:spPr bwMode="auto">
                      <a:xfrm>
                        <a:off x="7337275" y="2996952"/>
                        <a:ext cx="1472109" cy="2675136"/>
                      </a:xfrm>
                      <a:prstGeom prst="rect">
                        <a:avLst/>
                      </a:prstGeom>
                      <a:solidFill>
                        <a:schemeClr val="accent6">
                          <a:lumMod val="40000"/>
                          <a:lumOff val="60000"/>
                          <a:alpha val="50000"/>
                        </a:schemeClr>
                      </a:solidFill>
                      <a:ln w="28575">
                        <a:solidFill>
                          <a:schemeClr val="accent6">
                            <a:lumMod val="60000"/>
                            <a:lumOff val="4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31" name="Object 7"/>
          <p:cNvGraphicFramePr>
            <a:graphicFrameLocks noChangeAspect="1"/>
          </p:cNvGraphicFramePr>
          <p:nvPr>
            <p:extLst>
              <p:ext uri="{D42A27DB-BD31-4B8C-83A1-F6EECF244321}">
                <p14:modId xmlns:p14="http://schemas.microsoft.com/office/powerpoint/2010/main" val="3296682037"/>
              </p:ext>
            </p:extLst>
          </p:nvPr>
        </p:nvGraphicFramePr>
        <p:xfrm>
          <a:off x="468313" y="1137419"/>
          <a:ext cx="5183187" cy="1787525"/>
        </p:xfrm>
        <a:graphic>
          <a:graphicData uri="http://schemas.openxmlformats.org/presentationml/2006/ole">
            <mc:AlternateContent xmlns:mc="http://schemas.openxmlformats.org/markup-compatibility/2006">
              <mc:Choice xmlns:v="urn:schemas-microsoft-com:vml" Requires="v">
                <p:oleObj spid="_x0000_s26854" name="Equation" r:id="rId4" imgW="2946240" imgH="1015920" progId="Equation.DSMT4">
                  <p:embed/>
                </p:oleObj>
              </mc:Choice>
              <mc:Fallback>
                <p:oleObj name="Equation" r:id="rId4" imgW="2946240" imgH="101592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37419"/>
                        <a:ext cx="5183187"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8"/>
          <p:cNvGraphicFramePr>
            <a:graphicFrameLocks noChangeAspect="1"/>
          </p:cNvGraphicFramePr>
          <p:nvPr>
            <p:extLst>
              <p:ext uri="{D42A27DB-BD31-4B8C-83A1-F6EECF244321}">
                <p14:modId xmlns:p14="http://schemas.microsoft.com/office/powerpoint/2010/main" val="2962541369"/>
              </p:ext>
            </p:extLst>
          </p:nvPr>
        </p:nvGraphicFramePr>
        <p:xfrm>
          <a:off x="5148263" y="1628775"/>
          <a:ext cx="3563937" cy="476250"/>
        </p:xfrm>
        <a:graphic>
          <a:graphicData uri="http://schemas.openxmlformats.org/presentationml/2006/ole">
            <mc:AlternateContent xmlns:mc="http://schemas.openxmlformats.org/markup-compatibility/2006">
              <mc:Choice xmlns:v="urn:schemas-microsoft-com:vml" Requires="v">
                <p:oleObj spid="_x0000_s26855" name="Equation" r:id="rId6" imgW="2184120" imgH="291960" progId="Equation.DSMT4">
                  <p:embed/>
                </p:oleObj>
              </mc:Choice>
              <mc:Fallback>
                <p:oleObj name="Equation" r:id="rId6" imgW="2184120" imgH="29196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1628775"/>
                        <a:ext cx="3563937" cy="476250"/>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26633" name="Object 9"/>
          <p:cNvGraphicFramePr>
            <a:graphicFrameLocks noChangeAspect="1"/>
          </p:cNvGraphicFramePr>
          <p:nvPr>
            <p:extLst>
              <p:ext uri="{D42A27DB-BD31-4B8C-83A1-F6EECF244321}">
                <p14:modId xmlns:p14="http://schemas.microsoft.com/office/powerpoint/2010/main" val="2738822388"/>
              </p:ext>
            </p:extLst>
          </p:nvPr>
        </p:nvGraphicFramePr>
        <p:xfrm>
          <a:off x="539750" y="3478882"/>
          <a:ext cx="4537075" cy="2038350"/>
        </p:xfrm>
        <a:graphic>
          <a:graphicData uri="http://schemas.openxmlformats.org/presentationml/2006/ole">
            <mc:AlternateContent xmlns:mc="http://schemas.openxmlformats.org/markup-compatibility/2006">
              <mc:Choice xmlns:v="urn:schemas-microsoft-com:vml" Requires="v">
                <p:oleObj spid="_x0000_s26856" name="Equation" r:id="rId8" imgW="2374560" imgH="1066680" progId="Equation.DSMT4">
                  <p:embed/>
                </p:oleObj>
              </mc:Choice>
              <mc:Fallback>
                <p:oleObj name="Equation" r:id="rId8" imgW="2374560" imgH="106668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3478882"/>
                        <a:ext cx="4537075" cy="203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Grp="1" noChangeArrowheads="1"/>
          </p:cNvSpPr>
          <p:nvPr>
            <p:ph type="title"/>
          </p:nvPr>
        </p:nvSpPr>
        <p:spPr/>
        <p:txBody>
          <a:bodyPr/>
          <a:lstStyle/>
          <a:p>
            <a:r>
              <a:rPr lang="en-US" altLang="zh-CN" dirty="0"/>
              <a:t>2.5.2  </a:t>
            </a:r>
            <a:r>
              <a:rPr lang="en-US" altLang="zh-CN" i="1" dirty="0">
                <a:latin typeface="Times New Roman" pitchFamily="18" charset="0"/>
              </a:rPr>
              <a:t>f</a:t>
            </a:r>
            <a:r>
              <a:rPr lang="en-US" altLang="zh-CN" dirty="0"/>
              <a:t>, </a:t>
            </a:r>
            <a:r>
              <a:rPr lang="en-US" altLang="zh-CN" i="1" dirty="0">
                <a:latin typeface="Times New Roman" pitchFamily="18" charset="0"/>
              </a:rPr>
              <a:t>g </a:t>
            </a:r>
            <a:r>
              <a:rPr lang="zh-CN" altLang="en-US" dirty="0"/>
              <a:t>函数</a:t>
            </a:r>
          </a:p>
        </p:txBody>
      </p:sp>
      <p:graphicFrame>
        <p:nvGraphicFramePr>
          <p:cNvPr id="2" name="对象 1"/>
          <p:cNvGraphicFramePr>
            <a:graphicFrameLocks noChangeAspect="1"/>
          </p:cNvGraphicFramePr>
          <p:nvPr>
            <p:extLst>
              <p:ext uri="{D42A27DB-BD31-4B8C-83A1-F6EECF244321}">
                <p14:modId xmlns:p14="http://schemas.microsoft.com/office/powerpoint/2010/main" val="1254891549"/>
              </p:ext>
            </p:extLst>
          </p:nvPr>
        </p:nvGraphicFramePr>
        <p:xfrm>
          <a:off x="473173" y="6032500"/>
          <a:ext cx="6115051" cy="387350"/>
        </p:xfrm>
        <a:graphic>
          <a:graphicData uri="http://schemas.openxmlformats.org/presentationml/2006/ole">
            <mc:AlternateContent xmlns:mc="http://schemas.openxmlformats.org/markup-compatibility/2006">
              <mc:Choice xmlns:v="urn:schemas-microsoft-com:vml" Requires="v">
                <p:oleObj spid="_x0000_s26857" name="Equation" r:id="rId10" imgW="3200400" imgH="203040" progId="Equation.DSMT4">
                  <p:embed/>
                </p:oleObj>
              </mc:Choice>
              <mc:Fallback>
                <p:oleObj name="Equation" r:id="rId10" imgW="3200400" imgH="203040" progId="Equation.DSMT4">
                  <p:embed/>
                  <p:pic>
                    <p:nvPicPr>
                      <p:cNvPr id="0" name="Object 9"/>
                      <p:cNvPicPr>
                        <a:picLocks noChangeAspect="1" noChangeArrowheads="1"/>
                      </p:cNvPicPr>
                      <p:nvPr/>
                    </p:nvPicPr>
                    <p:blipFill>
                      <a:blip r:embed="rId11"/>
                      <a:srcRect/>
                      <a:stretch>
                        <a:fillRect/>
                      </a:stretch>
                    </p:blipFill>
                    <p:spPr bwMode="auto">
                      <a:xfrm>
                        <a:off x="473173" y="6032500"/>
                        <a:ext cx="6115051"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7" name="Object 7"/>
          <p:cNvGraphicFramePr>
            <a:graphicFrameLocks noChangeAspect="1"/>
          </p:cNvGraphicFramePr>
          <p:nvPr>
            <p:extLst>
              <p:ext uri="{D42A27DB-BD31-4B8C-83A1-F6EECF244321}">
                <p14:modId xmlns:p14="http://schemas.microsoft.com/office/powerpoint/2010/main" val="3900716976"/>
              </p:ext>
            </p:extLst>
          </p:nvPr>
        </p:nvGraphicFramePr>
        <p:xfrm>
          <a:off x="468313" y="980728"/>
          <a:ext cx="8208962" cy="1189038"/>
        </p:xfrm>
        <a:graphic>
          <a:graphicData uri="http://schemas.openxmlformats.org/presentationml/2006/ole">
            <mc:AlternateContent xmlns:mc="http://schemas.openxmlformats.org/markup-compatibility/2006">
              <mc:Choice xmlns:v="urn:schemas-microsoft-com:vml" Requires="v">
                <p:oleObj spid="_x0000_s30875" name="Equation" r:id="rId4" imgW="4825800" imgH="698400" progId="Equation.DSMT4">
                  <p:embed/>
                </p:oleObj>
              </mc:Choice>
              <mc:Fallback>
                <p:oleObj name="Equation" r:id="rId4" imgW="4825800" imgH="6984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980728"/>
                        <a:ext cx="8208962" cy="118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2" name="Object 12"/>
          <p:cNvGraphicFramePr>
            <a:graphicFrameLocks noChangeAspect="1"/>
          </p:cNvGraphicFramePr>
          <p:nvPr>
            <p:extLst>
              <p:ext uri="{D42A27DB-BD31-4B8C-83A1-F6EECF244321}">
                <p14:modId xmlns:p14="http://schemas.microsoft.com/office/powerpoint/2010/main" val="3822010257"/>
              </p:ext>
            </p:extLst>
          </p:nvPr>
        </p:nvGraphicFramePr>
        <p:xfrm>
          <a:off x="468313" y="5424488"/>
          <a:ext cx="5616575" cy="1100137"/>
        </p:xfrm>
        <a:graphic>
          <a:graphicData uri="http://schemas.openxmlformats.org/presentationml/2006/ole">
            <mc:AlternateContent xmlns:mc="http://schemas.openxmlformats.org/markup-compatibility/2006">
              <mc:Choice xmlns:v="urn:schemas-microsoft-com:vml" Requires="v">
                <p:oleObj spid="_x0000_s30876" name="Equation" r:id="rId6" imgW="2984400" imgH="583920" progId="Equation.DSMT4">
                  <p:embed/>
                </p:oleObj>
              </mc:Choice>
              <mc:Fallback>
                <p:oleObj name="Equation" r:id="rId6" imgW="2984400" imgH="583920" progId="Equation.DSMT4">
                  <p:embed/>
                  <p:pic>
                    <p:nvPicPr>
                      <p:cNvPr id="0" name="Picture 12"/>
                      <p:cNvPicPr>
                        <a:picLocks noChangeAspect="1" noChangeArrowheads="1"/>
                      </p:cNvPicPr>
                      <p:nvPr/>
                    </p:nvPicPr>
                    <p:blipFill>
                      <a:blip r:embed="rId7"/>
                      <a:srcRect/>
                      <a:stretch>
                        <a:fillRect/>
                      </a:stretch>
                    </p:blipFill>
                    <p:spPr bwMode="auto">
                      <a:xfrm>
                        <a:off x="468313" y="5424488"/>
                        <a:ext cx="5616575"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3" name="Rectangle 13"/>
          <p:cNvSpPr>
            <a:spLocks noGrp="1" noChangeArrowheads="1"/>
          </p:cNvSpPr>
          <p:nvPr>
            <p:ph type="title"/>
          </p:nvPr>
        </p:nvSpPr>
        <p:spPr/>
        <p:txBody>
          <a:bodyPr/>
          <a:lstStyle/>
          <a:p>
            <a:r>
              <a:rPr lang="en-US" altLang="zh-CN"/>
              <a:t>2.5.3 </a:t>
            </a:r>
            <a:r>
              <a:rPr lang="zh-CN" altLang="en-US"/>
              <a:t>椭圆运动中的平均值</a:t>
            </a:r>
          </a:p>
        </p:txBody>
      </p:sp>
      <p:graphicFrame>
        <p:nvGraphicFramePr>
          <p:cNvPr id="2" name="对象 1"/>
          <p:cNvGraphicFramePr>
            <a:graphicFrameLocks noChangeAspect="1"/>
          </p:cNvGraphicFramePr>
          <p:nvPr>
            <p:extLst>
              <p:ext uri="{D42A27DB-BD31-4B8C-83A1-F6EECF244321}">
                <p14:modId xmlns:p14="http://schemas.microsoft.com/office/powerpoint/2010/main" val="606321264"/>
              </p:ext>
            </p:extLst>
          </p:nvPr>
        </p:nvGraphicFramePr>
        <p:xfrm>
          <a:off x="5322206" y="2420888"/>
          <a:ext cx="2994210" cy="2160240"/>
        </p:xfrm>
        <a:graphic>
          <a:graphicData uri="http://schemas.openxmlformats.org/presentationml/2006/ole">
            <mc:AlternateContent xmlns:mc="http://schemas.openxmlformats.org/markup-compatibility/2006">
              <mc:Choice xmlns:v="urn:schemas-microsoft-com:vml" Requires="v">
                <p:oleObj spid="_x0000_s30877" name="Equation" r:id="rId8" imgW="1866600" imgH="1346040" progId="Equation.DSMT4">
                  <p:embed/>
                </p:oleObj>
              </mc:Choice>
              <mc:Fallback>
                <p:oleObj name="Equation" r:id="rId8" imgW="1866600" imgH="1346040" progId="Equation.DSMT4">
                  <p:embed/>
                  <p:pic>
                    <p:nvPicPr>
                      <p:cNvPr id="0" name=""/>
                      <p:cNvPicPr/>
                      <p:nvPr/>
                    </p:nvPicPr>
                    <p:blipFill>
                      <a:blip r:embed="rId9"/>
                      <a:stretch>
                        <a:fillRect/>
                      </a:stretch>
                    </p:blipFill>
                    <p:spPr>
                      <a:xfrm>
                        <a:off x="5322206" y="2420888"/>
                        <a:ext cx="2994210" cy="2160240"/>
                      </a:xfrm>
                      <a:prstGeom prst="rect">
                        <a:avLst/>
                      </a:prstGeom>
                    </p:spPr>
                  </p:pic>
                </p:oleObj>
              </mc:Fallback>
            </mc:AlternateContent>
          </a:graphicData>
        </a:graphic>
      </p:graphicFrame>
      <p:pic>
        <p:nvPicPr>
          <p:cNvPr id="3" name="图片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8180" y="2169766"/>
            <a:ext cx="4533900" cy="30765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7" name="Object 7"/>
          <p:cNvGraphicFramePr>
            <a:graphicFrameLocks noChangeAspect="1"/>
          </p:cNvGraphicFramePr>
          <p:nvPr>
            <p:extLst>
              <p:ext uri="{D42A27DB-BD31-4B8C-83A1-F6EECF244321}">
                <p14:modId xmlns:p14="http://schemas.microsoft.com/office/powerpoint/2010/main" val="2127140899"/>
              </p:ext>
            </p:extLst>
          </p:nvPr>
        </p:nvGraphicFramePr>
        <p:xfrm>
          <a:off x="395288" y="981075"/>
          <a:ext cx="7993062" cy="2625725"/>
        </p:xfrm>
        <a:graphic>
          <a:graphicData uri="http://schemas.openxmlformats.org/presentationml/2006/ole">
            <mc:AlternateContent xmlns:mc="http://schemas.openxmlformats.org/markup-compatibility/2006">
              <mc:Choice xmlns:v="urn:schemas-microsoft-com:vml" Requires="v">
                <p:oleObj spid="_x0000_s41134" name="Equation" r:id="rId4" imgW="4483080" imgH="1473120" progId="Equation.DSMT4">
                  <p:embed/>
                </p:oleObj>
              </mc:Choice>
              <mc:Fallback>
                <p:oleObj name="Equation" r:id="rId4" imgW="4483080" imgH="1473120" progId="Equation.DSMT4">
                  <p:embed/>
                  <p:pic>
                    <p:nvPicPr>
                      <p:cNvPr id="0" name="Picture 7"/>
                      <p:cNvPicPr>
                        <a:picLocks noChangeAspect="1" noChangeArrowheads="1"/>
                      </p:cNvPicPr>
                      <p:nvPr/>
                    </p:nvPicPr>
                    <p:blipFill>
                      <a:blip r:embed="rId5"/>
                      <a:srcRect/>
                      <a:stretch>
                        <a:fillRect/>
                      </a:stretch>
                    </p:blipFill>
                    <p:spPr bwMode="auto">
                      <a:xfrm>
                        <a:off x="395288" y="981075"/>
                        <a:ext cx="7993062" cy="262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8" name="Object 8"/>
          <p:cNvGraphicFramePr>
            <a:graphicFrameLocks noChangeAspect="1"/>
          </p:cNvGraphicFramePr>
          <p:nvPr>
            <p:extLst>
              <p:ext uri="{D42A27DB-BD31-4B8C-83A1-F6EECF244321}">
                <p14:modId xmlns:p14="http://schemas.microsoft.com/office/powerpoint/2010/main" val="1073556526"/>
              </p:ext>
            </p:extLst>
          </p:nvPr>
        </p:nvGraphicFramePr>
        <p:xfrm>
          <a:off x="384175" y="3767138"/>
          <a:ext cx="7954963" cy="3046412"/>
        </p:xfrm>
        <a:graphic>
          <a:graphicData uri="http://schemas.openxmlformats.org/presentationml/2006/ole">
            <mc:AlternateContent xmlns:mc="http://schemas.openxmlformats.org/markup-compatibility/2006">
              <mc:Choice xmlns:v="urn:schemas-microsoft-com:vml" Requires="v">
                <p:oleObj spid="_x0000_s41135" name="Equation" r:id="rId6" imgW="4508280" imgH="1726920" progId="Equation.DSMT4">
                  <p:embed/>
                </p:oleObj>
              </mc:Choice>
              <mc:Fallback>
                <p:oleObj name="Equation" r:id="rId6" imgW="4508280" imgH="1726920" progId="Equation.DSMT4">
                  <p:embed/>
                  <p:pic>
                    <p:nvPicPr>
                      <p:cNvPr id="0" name="Picture 8"/>
                      <p:cNvPicPr>
                        <a:picLocks noChangeAspect="1" noChangeArrowheads="1"/>
                      </p:cNvPicPr>
                      <p:nvPr/>
                    </p:nvPicPr>
                    <p:blipFill>
                      <a:blip r:embed="rId7"/>
                      <a:srcRect/>
                      <a:stretch>
                        <a:fillRect/>
                      </a:stretch>
                    </p:blipFill>
                    <p:spPr bwMode="auto">
                      <a:xfrm>
                        <a:off x="384175" y="3767138"/>
                        <a:ext cx="7954963" cy="304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9" name="Rectangle 9"/>
          <p:cNvSpPr>
            <a:spLocks noGrp="1" noChangeArrowheads="1"/>
          </p:cNvSpPr>
          <p:nvPr>
            <p:ph type="title"/>
          </p:nvPr>
        </p:nvSpPr>
        <p:spPr/>
        <p:txBody>
          <a:bodyPr/>
          <a:lstStyle/>
          <a:p>
            <a:r>
              <a:rPr lang="en-US" altLang="zh-CN"/>
              <a:t>2.5.3 </a:t>
            </a:r>
            <a:r>
              <a:rPr lang="zh-CN" altLang="en-US"/>
              <a:t>椭圆运动中的平均值</a:t>
            </a:r>
          </a:p>
        </p:txBody>
      </p:sp>
      <p:graphicFrame>
        <p:nvGraphicFramePr>
          <p:cNvPr id="2" name="对象 1"/>
          <p:cNvGraphicFramePr>
            <a:graphicFrameLocks noChangeAspect="1"/>
          </p:cNvGraphicFramePr>
          <p:nvPr>
            <p:extLst>
              <p:ext uri="{D42A27DB-BD31-4B8C-83A1-F6EECF244321}">
                <p14:modId xmlns:p14="http://schemas.microsoft.com/office/powerpoint/2010/main" val="3470673009"/>
              </p:ext>
            </p:extLst>
          </p:nvPr>
        </p:nvGraphicFramePr>
        <p:xfrm>
          <a:off x="7204397" y="3140968"/>
          <a:ext cx="1616075" cy="288925"/>
        </p:xfrm>
        <a:graphic>
          <a:graphicData uri="http://schemas.openxmlformats.org/presentationml/2006/ole">
            <mc:AlternateContent xmlns:mc="http://schemas.openxmlformats.org/markup-compatibility/2006">
              <mc:Choice xmlns:v="urn:schemas-microsoft-com:vml" Requires="v">
                <p:oleObj spid="_x0000_s41136" name="Equation" r:id="rId8" imgW="990360" imgH="177480" progId="Equation.DSMT4">
                  <p:embed/>
                </p:oleObj>
              </mc:Choice>
              <mc:Fallback>
                <p:oleObj name="Equation" r:id="rId8" imgW="990360" imgH="177480" progId="Equation.DSMT4">
                  <p:embed/>
                  <p:pic>
                    <p:nvPicPr>
                      <p:cNvPr id="0" name="Object 8"/>
                      <p:cNvPicPr>
                        <a:picLocks noChangeAspect="1" noChangeArrowheads="1"/>
                      </p:cNvPicPr>
                      <p:nvPr/>
                    </p:nvPicPr>
                    <p:blipFill>
                      <a:blip r:embed="rId9"/>
                      <a:srcRect/>
                      <a:stretch>
                        <a:fillRect/>
                      </a:stretch>
                    </p:blipFill>
                    <p:spPr bwMode="auto">
                      <a:xfrm>
                        <a:off x="7204397" y="3140968"/>
                        <a:ext cx="1616075" cy="288925"/>
                      </a:xfrm>
                      <a:prstGeom prst="rect">
                        <a:avLst/>
                      </a:prstGeom>
                      <a:solidFill>
                        <a:srgbClr val="9C9CDF">
                          <a:alpha val="50195"/>
                        </a:srgbClr>
                      </a:solidFill>
                      <a:ln w="28575">
                        <a:solidFill>
                          <a:srgbClr val="6B6BCF"/>
                        </a:solidFill>
                        <a:miter lim="800000"/>
                        <a:headEnd/>
                        <a:tailEnd/>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39401885"/>
              </p:ext>
            </p:extLst>
          </p:nvPr>
        </p:nvGraphicFramePr>
        <p:xfrm>
          <a:off x="6588224" y="5195888"/>
          <a:ext cx="2249363" cy="979118"/>
        </p:xfrm>
        <a:graphic>
          <a:graphicData uri="http://schemas.openxmlformats.org/presentationml/2006/ole">
            <mc:AlternateContent xmlns:mc="http://schemas.openxmlformats.org/markup-compatibility/2006">
              <mc:Choice xmlns:v="urn:schemas-microsoft-com:vml" Requires="v">
                <p:oleObj spid="_x0000_s41137" name="Equation" r:id="rId10" imgW="1511280" imgH="660240" progId="Equation.DSMT4">
                  <p:embed/>
                </p:oleObj>
              </mc:Choice>
              <mc:Fallback>
                <p:oleObj name="Equation" r:id="rId10" imgW="1511280" imgH="660240" progId="Equation.DSMT4">
                  <p:embed/>
                  <p:pic>
                    <p:nvPicPr>
                      <p:cNvPr id="0" name="对象 1"/>
                      <p:cNvPicPr>
                        <a:picLocks noChangeAspect="1" noChangeArrowheads="1"/>
                      </p:cNvPicPr>
                      <p:nvPr/>
                    </p:nvPicPr>
                    <p:blipFill>
                      <a:blip r:embed="rId11"/>
                      <a:srcRect/>
                      <a:stretch>
                        <a:fillRect/>
                      </a:stretch>
                    </p:blipFill>
                    <p:spPr bwMode="auto">
                      <a:xfrm>
                        <a:off x="6588224" y="5195888"/>
                        <a:ext cx="2249363" cy="979118"/>
                      </a:xfrm>
                      <a:prstGeom prst="rect">
                        <a:avLst/>
                      </a:prstGeom>
                      <a:solidFill>
                        <a:srgbClr val="9C9CDF">
                          <a:alpha val="50195"/>
                        </a:srgbClr>
                      </a:solidFill>
                      <a:ln w="28575">
                        <a:solidFill>
                          <a:srgbClr val="6B6BCF"/>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1" name="Object 7"/>
          <p:cNvGraphicFramePr>
            <a:graphicFrameLocks noChangeAspect="1"/>
          </p:cNvGraphicFramePr>
          <p:nvPr>
            <p:extLst>
              <p:ext uri="{D42A27DB-BD31-4B8C-83A1-F6EECF244321}">
                <p14:modId xmlns:p14="http://schemas.microsoft.com/office/powerpoint/2010/main" val="4269682101"/>
              </p:ext>
            </p:extLst>
          </p:nvPr>
        </p:nvGraphicFramePr>
        <p:xfrm>
          <a:off x="438150" y="2276872"/>
          <a:ext cx="4133850" cy="1025525"/>
        </p:xfrm>
        <a:graphic>
          <a:graphicData uri="http://schemas.openxmlformats.org/presentationml/2006/ole">
            <mc:AlternateContent xmlns:mc="http://schemas.openxmlformats.org/markup-compatibility/2006">
              <mc:Choice xmlns:v="urn:schemas-microsoft-com:vml" Requires="v">
                <p:oleObj spid="_x0000_s6378" name="Equation" r:id="rId4" imgW="1841400" imgH="457200" progId="Equation.DSMT4">
                  <p:embed/>
                </p:oleObj>
              </mc:Choice>
              <mc:Fallback>
                <p:oleObj name="Equation" r:id="rId4" imgW="1841400" imgH="457200" progId="Equation.DSMT4">
                  <p:embed/>
                  <p:pic>
                    <p:nvPicPr>
                      <p:cNvPr id="0" name="Picture 7"/>
                      <p:cNvPicPr>
                        <a:picLocks noChangeAspect="1" noChangeArrowheads="1"/>
                      </p:cNvPicPr>
                      <p:nvPr/>
                    </p:nvPicPr>
                    <p:blipFill>
                      <a:blip r:embed="rId5"/>
                      <a:srcRect/>
                      <a:stretch>
                        <a:fillRect/>
                      </a:stretch>
                    </p:blipFill>
                    <p:spPr bwMode="auto">
                      <a:xfrm>
                        <a:off x="438150" y="2276872"/>
                        <a:ext cx="413385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8"/>
          <p:cNvGraphicFramePr>
            <a:graphicFrameLocks noChangeAspect="1"/>
          </p:cNvGraphicFramePr>
          <p:nvPr/>
        </p:nvGraphicFramePr>
        <p:xfrm>
          <a:off x="395288" y="1052513"/>
          <a:ext cx="2951162" cy="487362"/>
        </p:xfrm>
        <a:graphic>
          <a:graphicData uri="http://schemas.openxmlformats.org/presentationml/2006/ole">
            <mc:AlternateContent xmlns:mc="http://schemas.openxmlformats.org/markup-compatibility/2006">
              <mc:Choice xmlns:v="urn:schemas-microsoft-com:vml" Requires="v">
                <p:oleObj spid="_x0000_s6379" name="Equation" r:id="rId6" imgW="1307880" imgH="215640" progId="Equation.DSMT4">
                  <p:embed/>
                </p:oleObj>
              </mc:Choice>
              <mc:Fallback>
                <p:oleObj name="Equation" r:id="rId6" imgW="1307880" imgH="2156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052513"/>
                        <a:ext cx="29511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 Box 9"/>
          <p:cNvSpPr txBox="1">
            <a:spLocks noChangeArrowheads="1"/>
          </p:cNvSpPr>
          <p:nvPr/>
        </p:nvSpPr>
        <p:spPr bwMode="auto">
          <a:xfrm>
            <a:off x="323850" y="1700213"/>
            <a:ext cx="3671888" cy="427037"/>
          </a:xfrm>
          <a:prstGeom prst="rect">
            <a:avLst/>
          </a:prstGeom>
          <a:noFill/>
          <a:ln w="9525">
            <a:noFill/>
            <a:miter lim="800000"/>
            <a:headEnd/>
            <a:tailEnd/>
          </a:ln>
          <a:effectLst/>
        </p:spPr>
        <p:txBody>
          <a:bodyPr>
            <a:spAutoFit/>
          </a:bodyPr>
          <a:lstStyle/>
          <a:p>
            <a:pPr>
              <a:spcBef>
                <a:spcPct val="50000"/>
              </a:spcBef>
            </a:pPr>
            <a:r>
              <a:rPr lang="zh-CN" altLang="en-US" sz="2200" dirty="0"/>
              <a:t>一个直观而简单的方法：</a:t>
            </a:r>
          </a:p>
        </p:txBody>
      </p:sp>
      <p:sp>
        <p:nvSpPr>
          <p:cNvPr id="6159" name="Rectangle 15"/>
          <p:cNvSpPr>
            <a:spLocks noGrp="1" noChangeArrowheads="1"/>
          </p:cNvSpPr>
          <p:nvPr>
            <p:ph type="title"/>
          </p:nvPr>
        </p:nvSpPr>
        <p:spPr/>
        <p:txBody>
          <a:bodyPr/>
          <a:lstStyle/>
          <a:p>
            <a:r>
              <a:rPr lang="en-US" altLang="zh-CN"/>
              <a:t>2.5.1 </a:t>
            </a:r>
            <a:r>
              <a:rPr lang="zh-CN" altLang="en-US"/>
              <a:t>椭圆展开</a:t>
            </a:r>
          </a:p>
        </p:txBody>
      </p:sp>
      <p:graphicFrame>
        <p:nvGraphicFramePr>
          <p:cNvPr id="6" name="Object 7"/>
          <p:cNvGraphicFramePr>
            <a:graphicFrameLocks noChangeAspect="1"/>
          </p:cNvGraphicFramePr>
          <p:nvPr>
            <p:extLst>
              <p:ext uri="{D42A27DB-BD31-4B8C-83A1-F6EECF244321}">
                <p14:modId xmlns:p14="http://schemas.microsoft.com/office/powerpoint/2010/main" val="3454169913"/>
              </p:ext>
            </p:extLst>
          </p:nvPr>
        </p:nvGraphicFramePr>
        <p:xfrm>
          <a:off x="395536" y="4077072"/>
          <a:ext cx="7639050" cy="1824038"/>
        </p:xfrm>
        <a:graphic>
          <a:graphicData uri="http://schemas.openxmlformats.org/presentationml/2006/ole">
            <mc:AlternateContent xmlns:mc="http://schemas.openxmlformats.org/markup-compatibility/2006">
              <mc:Choice xmlns:v="urn:schemas-microsoft-com:vml" Requires="v">
                <p:oleObj spid="_x0000_s6380" name="Equation" r:id="rId8" imgW="3403440" imgH="812520" progId="Equation.DSMT4">
                  <p:embed/>
                </p:oleObj>
              </mc:Choice>
              <mc:Fallback>
                <p:oleObj name="Equation" r:id="rId8" imgW="3403440" imgH="812520" progId="Equation.DSMT4">
                  <p:embed/>
                  <p:pic>
                    <p:nvPicPr>
                      <p:cNvPr id="0" name=""/>
                      <p:cNvPicPr>
                        <a:picLocks noChangeAspect="1" noChangeArrowheads="1"/>
                      </p:cNvPicPr>
                      <p:nvPr/>
                    </p:nvPicPr>
                    <p:blipFill>
                      <a:blip r:embed="rId9"/>
                      <a:srcRect/>
                      <a:stretch>
                        <a:fillRect/>
                      </a:stretch>
                    </p:blipFill>
                    <p:spPr bwMode="auto">
                      <a:xfrm>
                        <a:off x="395536" y="4077072"/>
                        <a:ext cx="7639050" cy="18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22983511"/>
              </p:ext>
            </p:extLst>
          </p:nvPr>
        </p:nvGraphicFramePr>
        <p:xfrm>
          <a:off x="395288" y="3278560"/>
          <a:ext cx="8208962" cy="798512"/>
        </p:xfrm>
        <a:graphic>
          <a:graphicData uri="http://schemas.openxmlformats.org/presentationml/2006/ole">
            <mc:AlternateContent xmlns:mc="http://schemas.openxmlformats.org/markup-compatibility/2006">
              <mc:Choice xmlns:v="urn:schemas-microsoft-com:vml" Requires="v">
                <p:oleObj spid="_x0000_s6381" name="Equation" r:id="rId10" imgW="3657600" imgH="355320" progId="Equation.DSMT4">
                  <p:embed/>
                </p:oleObj>
              </mc:Choice>
              <mc:Fallback>
                <p:oleObj name="Equation" r:id="rId10" imgW="3657600" imgH="355320" progId="Equation.DSMT4">
                  <p:embed/>
                  <p:pic>
                    <p:nvPicPr>
                      <p:cNvPr id="0" name=""/>
                      <p:cNvPicPr>
                        <a:picLocks noChangeAspect="1" noChangeArrowheads="1"/>
                      </p:cNvPicPr>
                      <p:nvPr/>
                    </p:nvPicPr>
                    <p:blipFill>
                      <a:blip r:embed="rId11"/>
                      <a:srcRect/>
                      <a:stretch>
                        <a:fillRect/>
                      </a:stretch>
                    </p:blipFill>
                    <p:spPr bwMode="auto">
                      <a:xfrm>
                        <a:off x="395288" y="3278560"/>
                        <a:ext cx="8208962"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44238357"/>
              </p:ext>
            </p:extLst>
          </p:nvPr>
        </p:nvGraphicFramePr>
        <p:xfrm>
          <a:off x="1691680" y="6185355"/>
          <a:ext cx="7200800" cy="400990"/>
        </p:xfrm>
        <a:graphic>
          <a:graphicData uri="http://schemas.openxmlformats.org/presentationml/2006/ole">
            <mc:AlternateContent xmlns:mc="http://schemas.openxmlformats.org/markup-compatibility/2006">
              <mc:Choice xmlns:v="urn:schemas-microsoft-com:vml" Requires="v">
                <p:oleObj spid="_x0000_s6382" name="Equation" r:id="rId12" imgW="3886200" imgH="215640" progId="Equation.DSMT4">
                  <p:embed/>
                </p:oleObj>
              </mc:Choice>
              <mc:Fallback>
                <p:oleObj name="Equation" r:id="rId12" imgW="3886200" imgH="215640" progId="Equation.DSMT4">
                  <p:embed/>
                  <p:pic>
                    <p:nvPicPr>
                      <p:cNvPr id="0" name=""/>
                      <p:cNvPicPr>
                        <a:picLocks noChangeAspect="1" noChangeArrowheads="1"/>
                      </p:cNvPicPr>
                      <p:nvPr/>
                    </p:nvPicPr>
                    <p:blipFill>
                      <a:blip r:embed="rId13"/>
                      <a:srcRect/>
                      <a:stretch>
                        <a:fillRect/>
                      </a:stretch>
                    </p:blipFill>
                    <p:spPr bwMode="auto">
                      <a:xfrm>
                        <a:off x="1691680" y="6185355"/>
                        <a:ext cx="7200800" cy="400990"/>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5" name="Object 7"/>
          <p:cNvGraphicFramePr>
            <a:graphicFrameLocks noChangeAspect="1"/>
          </p:cNvGraphicFramePr>
          <p:nvPr/>
        </p:nvGraphicFramePr>
        <p:xfrm>
          <a:off x="417513" y="1052513"/>
          <a:ext cx="7886700" cy="1231900"/>
        </p:xfrm>
        <a:graphic>
          <a:graphicData uri="http://schemas.openxmlformats.org/presentationml/2006/ole">
            <mc:AlternateContent xmlns:mc="http://schemas.openxmlformats.org/markup-compatibility/2006">
              <mc:Choice xmlns:v="urn:schemas-microsoft-com:vml" Requires="v">
                <p:oleObj spid="_x0000_s43216" name="Equation" r:id="rId4" imgW="4470120" imgH="698400" progId="Equation.DSMT4">
                  <p:embed/>
                </p:oleObj>
              </mc:Choice>
              <mc:Fallback>
                <p:oleObj name="Equation" r:id="rId4" imgW="4470120" imgH="6984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1052513"/>
                        <a:ext cx="7886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6" name="Object 8"/>
          <p:cNvGraphicFramePr>
            <a:graphicFrameLocks noChangeAspect="1"/>
          </p:cNvGraphicFramePr>
          <p:nvPr/>
        </p:nvGraphicFramePr>
        <p:xfrm>
          <a:off x="395288" y="2420938"/>
          <a:ext cx="6094412" cy="4213225"/>
        </p:xfrm>
        <a:graphic>
          <a:graphicData uri="http://schemas.openxmlformats.org/presentationml/2006/ole">
            <mc:AlternateContent xmlns:mc="http://schemas.openxmlformats.org/markup-compatibility/2006">
              <mc:Choice xmlns:v="urn:schemas-microsoft-com:vml" Requires="v">
                <p:oleObj spid="_x0000_s43217" name="Equation" r:id="rId6" imgW="3454200" imgH="2387520" progId="Equation.DSMT4">
                  <p:embed/>
                </p:oleObj>
              </mc:Choice>
              <mc:Fallback>
                <p:oleObj name="Equation" r:id="rId6" imgW="3454200" imgH="238752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2420938"/>
                        <a:ext cx="6094412" cy="421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extLst>
              <p:ext uri="{D42A27DB-BD31-4B8C-83A1-F6EECF244321}">
                <p14:modId xmlns:p14="http://schemas.microsoft.com/office/powerpoint/2010/main" val="3350834570"/>
              </p:ext>
            </p:extLst>
          </p:nvPr>
        </p:nvGraphicFramePr>
        <p:xfrm>
          <a:off x="5580063" y="5778500"/>
          <a:ext cx="3190875" cy="746125"/>
        </p:xfrm>
        <a:graphic>
          <a:graphicData uri="http://schemas.openxmlformats.org/presentationml/2006/ole">
            <mc:AlternateContent xmlns:mc="http://schemas.openxmlformats.org/markup-compatibility/2006">
              <mc:Choice xmlns:v="urn:schemas-microsoft-com:vml" Requires="v">
                <p:oleObj spid="_x0000_s43218" name="Equation" r:id="rId8" imgW="1955520" imgH="457200" progId="Equation.DSMT4">
                  <p:embed/>
                </p:oleObj>
              </mc:Choice>
              <mc:Fallback>
                <p:oleObj name="Equation" r:id="rId8" imgW="1955520" imgH="4572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5778500"/>
                        <a:ext cx="3190875" cy="74612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sp>
        <p:nvSpPr>
          <p:cNvPr id="43018" name="Rectangle 10"/>
          <p:cNvSpPr>
            <a:spLocks noGrp="1" noChangeArrowheads="1"/>
          </p:cNvSpPr>
          <p:nvPr>
            <p:ph type="title"/>
          </p:nvPr>
        </p:nvSpPr>
        <p:spPr/>
        <p:txBody>
          <a:bodyPr/>
          <a:lstStyle/>
          <a:p>
            <a:r>
              <a:rPr lang="en-US" altLang="zh-CN"/>
              <a:t>2.5.3 </a:t>
            </a:r>
            <a:r>
              <a:rPr lang="zh-CN" altLang="en-US"/>
              <a:t>椭圆运动中的平均值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9" name="Object 7"/>
          <p:cNvGraphicFramePr>
            <a:graphicFrameLocks noChangeAspect="1"/>
          </p:cNvGraphicFramePr>
          <p:nvPr/>
        </p:nvGraphicFramePr>
        <p:xfrm>
          <a:off x="395288" y="1052513"/>
          <a:ext cx="2951162" cy="487362"/>
        </p:xfrm>
        <a:graphic>
          <a:graphicData uri="http://schemas.openxmlformats.org/presentationml/2006/ole">
            <mc:AlternateContent xmlns:mc="http://schemas.openxmlformats.org/markup-compatibility/2006">
              <mc:Choice xmlns:v="urn:schemas-microsoft-com:vml" Requires="v">
                <p:oleObj spid="_x0000_s8643" name="Equation" r:id="rId4" imgW="1307880" imgH="215640" progId="Equation.DSMT4">
                  <p:embed/>
                </p:oleObj>
              </mc:Choice>
              <mc:Fallback>
                <p:oleObj name="Equation" r:id="rId4" imgW="1307880" imgH="2156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052513"/>
                        <a:ext cx="29511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extLst>
              <p:ext uri="{D42A27DB-BD31-4B8C-83A1-F6EECF244321}">
                <p14:modId xmlns:p14="http://schemas.microsoft.com/office/powerpoint/2010/main" val="1292621053"/>
              </p:ext>
            </p:extLst>
          </p:nvPr>
        </p:nvGraphicFramePr>
        <p:xfrm>
          <a:off x="468313" y="1604591"/>
          <a:ext cx="7848600" cy="1176337"/>
        </p:xfrm>
        <a:graphic>
          <a:graphicData uri="http://schemas.openxmlformats.org/presentationml/2006/ole">
            <mc:AlternateContent xmlns:mc="http://schemas.openxmlformats.org/markup-compatibility/2006">
              <mc:Choice xmlns:v="urn:schemas-microsoft-com:vml" Requires="v">
                <p:oleObj spid="_x0000_s8644" name="Equation" r:id="rId6" imgW="4406760" imgH="660240" progId="Equation.DSMT4">
                  <p:embed/>
                </p:oleObj>
              </mc:Choice>
              <mc:Fallback>
                <p:oleObj name="Equation" r:id="rId6" imgW="4406760" imgH="660240" progId="Equation.DSMT4">
                  <p:embed/>
                  <p:pic>
                    <p:nvPicPr>
                      <p:cNvPr id="0" name="Picture 8"/>
                      <p:cNvPicPr>
                        <a:picLocks noChangeAspect="1" noChangeArrowheads="1"/>
                      </p:cNvPicPr>
                      <p:nvPr/>
                    </p:nvPicPr>
                    <p:blipFill>
                      <a:blip r:embed="rId7"/>
                      <a:srcRect/>
                      <a:stretch>
                        <a:fillRect/>
                      </a:stretch>
                    </p:blipFill>
                    <p:spPr bwMode="auto">
                      <a:xfrm>
                        <a:off x="468313" y="1604591"/>
                        <a:ext cx="7848600"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6443663" y="3429000"/>
            <a:ext cx="2179637" cy="3160713"/>
            <a:chOff x="6443663" y="3429000"/>
            <a:chExt cx="2179637" cy="3160713"/>
          </a:xfrm>
        </p:grpSpPr>
        <p:graphicFrame>
          <p:nvGraphicFramePr>
            <p:cNvPr id="8201" name="Object 9"/>
            <p:cNvGraphicFramePr>
              <a:graphicFrameLocks noChangeAspect="1"/>
            </p:cNvGraphicFramePr>
            <p:nvPr>
              <p:extLst>
                <p:ext uri="{D42A27DB-BD31-4B8C-83A1-F6EECF244321}">
                  <p14:modId xmlns:p14="http://schemas.microsoft.com/office/powerpoint/2010/main" val="2574337846"/>
                </p:ext>
              </p:extLst>
            </p:nvPr>
          </p:nvGraphicFramePr>
          <p:xfrm>
            <a:off x="7524750" y="4076700"/>
            <a:ext cx="1055688" cy="331788"/>
          </p:xfrm>
          <a:graphic>
            <a:graphicData uri="http://schemas.openxmlformats.org/presentationml/2006/ole">
              <mc:AlternateContent xmlns:mc="http://schemas.openxmlformats.org/markup-compatibility/2006">
                <mc:Choice xmlns:v="urn:schemas-microsoft-com:vml" Requires="v">
                  <p:oleObj spid="_x0000_s8645" name="Equation" r:id="rId8" imgW="647640" imgH="203040" progId="Equation.DSMT4">
                    <p:embed/>
                  </p:oleObj>
                </mc:Choice>
                <mc:Fallback>
                  <p:oleObj name="Equation" r:id="rId8" imgW="647640" imgH="20304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4750" y="4076700"/>
                          <a:ext cx="1055688" cy="331788"/>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8202" name="Object 10"/>
            <p:cNvGraphicFramePr>
              <a:graphicFrameLocks noChangeAspect="1"/>
            </p:cNvGraphicFramePr>
            <p:nvPr>
              <p:extLst>
                <p:ext uri="{D42A27DB-BD31-4B8C-83A1-F6EECF244321}">
                  <p14:modId xmlns:p14="http://schemas.microsoft.com/office/powerpoint/2010/main" val="216321600"/>
                </p:ext>
              </p:extLst>
            </p:nvPr>
          </p:nvGraphicFramePr>
          <p:xfrm>
            <a:off x="7380288" y="4797425"/>
            <a:ext cx="1243012" cy="352425"/>
          </p:xfrm>
          <a:graphic>
            <a:graphicData uri="http://schemas.openxmlformats.org/presentationml/2006/ole">
              <mc:AlternateContent xmlns:mc="http://schemas.openxmlformats.org/markup-compatibility/2006">
                <mc:Choice xmlns:v="urn:schemas-microsoft-com:vml" Requires="v">
                  <p:oleObj spid="_x0000_s8646" name="Equation" r:id="rId10" imgW="761760" imgH="215640" progId="Equation.DSMT4">
                    <p:embed/>
                  </p:oleObj>
                </mc:Choice>
                <mc:Fallback>
                  <p:oleObj name="Equation" r:id="rId10" imgW="761760" imgH="21564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0288" y="4797425"/>
                          <a:ext cx="1243012" cy="35242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8203" name="Object 11"/>
            <p:cNvGraphicFramePr>
              <a:graphicFrameLocks noChangeAspect="1"/>
            </p:cNvGraphicFramePr>
            <p:nvPr>
              <p:extLst>
                <p:ext uri="{D42A27DB-BD31-4B8C-83A1-F6EECF244321}">
                  <p14:modId xmlns:p14="http://schemas.microsoft.com/office/powerpoint/2010/main" val="3701407394"/>
                </p:ext>
              </p:extLst>
            </p:nvPr>
          </p:nvGraphicFramePr>
          <p:xfrm>
            <a:off x="7380288" y="6237288"/>
            <a:ext cx="1243012" cy="352425"/>
          </p:xfrm>
          <a:graphic>
            <a:graphicData uri="http://schemas.openxmlformats.org/presentationml/2006/ole">
              <mc:AlternateContent xmlns:mc="http://schemas.openxmlformats.org/markup-compatibility/2006">
                <mc:Choice xmlns:v="urn:schemas-microsoft-com:vml" Requires="v">
                  <p:oleObj spid="_x0000_s8647" name="Equation" r:id="rId12" imgW="761760" imgH="215640" progId="Equation.DSMT4">
                    <p:embed/>
                  </p:oleObj>
                </mc:Choice>
                <mc:Fallback>
                  <p:oleObj name="Equation" r:id="rId12" imgW="761760" imgH="21564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6237288"/>
                          <a:ext cx="1243012" cy="35242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8205" name="Object 13"/>
            <p:cNvGraphicFramePr>
              <a:graphicFrameLocks noChangeAspect="1"/>
            </p:cNvGraphicFramePr>
            <p:nvPr>
              <p:extLst>
                <p:ext uri="{D42A27DB-BD31-4B8C-83A1-F6EECF244321}">
                  <p14:modId xmlns:p14="http://schemas.microsoft.com/office/powerpoint/2010/main" val="1313253003"/>
                </p:ext>
              </p:extLst>
            </p:nvPr>
          </p:nvGraphicFramePr>
          <p:xfrm>
            <a:off x="6443663" y="3429000"/>
            <a:ext cx="2174875" cy="352425"/>
          </p:xfrm>
          <a:graphic>
            <a:graphicData uri="http://schemas.openxmlformats.org/presentationml/2006/ole">
              <mc:AlternateContent xmlns:mc="http://schemas.openxmlformats.org/markup-compatibility/2006">
                <mc:Choice xmlns:v="urn:schemas-microsoft-com:vml" Requires="v">
                  <p:oleObj spid="_x0000_s8648" name="Equation" r:id="rId14" imgW="1333440" imgH="215640" progId="Equation.DSMT4">
                    <p:embed/>
                  </p:oleObj>
                </mc:Choice>
                <mc:Fallback>
                  <p:oleObj name="Equation" r:id="rId14" imgW="1333440" imgH="215640" progId="Equation.DSMT4">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3663" y="3429000"/>
                          <a:ext cx="2174875" cy="35242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pSp>
      <p:sp>
        <p:nvSpPr>
          <p:cNvPr id="8206" name="Rectangle 14"/>
          <p:cNvSpPr>
            <a:spLocks noGrp="1" noChangeArrowheads="1"/>
          </p:cNvSpPr>
          <p:nvPr>
            <p:ph type="title"/>
          </p:nvPr>
        </p:nvSpPr>
        <p:spPr/>
        <p:txBody>
          <a:bodyPr/>
          <a:lstStyle/>
          <a:p>
            <a:r>
              <a:rPr lang="en-US" altLang="zh-CN" dirty="0"/>
              <a:t>2.5.1 </a:t>
            </a:r>
            <a:r>
              <a:rPr lang="zh-CN" altLang="en-US" dirty="0"/>
              <a:t>椭圆展开</a:t>
            </a:r>
          </a:p>
        </p:txBody>
      </p:sp>
      <p:graphicFrame>
        <p:nvGraphicFramePr>
          <p:cNvPr id="9" name="Object 8"/>
          <p:cNvGraphicFramePr>
            <a:graphicFrameLocks noChangeAspect="1"/>
          </p:cNvGraphicFramePr>
          <p:nvPr>
            <p:extLst>
              <p:ext uri="{D42A27DB-BD31-4B8C-83A1-F6EECF244321}">
                <p14:modId xmlns:p14="http://schemas.microsoft.com/office/powerpoint/2010/main" val="428148021"/>
              </p:ext>
            </p:extLst>
          </p:nvPr>
        </p:nvGraphicFramePr>
        <p:xfrm>
          <a:off x="467544" y="2850405"/>
          <a:ext cx="6310312" cy="3890963"/>
        </p:xfrm>
        <a:graphic>
          <a:graphicData uri="http://schemas.openxmlformats.org/presentationml/2006/ole">
            <mc:AlternateContent xmlns:mc="http://schemas.openxmlformats.org/markup-compatibility/2006">
              <mc:Choice xmlns:v="urn:schemas-microsoft-com:vml" Requires="v">
                <p:oleObj spid="_x0000_s8649" name="Equation" r:id="rId16" imgW="3543120" imgH="2184120" progId="Equation.DSMT4">
                  <p:embed/>
                </p:oleObj>
              </mc:Choice>
              <mc:Fallback>
                <p:oleObj name="Equation" r:id="rId16" imgW="3543120" imgH="2184120" progId="Equation.DSMT4">
                  <p:embed/>
                  <p:pic>
                    <p:nvPicPr>
                      <p:cNvPr id="0" name=""/>
                      <p:cNvPicPr>
                        <a:picLocks noChangeAspect="1" noChangeArrowheads="1"/>
                      </p:cNvPicPr>
                      <p:nvPr/>
                    </p:nvPicPr>
                    <p:blipFill>
                      <a:blip r:embed="rId17"/>
                      <a:srcRect/>
                      <a:stretch>
                        <a:fillRect/>
                      </a:stretch>
                    </p:blipFill>
                    <p:spPr bwMode="auto">
                      <a:xfrm>
                        <a:off x="467544" y="2850405"/>
                        <a:ext cx="6310312" cy="389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7" name="Object 7"/>
          <p:cNvGraphicFramePr>
            <a:graphicFrameLocks noChangeAspect="1"/>
          </p:cNvGraphicFramePr>
          <p:nvPr>
            <p:extLst>
              <p:ext uri="{D42A27DB-BD31-4B8C-83A1-F6EECF244321}">
                <p14:modId xmlns:p14="http://schemas.microsoft.com/office/powerpoint/2010/main" val="3027047287"/>
              </p:ext>
            </p:extLst>
          </p:nvPr>
        </p:nvGraphicFramePr>
        <p:xfrm>
          <a:off x="468313" y="980728"/>
          <a:ext cx="6415087" cy="1706562"/>
        </p:xfrm>
        <a:graphic>
          <a:graphicData uri="http://schemas.openxmlformats.org/presentationml/2006/ole">
            <mc:AlternateContent xmlns:mc="http://schemas.openxmlformats.org/markup-compatibility/2006">
              <mc:Choice xmlns:v="urn:schemas-microsoft-com:vml" Requires="v">
                <p:oleObj spid="_x0000_s10481" name="Equation" r:id="rId4" imgW="4152600" imgH="1104840" progId="Equation.DSMT4">
                  <p:embed/>
                </p:oleObj>
              </mc:Choice>
              <mc:Fallback>
                <p:oleObj name="Equation" r:id="rId4" imgW="4152600" imgH="1104840" progId="Equation.DSMT4">
                  <p:embed/>
                  <p:pic>
                    <p:nvPicPr>
                      <p:cNvPr id="0" name="Picture 7"/>
                      <p:cNvPicPr>
                        <a:picLocks noChangeAspect="1" noChangeArrowheads="1"/>
                      </p:cNvPicPr>
                      <p:nvPr/>
                    </p:nvPicPr>
                    <p:blipFill>
                      <a:blip r:embed="rId5"/>
                      <a:srcRect/>
                      <a:stretch>
                        <a:fillRect/>
                      </a:stretch>
                    </p:blipFill>
                    <p:spPr bwMode="auto">
                      <a:xfrm>
                        <a:off x="468313" y="980728"/>
                        <a:ext cx="6415087" cy="1706562"/>
                      </a:xfrm>
                      <a:prstGeom prst="rect">
                        <a:avLst/>
                      </a:prstGeom>
                      <a:noFill/>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569387884"/>
              </p:ext>
            </p:extLst>
          </p:nvPr>
        </p:nvGraphicFramePr>
        <p:xfrm>
          <a:off x="7216527" y="3212976"/>
          <a:ext cx="1531937" cy="352425"/>
        </p:xfrm>
        <a:graphic>
          <a:graphicData uri="http://schemas.openxmlformats.org/presentationml/2006/ole">
            <mc:AlternateContent xmlns:mc="http://schemas.openxmlformats.org/markup-compatibility/2006">
              <mc:Choice xmlns:v="urn:schemas-microsoft-com:vml" Requires="v">
                <p:oleObj spid="_x0000_s10482" name="Equation" r:id="rId6" imgW="939600" imgH="215640" progId="Equation.DSMT4">
                  <p:embed/>
                </p:oleObj>
              </mc:Choice>
              <mc:Fallback>
                <p:oleObj name="Equation" r:id="rId6" imgW="939600" imgH="2156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6527" y="3212976"/>
                        <a:ext cx="1531937" cy="35242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sp>
        <p:nvSpPr>
          <p:cNvPr id="10249" name="Rectangle 9"/>
          <p:cNvSpPr>
            <a:spLocks noGrp="1" noChangeArrowheads="1"/>
          </p:cNvSpPr>
          <p:nvPr>
            <p:ph type="title"/>
          </p:nvPr>
        </p:nvSpPr>
        <p:spPr/>
        <p:txBody>
          <a:bodyPr/>
          <a:lstStyle/>
          <a:p>
            <a:r>
              <a:rPr lang="en-US" altLang="zh-CN"/>
              <a:t>2.5.1 </a:t>
            </a:r>
            <a:r>
              <a:rPr lang="zh-CN" altLang="en-US"/>
              <a:t>椭圆展开</a:t>
            </a:r>
          </a:p>
        </p:txBody>
      </p:sp>
      <p:graphicFrame>
        <p:nvGraphicFramePr>
          <p:cNvPr id="10250" name="Object 10"/>
          <p:cNvGraphicFramePr>
            <a:graphicFrameLocks noChangeAspect="1"/>
          </p:cNvGraphicFramePr>
          <p:nvPr>
            <p:extLst>
              <p:ext uri="{D42A27DB-BD31-4B8C-83A1-F6EECF244321}">
                <p14:modId xmlns:p14="http://schemas.microsoft.com/office/powerpoint/2010/main" val="628919852"/>
              </p:ext>
            </p:extLst>
          </p:nvPr>
        </p:nvGraphicFramePr>
        <p:xfrm>
          <a:off x="6189414" y="1474862"/>
          <a:ext cx="2559050" cy="1162050"/>
        </p:xfrm>
        <a:graphic>
          <a:graphicData uri="http://schemas.openxmlformats.org/presentationml/2006/ole">
            <mc:AlternateContent xmlns:mc="http://schemas.openxmlformats.org/markup-compatibility/2006">
              <mc:Choice xmlns:v="urn:schemas-microsoft-com:vml" Requires="v">
                <p:oleObj spid="_x0000_s10483" name="Equation" r:id="rId8" imgW="1790640" imgH="812520" progId="Equation.DSMT4">
                  <p:embed/>
                </p:oleObj>
              </mc:Choice>
              <mc:Fallback>
                <p:oleObj name="Equation" r:id="rId8" imgW="1790640" imgH="812520" progId="Equation.DSMT4">
                  <p:embed/>
                  <p:pic>
                    <p:nvPicPr>
                      <p:cNvPr id="0" name="Picture 10"/>
                      <p:cNvPicPr>
                        <a:picLocks noChangeAspect="1" noChangeArrowheads="1"/>
                      </p:cNvPicPr>
                      <p:nvPr/>
                    </p:nvPicPr>
                    <p:blipFill>
                      <a:blip r:embed="rId9"/>
                      <a:srcRect/>
                      <a:stretch>
                        <a:fillRect/>
                      </a:stretch>
                    </p:blipFill>
                    <p:spPr bwMode="auto">
                      <a:xfrm>
                        <a:off x="6189414" y="1474862"/>
                        <a:ext cx="2559050" cy="1162050"/>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317130419"/>
              </p:ext>
            </p:extLst>
          </p:nvPr>
        </p:nvGraphicFramePr>
        <p:xfrm>
          <a:off x="467544" y="2718643"/>
          <a:ext cx="5140325" cy="4022725"/>
        </p:xfrm>
        <a:graphic>
          <a:graphicData uri="http://schemas.openxmlformats.org/presentationml/2006/ole">
            <mc:AlternateContent xmlns:mc="http://schemas.openxmlformats.org/markup-compatibility/2006">
              <mc:Choice xmlns:v="urn:schemas-microsoft-com:vml" Requires="v">
                <p:oleObj spid="_x0000_s10484" name="Equation" r:id="rId10" imgW="3327120" imgH="2603160" progId="Equation.DSMT4">
                  <p:embed/>
                </p:oleObj>
              </mc:Choice>
              <mc:Fallback>
                <p:oleObj name="Equation" r:id="rId10" imgW="3327120" imgH="2603160" progId="Equation.DSMT4">
                  <p:embed/>
                  <p:pic>
                    <p:nvPicPr>
                      <p:cNvPr id="0" name=""/>
                      <p:cNvPicPr>
                        <a:picLocks noChangeAspect="1" noChangeArrowheads="1"/>
                      </p:cNvPicPr>
                      <p:nvPr/>
                    </p:nvPicPr>
                    <p:blipFill>
                      <a:blip r:embed="rId11"/>
                      <a:srcRect/>
                      <a:stretch>
                        <a:fillRect/>
                      </a:stretch>
                    </p:blipFill>
                    <p:spPr bwMode="auto">
                      <a:xfrm>
                        <a:off x="467544" y="2718643"/>
                        <a:ext cx="5140325" cy="40227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5" name="Object 7"/>
          <p:cNvGraphicFramePr>
            <a:graphicFrameLocks noChangeAspect="1"/>
          </p:cNvGraphicFramePr>
          <p:nvPr/>
        </p:nvGraphicFramePr>
        <p:xfrm>
          <a:off x="468313" y="1916113"/>
          <a:ext cx="7199312" cy="2881312"/>
        </p:xfrm>
        <a:graphic>
          <a:graphicData uri="http://schemas.openxmlformats.org/presentationml/2006/ole">
            <mc:AlternateContent xmlns:mc="http://schemas.openxmlformats.org/markup-compatibility/2006">
              <mc:Choice xmlns:v="urn:schemas-microsoft-com:vml" Requires="v">
                <p:oleObj spid="_x0000_s12632" name="Equation" r:id="rId4" imgW="3746160" imgH="1498320" progId="Equation.DSMT4">
                  <p:embed/>
                </p:oleObj>
              </mc:Choice>
              <mc:Fallback>
                <p:oleObj name="Equation" r:id="rId4" imgW="3746160" imgH="149832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16113"/>
                        <a:ext cx="7199312" cy="288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1035524082"/>
              </p:ext>
            </p:extLst>
          </p:nvPr>
        </p:nvGraphicFramePr>
        <p:xfrm>
          <a:off x="6228183" y="4219575"/>
          <a:ext cx="2472905" cy="386065"/>
        </p:xfrm>
        <a:graphic>
          <a:graphicData uri="http://schemas.openxmlformats.org/presentationml/2006/ole">
            <mc:AlternateContent xmlns:mc="http://schemas.openxmlformats.org/markup-compatibility/2006">
              <mc:Choice xmlns:v="urn:schemas-microsoft-com:vml" Requires="v">
                <p:oleObj spid="_x0000_s12633" name="Equation" r:id="rId6" imgW="1384200" imgH="215640" progId="Equation.DSMT4">
                  <p:embed/>
                </p:oleObj>
              </mc:Choice>
              <mc:Fallback>
                <p:oleObj name="Equation" r:id="rId6" imgW="1384200" imgH="2156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3" y="4219575"/>
                        <a:ext cx="2472905" cy="386065"/>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12298" name="Object 10"/>
          <p:cNvGraphicFramePr>
            <a:graphicFrameLocks noChangeAspect="1"/>
          </p:cNvGraphicFramePr>
          <p:nvPr/>
        </p:nvGraphicFramePr>
        <p:xfrm>
          <a:off x="395288" y="1052513"/>
          <a:ext cx="2951162" cy="487362"/>
        </p:xfrm>
        <a:graphic>
          <a:graphicData uri="http://schemas.openxmlformats.org/presentationml/2006/ole">
            <mc:AlternateContent xmlns:mc="http://schemas.openxmlformats.org/markup-compatibility/2006">
              <mc:Choice xmlns:v="urn:schemas-microsoft-com:vml" Requires="v">
                <p:oleObj spid="_x0000_s12634" name="Equation" r:id="rId8" imgW="1307880" imgH="215640" progId="Equation.DSMT4">
                  <p:embed/>
                </p:oleObj>
              </mc:Choice>
              <mc:Fallback>
                <p:oleObj name="Equation" r:id="rId8" imgW="1307880" imgH="21564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1052513"/>
                        <a:ext cx="29511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1"/>
          <p:cNvGraphicFramePr>
            <a:graphicFrameLocks noChangeAspect="1"/>
          </p:cNvGraphicFramePr>
          <p:nvPr>
            <p:extLst>
              <p:ext uri="{D42A27DB-BD31-4B8C-83A1-F6EECF244321}">
                <p14:modId xmlns:p14="http://schemas.microsoft.com/office/powerpoint/2010/main" val="1258533334"/>
              </p:ext>
            </p:extLst>
          </p:nvPr>
        </p:nvGraphicFramePr>
        <p:xfrm>
          <a:off x="539552" y="5721108"/>
          <a:ext cx="7068939" cy="732079"/>
        </p:xfrm>
        <a:graphic>
          <a:graphicData uri="http://schemas.openxmlformats.org/presentationml/2006/ole">
            <mc:AlternateContent xmlns:mc="http://schemas.openxmlformats.org/markup-compatibility/2006">
              <mc:Choice xmlns:v="urn:schemas-microsoft-com:vml" Requires="v">
                <p:oleObj spid="_x0000_s12635" name="Equation" r:id="rId10" imgW="3429000" imgH="355320" progId="Equation.DSMT4">
                  <p:embed/>
                </p:oleObj>
              </mc:Choice>
              <mc:Fallback>
                <p:oleObj name="Equation" r:id="rId10" imgW="3429000" imgH="355320" progId="Equation.DSMT4">
                  <p:embed/>
                  <p:pic>
                    <p:nvPicPr>
                      <p:cNvPr id="0" name="Picture 11"/>
                      <p:cNvPicPr>
                        <a:picLocks noChangeAspect="1" noChangeArrowheads="1"/>
                      </p:cNvPicPr>
                      <p:nvPr/>
                    </p:nvPicPr>
                    <p:blipFill>
                      <a:blip r:embed="rId11"/>
                      <a:srcRect/>
                      <a:stretch>
                        <a:fillRect/>
                      </a:stretch>
                    </p:blipFill>
                    <p:spPr bwMode="auto">
                      <a:xfrm>
                        <a:off x="539552" y="5721108"/>
                        <a:ext cx="7068939" cy="732079"/>
                      </a:xfrm>
                      <a:prstGeom prst="rect">
                        <a:avLst/>
                      </a:prstGeom>
                      <a:noFill/>
                      <a:extLst/>
                    </p:spPr>
                  </p:pic>
                </p:oleObj>
              </mc:Fallback>
            </mc:AlternateContent>
          </a:graphicData>
        </a:graphic>
      </p:graphicFrame>
      <p:sp>
        <p:nvSpPr>
          <p:cNvPr id="12300" name="Rectangle 12"/>
          <p:cNvSpPr>
            <a:spLocks noGrp="1" noChangeArrowheads="1"/>
          </p:cNvSpPr>
          <p:nvPr>
            <p:ph type="title"/>
          </p:nvPr>
        </p:nvSpPr>
        <p:spPr/>
        <p:txBody>
          <a:bodyPr/>
          <a:lstStyle/>
          <a:p>
            <a:r>
              <a:rPr lang="en-US" altLang="zh-CN"/>
              <a:t>2.5.1 </a:t>
            </a:r>
            <a:r>
              <a:rPr lang="zh-CN" altLang="en-US"/>
              <a:t>椭圆展开</a:t>
            </a:r>
          </a:p>
        </p:txBody>
      </p:sp>
      <p:graphicFrame>
        <p:nvGraphicFramePr>
          <p:cNvPr id="2" name="Object 12"/>
          <p:cNvGraphicFramePr>
            <a:graphicFrameLocks noChangeAspect="1"/>
          </p:cNvGraphicFramePr>
          <p:nvPr/>
        </p:nvGraphicFramePr>
        <p:xfrm>
          <a:off x="467544" y="5157192"/>
          <a:ext cx="3613150" cy="452437"/>
        </p:xfrm>
        <a:graphic>
          <a:graphicData uri="http://schemas.openxmlformats.org/presentationml/2006/ole">
            <mc:AlternateContent xmlns:mc="http://schemas.openxmlformats.org/markup-compatibility/2006">
              <mc:Choice xmlns:v="urn:schemas-microsoft-com:vml" Requires="v">
                <p:oleObj spid="_x0000_s12636" name="Equation" r:id="rId12" imgW="1726920" imgH="215640" progId="Equation.DSMT4">
                  <p:embed/>
                </p:oleObj>
              </mc:Choice>
              <mc:Fallback>
                <p:oleObj name="Equation" r:id="rId12" imgW="1726920" imgH="215640"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7544" y="5157192"/>
                        <a:ext cx="36131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43" name="Object 7"/>
          <p:cNvGraphicFramePr>
            <a:graphicFrameLocks noChangeAspect="1"/>
          </p:cNvGraphicFramePr>
          <p:nvPr/>
        </p:nvGraphicFramePr>
        <p:xfrm>
          <a:off x="395288" y="895350"/>
          <a:ext cx="2951162" cy="803275"/>
        </p:xfrm>
        <a:graphic>
          <a:graphicData uri="http://schemas.openxmlformats.org/presentationml/2006/ole">
            <mc:AlternateContent xmlns:mc="http://schemas.openxmlformats.org/markup-compatibility/2006">
              <mc:Choice xmlns:v="urn:schemas-microsoft-com:vml" Requires="v">
                <p:oleObj spid="_x0000_s14529" name="Equation" r:id="rId4" imgW="1307880" imgH="355320" progId="Equation.DSMT4">
                  <p:embed/>
                </p:oleObj>
              </mc:Choice>
              <mc:Fallback>
                <p:oleObj name="Equation" r:id="rId4" imgW="1307880" imgH="35532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895350"/>
                        <a:ext cx="2951162"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4" name="Object 8"/>
          <p:cNvGraphicFramePr>
            <a:graphicFrameLocks noChangeAspect="1"/>
          </p:cNvGraphicFramePr>
          <p:nvPr>
            <p:extLst>
              <p:ext uri="{D42A27DB-BD31-4B8C-83A1-F6EECF244321}">
                <p14:modId xmlns:p14="http://schemas.microsoft.com/office/powerpoint/2010/main" val="3838090749"/>
              </p:ext>
            </p:extLst>
          </p:nvPr>
        </p:nvGraphicFramePr>
        <p:xfrm>
          <a:off x="703263" y="1628800"/>
          <a:ext cx="7310437" cy="1560512"/>
        </p:xfrm>
        <a:graphic>
          <a:graphicData uri="http://schemas.openxmlformats.org/presentationml/2006/ole">
            <mc:AlternateContent xmlns:mc="http://schemas.openxmlformats.org/markup-compatibility/2006">
              <mc:Choice xmlns:v="urn:schemas-microsoft-com:vml" Requires="v">
                <p:oleObj spid="_x0000_s14530" name="Equation" r:id="rId6" imgW="3809880" imgH="812520" progId="Equation.DSMT4">
                  <p:embed/>
                </p:oleObj>
              </mc:Choice>
              <mc:Fallback>
                <p:oleObj name="Equation" r:id="rId6" imgW="3809880" imgH="812520" progId="Equation.DSMT4">
                  <p:embed/>
                  <p:pic>
                    <p:nvPicPr>
                      <p:cNvPr id="0" name="Picture 8"/>
                      <p:cNvPicPr>
                        <a:picLocks noChangeAspect="1" noChangeArrowheads="1"/>
                      </p:cNvPicPr>
                      <p:nvPr/>
                    </p:nvPicPr>
                    <p:blipFill>
                      <a:blip r:embed="rId7"/>
                      <a:srcRect/>
                      <a:stretch>
                        <a:fillRect/>
                      </a:stretch>
                    </p:blipFill>
                    <p:spPr bwMode="auto">
                      <a:xfrm>
                        <a:off x="703263" y="1628800"/>
                        <a:ext cx="7310437" cy="1560512"/>
                      </a:xfrm>
                      <a:prstGeom prst="rect">
                        <a:avLst/>
                      </a:prstGeom>
                      <a:noFill/>
                      <a:extLst/>
                    </p:spPr>
                  </p:pic>
                </p:oleObj>
              </mc:Fallback>
            </mc:AlternateContent>
          </a:graphicData>
        </a:graphic>
      </p:graphicFrame>
      <p:sp>
        <p:nvSpPr>
          <p:cNvPr id="14345" name="Rectangle 9"/>
          <p:cNvSpPr>
            <a:spLocks noGrp="1" noChangeArrowheads="1"/>
          </p:cNvSpPr>
          <p:nvPr>
            <p:ph type="title"/>
          </p:nvPr>
        </p:nvSpPr>
        <p:spPr/>
        <p:txBody>
          <a:bodyPr/>
          <a:lstStyle/>
          <a:p>
            <a:r>
              <a:rPr lang="en-US" altLang="zh-CN"/>
              <a:t>2.5.1 </a:t>
            </a:r>
            <a:r>
              <a:rPr lang="zh-CN" altLang="en-US"/>
              <a:t>椭圆展开</a:t>
            </a:r>
          </a:p>
        </p:txBody>
      </p:sp>
      <p:graphicFrame>
        <p:nvGraphicFramePr>
          <p:cNvPr id="5" name="Object 8"/>
          <p:cNvGraphicFramePr>
            <a:graphicFrameLocks noChangeAspect="1"/>
          </p:cNvGraphicFramePr>
          <p:nvPr>
            <p:extLst>
              <p:ext uri="{D42A27DB-BD31-4B8C-83A1-F6EECF244321}">
                <p14:modId xmlns:p14="http://schemas.microsoft.com/office/powerpoint/2010/main" val="3940207514"/>
              </p:ext>
            </p:extLst>
          </p:nvPr>
        </p:nvGraphicFramePr>
        <p:xfrm>
          <a:off x="687389" y="4537706"/>
          <a:ext cx="6332884" cy="2203662"/>
        </p:xfrm>
        <a:graphic>
          <a:graphicData uri="http://schemas.openxmlformats.org/presentationml/2006/ole">
            <mc:AlternateContent xmlns:mc="http://schemas.openxmlformats.org/markup-compatibility/2006">
              <mc:Choice xmlns:v="urn:schemas-microsoft-com:vml" Requires="v">
                <p:oleObj spid="_x0000_s14531" name="Equation" r:id="rId8" imgW="3466800" imgH="1206360" progId="Equation.DSMT4">
                  <p:embed/>
                </p:oleObj>
              </mc:Choice>
              <mc:Fallback>
                <p:oleObj name="Equation" r:id="rId8" imgW="3466800" imgH="1206360" progId="Equation.DSMT4">
                  <p:embed/>
                  <p:pic>
                    <p:nvPicPr>
                      <p:cNvPr id="0" name=""/>
                      <p:cNvPicPr>
                        <a:picLocks noChangeAspect="1" noChangeArrowheads="1"/>
                      </p:cNvPicPr>
                      <p:nvPr/>
                    </p:nvPicPr>
                    <p:blipFill>
                      <a:blip r:embed="rId9"/>
                      <a:srcRect/>
                      <a:stretch>
                        <a:fillRect/>
                      </a:stretch>
                    </p:blipFill>
                    <p:spPr bwMode="auto">
                      <a:xfrm>
                        <a:off x="687389" y="4537706"/>
                        <a:ext cx="6332884" cy="2203662"/>
                      </a:xfrm>
                      <a:prstGeom prst="rect">
                        <a:avLst/>
                      </a:prstGeom>
                      <a:noFill/>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2208507389"/>
              </p:ext>
            </p:extLst>
          </p:nvPr>
        </p:nvGraphicFramePr>
        <p:xfrm>
          <a:off x="1835696" y="3150826"/>
          <a:ext cx="3950146" cy="1364707"/>
        </p:xfrm>
        <a:graphic>
          <a:graphicData uri="http://schemas.openxmlformats.org/presentationml/2006/ole">
            <mc:AlternateContent xmlns:mc="http://schemas.openxmlformats.org/markup-compatibility/2006">
              <mc:Choice xmlns:v="urn:schemas-microsoft-com:vml" Requires="v">
                <p:oleObj spid="_x0000_s14532" name="Equation" r:id="rId10" imgW="2133360" imgH="736560" progId="Equation.DSMT4">
                  <p:embed/>
                </p:oleObj>
              </mc:Choice>
              <mc:Fallback>
                <p:oleObj name="Equation" r:id="rId10" imgW="2133360" imgH="736560" progId="Equation.DSMT4">
                  <p:embed/>
                  <p:pic>
                    <p:nvPicPr>
                      <p:cNvPr id="0" name=""/>
                      <p:cNvPicPr>
                        <a:picLocks noChangeAspect="1" noChangeArrowheads="1"/>
                      </p:cNvPicPr>
                      <p:nvPr/>
                    </p:nvPicPr>
                    <p:blipFill>
                      <a:blip r:embed="rId11"/>
                      <a:srcRect/>
                      <a:stretch>
                        <a:fillRect/>
                      </a:stretch>
                    </p:blipFill>
                    <p:spPr bwMode="auto">
                      <a:xfrm>
                        <a:off x="1835696" y="3150826"/>
                        <a:ext cx="3950146" cy="1364707"/>
                      </a:xfrm>
                      <a:prstGeom prst="rect">
                        <a:avLst/>
                      </a:prstGeom>
                      <a:solidFill>
                        <a:schemeClr val="accent6">
                          <a:lumMod val="40000"/>
                          <a:lumOff val="60000"/>
                          <a:alpha val="50000"/>
                        </a:schemeClr>
                      </a:solidFill>
                      <a:ln w="28575">
                        <a:solidFill>
                          <a:schemeClr val="accent6">
                            <a:lumMod val="60000"/>
                            <a:lumOff val="40000"/>
                          </a:schemeClr>
                        </a:solid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4" name="Object 6"/>
          <p:cNvGraphicFramePr>
            <a:graphicFrameLocks noChangeAspect="1"/>
          </p:cNvGraphicFramePr>
          <p:nvPr/>
        </p:nvGraphicFramePr>
        <p:xfrm>
          <a:off x="395288" y="1052513"/>
          <a:ext cx="3438525" cy="488950"/>
        </p:xfrm>
        <a:graphic>
          <a:graphicData uri="http://schemas.openxmlformats.org/presentationml/2006/ole">
            <mc:AlternateContent xmlns:mc="http://schemas.openxmlformats.org/markup-compatibility/2006">
              <mc:Choice xmlns:v="urn:schemas-microsoft-com:vml" Requires="v">
                <p:oleObj spid="_x0000_s32956" name="Equation" r:id="rId4" imgW="1523880" imgH="215640" progId="Equation.DSMT4">
                  <p:embed/>
                </p:oleObj>
              </mc:Choice>
              <mc:Fallback>
                <p:oleObj name="Equation" r:id="rId4" imgW="1523880" imgH="2156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052513"/>
                        <a:ext cx="34385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5" name="Object 7"/>
          <p:cNvGraphicFramePr>
            <a:graphicFrameLocks noChangeAspect="1"/>
          </p:cNvGraphicFramePr>
          <p:nvPr>
            <p:extLst>
              <p:ext uri="{D42A27DB-BD31-4B8C-83A1-F6EECF244321}">
                <p14:modId xmlns:p14="http://schemas.microsoft.com/office/powerpoint/2010/main" val="4216226017"/>
              </p:ext>
            </p:extLst>
          </p:nvPr>
        </p:nvGraphicFramePr>
        <p:xfrm>
          <a:off x="395536" y="1589872"/>
          <a:ext cx="6500564" cy="759008"/>
        </p:xfrm>
        <a:graphic>
          <a:graphicData uri="http://schemas.openxmlformats.org/presentationml/2006/ole">
            <mc:AlternateContent xmlns:mc="http://schemas.openxmlformats.org/markup-compatibility/2006">
              <mc:Choice xmlns:v="urn:schemas-microsoft-com:vml" Requires="v">
                <p:oleObj spid="_x0000_s32957" name="Equation" r:id="rId6" imgW="3149280" imgH="368280" progId="Equation.DSMT4">
                  <p:embed/>
                </p:oleObj>
              </mc:Choice>
              <mc:Fallback>
                <p:oleObj name="Equation" r:id="rId6" imgW="3149280" imgH="368280" progId="Equation.DSMT4">
                  <p:embed/>
                  <p:pic>
                    <p:nvPicPr>
                      <p:cNvPr id="0" name="Picture 7"/>
                      <p:cNvPicPr>
                        <a:picLocks noChangeAspect="1" noChangeArrowheads="1"/>
                      </p:cNvPicPr>
                      <p:nvPr/>
                    </p:nvPicPr>
                    <p:blipFill>
                      <a:blip r:embed="rId7"/>
                      <a:srcRect/>
                      <a:stretch>
                        <a:fillRect/>
                      </a:stretch>
                    </p:blipFill>
                    <p:spPr bwMode="auto">
                      <a:xfrm>
                        <a:off x="395536" y="1589872"/>
                        <a:ext cx="6500564" cy="759008"/>
                      </a:xfrm>
                      <a:prstGeom prst="rect">
                        <a:avLst/>
                      </a:prstGeom>
                      <a:noFill/>
                      <a:extLst/>
                    </p:spPr>
                  </p:pic>
                </p:oleObj>
              </mc:Fallback>
            </mc:AlternateContent>
          </a:graphicData>
        </a:graphic>
      </p:graphicFrame>
      <p:sp>
        <p:nvSpPr>
          <p:cNvPr id="32776" name="Rectangle 8"/>
          <p:cNvSpPr>
            <a:spLocks noGrp="1" noChangeArrowheads="1"/>
          </p:cNvSpPr>
          <p:nvPr>
            <p:ph type="title"/>
          </p:nvPr>
        </p:nvSpPr>
        <p:spPr/>
        <p:txBody>
          <a:bodyPr/>
          <a:lstStyle/>
          <a:p>
            <a:r>
              <a:rPr lang="en-US" altLang="zh-CN"/>
              <a:t>2.5.1 </a:t>
            </a:r>
            <a:r>
              <a:rPr lang="zh-CN" altLang="en-US"/>
              <a:t>椭圆展开</a:t>
            </a:r>
          </a:p>
        </p:txBody>
      </p:sp>
      <p:graphicFrame>
        <p:nvGraphicFramePr>
          <p:cNvPr id="5" name="Object 8"/>
          <p:cNvGraphicFramePr>
            <a:graphicFrameLocks noChangeAspect="1"/>
          </p:cNvGraphicFramePr>
          <p:nvPr>
            <p:extLst>
              <p:ext uri="{D42A27DB-BD31-4B8C-83A1-F6EECF244321}">
                <p14:modId xmlns:p14="http://schemas.microsoft.com/office/powerpoint/2010/main" val="2070334229"/>
              </p:ext>
            </p:extLst>
          </p:nvPr>
        </p:nvGraphicFramePr>
        <p:xfrm>
          <a:off x="4860032" y="2397289"/>
          <a:ext cx="3888433" cy="692423"/>
        </p:xfrm>
        <a:graphic>
          <a:graphicData uri="http://schemas.openxmlformats.org/presentationml/2006/ole">
            <mc:AlternateContent xmlns:mc="http://schemas.openxmlformats.org/markup-compatibility/2006">
              <mc:Choice xmlns:v="urn:schemas-microsoft-com:vml" Requires="v">
                <p:oleObj spid="_x0000_s32958" name="Equation" r:id="rId8" imgW="2425680" imgH="431640" progId="Equation.DSMT4">
                  <p:embed/>
                </p:oleObj>
              </mc:Choice>
              <mc:Fallback>
                <p:oleObj name="Equation" r:id="rId8" imgW="2425680" imgH="431640" progId="Equation.DSMT4">
                  <p:embed/>
                  <p:pic>
                    <p:nvPicPr>
                      <p:cNvPr id="0" name=""/>
                      <p:cNvPicPr>
                        <a:picLocks noChangeAspect="1" noChangeArrowheads="1"/>
                      </p:cNvPicPr>
                      <p:nvPr/>
                    </p:nvPicPr>
                    <p:blipFill>
                      <a:blip r:embed="rId9"/>
                      <a:srcRect/>
                      <a:stretch>
                        <a:fillRect/>
                      </a:stretch>
                    </p:blipFill>
                    <p:spPr bwMode="auto">
                      <a:xfrm>
                        <a:off x="4860032" y="2397289"/>
                        <a:ext cx="3888433" cy="692423"/>
                      </a:xfrm>
                      <a:prstGeom prst="rect">
                        <a:avLst/>
                      </a:prstGeom>
                      <a:solidFill>
                        <a:schemeClr val="accent6">
                          <a:lumMod val="40000"/>
                          <a:lumOff val="60000"/>
                          <a:alpha val="50000"/>
                        </a:schemeClr>
                      </a:solidFill>
                      <a:ln w="28575">
                        <a:solidFill>
                          <a:schemeClr val="accent6">
                            <a:lumMod val="60000"/>
                            <a:lumOff val="40000"/>
                          </a:schemeClr>
                        </a:solidFill>
                      </a:ln>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805149761"/>
              </p:ext>
            </p:extLst>
          </p:nvPr>
        </p:nvGraphicFramePr>
        <p:xfrm>
          <a:off x="395536" y="3194974"/>
          <a:ext cx="7560840" cy="3402378"/>
        </p:xfrm>
        <a:graphic>
          <a:graphicData uri="http://schemas.openxmlformats.org/presentationml/2006/ole">
            <mc:AlternateContent xmlns:mc="http://schemas.openxmlformats.org/markup-compatibility/2006">
              <mc:Choice xmlns:v="urn:schemas-microsoft-com:vml" Requires="v">
                <p:oleObj spid="_x0000_s32959" name="Equation" r:id="rId10" imgW="3670200" imgH="1650960" progId="Equation.DSMT4">
                  <p:embed/>
                </p:oleObj>
              </mc:Choice>
              <mc:Fallback>
                <p:oleObj name="Equation" r:id="rId10" imgW="3670200" imgH="1650960" progId="Equation.DSMT4">
                  <p:embed/>
                  <p:pic>
                    <p:nvPicPr>
                      <p:cNvPr id="0" name=""/>
                      <p:cNvPicPr>
                        <a:picLocks noChangeAspect="1" noChangeArrowheads="1"/>
                      </p:cNvPicPr>
                      <p:nvPr/>
                    </p:nvPicPr>
                    <p:blipFill>
                      <a:blip r:embed="rId11"/>
                      <a:srcRect/>
                      <a:stretch>
                        <a:fillRect/>
                      </a:stretch>
                    </p:blipFill>
                    <p:spPr bwMode="auto">
                      <a:xfrm>
                        <a:off x="395536" y="3194974"/>
                        <a:ext cx="7560840" cy="3402378"/>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93" name="Object 9"/>
          <p:cNvGraphicFramePr>
            <a:graphicFrameLocks noChangeAspect="1"/>
          </p:cNvGraphicFramePr>
          <p:nvPr/>
        </p:nvGraphicFramePr>
        <p:xfrm>
          <a:off x="423863" y="1052513"/>
          <a:ext cx="3381375" cy="488950"/>
        </p:xfrm>
        <a:graphic>
          <a:graphicData uri="http://schemas.openxmlformats.org/presentationml/2006/ole">
            <mc:AlternateContent xmlns:mc="http://schemas.openxmlformats.org/markup-compatibility/2006">
              <mc:Choice xmlns:v="urn:schemas-microsoft-com:vml" Requires="v">
                <p:oleObj spid="_x0000_s16641" name="Equation" r:id="rId4" imgW="1498320" imgH="215640" progId="Equation.DSMT4">
                  <p:embed/>
                </p:oleObj>
              </mc:Choice>
              <mc:Fallback>
                <p:oleObj name="Equation" r:id="rId4" imgW="1498320" imgH="21564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3" y="1052513"/>
                        <a:ext cx="33813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0"/>
          <p:cNvGraphicFramePr>
            <a:graphicFrameLocks noChangeAspect="1"/>
          </p:cNvGraphicFramePr>
          <p:nvPr>
            <p:extLst>
              <p:ext uri="{D42A27DB-BD31-4B8C-83A1-F6EECF244321}">
                <p14:modId xmlns:p14="http://schemas.microsoft.com/office/powerpoint/2010/main" val="2887506532"/>
              </p:ext>
            </p:extLst>
          </p:nvPr>
        </p:nvGraphicFramePr>
        <p:xfrm>
          <a:off x="395536" y="3387043"/>
          <a:ext cx="7344816" cy="3354325"/>
        </p:xfrm>
        <a:graphic>
          <a:graphicData uri="http://schemas.openxmlformats.org/presentationml/2006/ole">
            <mc:AlternateContent xmlns:mc="http://schemas.openxmlformats.org/markup-compatibility/2006">
              <mc:Choice xmlns:v="urn:schemas-microsoft-com:vml" Requires="v">
                <p:oleObj spid="_x0000_s16642" name="Equation" r:id="rId6" imgW="3670200" imgH="1676160" progId="Equation.DSMT4">
                  <p:embed/>
                </p:oleObj>
              </mc:Choice>
              <mc:Fallback>
                <p:oleObj name="Equation" r:id="rId6" imgW="3670200" imgH="1676160" progId="Equation.DSMT4">
                  <p:embed/>
                  <p:pic>
                    <p:nvPicPr>
                      <p:cNvPr id="0" name="Picture 10"/>
                      <p:cNvPicPr>
                        <a:picLocks noChangeAspect="1" noChangeArrowheads="1"/>
                      </p:cNvPicPr>
                      <p:nvPr/>
                    </p:nvPicPr>
                    <p:blipFill>
                      <a:blip r:embed="rId7"/>
                      <a:srcRect/>
                      <a:stretch>
                        <a:fillRect/>
                      </a:stretch>
                    </p:blipFill>
                    <p:spPr bwMode="auto">
                      <a:xfrm>
                        <a:off x="395536" y="3387043"/>
                        <a:ext cx="7344816" cy="3354325"/>
                      </a:xfrm>
                      <a:prstGeom prst="rect">
                        <a:avLst/>
                      </a:prstGeom>
                      <a:noFill/>
                      <a:extLst/>
                    </p:spPr>
                  </p:pic>
                </p:oleObj>
              </mc:Fallback>
            </mc:AlternateContent>
          </a:graphicData>
        </a:graphic>
      </p:graphicFrame>
      <p:sp>
        <p:nvSpPr>
          <p:cNvPr id="16395" name="Rectangle 11"/>
          <p:cNvSpPr>
            <a:spLocks noGrp="1" noChangeArrowheads="1"/>
          </p:cNvSpPr>
          <p:nvPr>
            <p:ph type="title"/>
          </p:nvPr>
        </p:nvSpPr>
        <p:spPr/>
        <p:txBody>
          <a:bodyPr/>
          <a:lstStyle/>
          <a:p>
            <a:r>
              <a:rPr lang="en-US" altLang="zh-CN"/>
              <a:t>2.5.1 </a:t>
            </a:r>
            <a:r>
              <a:rPr lang="zh-CN" altLang="en-US"/>
              <a:t>椭圆展开</a:t>
            </a:r>
          </a:p>
        </p:txBody>
      </p:sp>
      <p:graphicFrame>
        <p:nvGraphicFramePr>
          <p:cNvPr id="16397" name="Object 13"/>
          <p:cNvGraphicFramePr>
            <a:graphicFrameLocks noChangeAspect="1"/>
          </p:cNvGraphicFramePr>
          <p:nvPr>
            <p:extLst>
              <p:ext uri="{D42A27DB-BD31-4B8C-83A1-F6EECF244321}">
                <p14:modId xmlns:p14="http://schemas.microsoft.com/office/powerpoint/2010/main" val="3275149179"/>
              </p:ext>
            </p:extLst>
          </p:nvPr>
        </p:nvGraphicFramePr>
        <p:xfrm>
          <a:off x="395536" y="1538288"/>
          <a:ext cx="8328025" cy="1458912"/>
        </p:xfrm>
        <a:graphic>
          <a:graphicData uri="http://schemas.openxmlformats.org/presentationml/2006/ole">
            <mc:AlternateContent xmlns:mc="http://schemas.openxmlformats.org/markup-compatibility/2006">
              <mc:Choice xmlns:v="urn:schemas-microsoft-com:vml" Requires="v">
                <p:oleObj spid="_x0000_s16643" name="Equation" r:id="rId8" imgW="5511600" imgH="965160" progId="Equation.DSMT4">
                  <p:embed/>
                </p:oleObj>
              </mc:Choice>
              <mc:Fallback>
                <p:oleObj name="Equation" r:id="rId8" imgW="5511600" imgH="965160" progId="Equation.DSMT4">
                  <p:embed/>
                  <p:pic>
                    <p:nvPicPr>
                      <p:cNvPr id="0" name="Picture 13"/>
                      <p:cNvPicPr>
                        <a:picLocks noChangeAspect="1" noChangeArrowheads="1"/>
                      </p:cNvPicPr>
                      <p:nvPr/>
                    </p:nvPicPr>
                    <p:blipFill>
                      <a:blip r:embed="rId9"/>
                      <a:srcRect/>
                      <a:stretch>
                        <a:fillRect/>
                      </a:stretch>
                    </p:blipFill>
                    <p:spPr bwMode="auto">
                      <a:xfrm>
                        <a:off x="395536" y="1538288"/>
                        <a:ext cx="8328025" cy="1458912"/>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2406732623"/>
              </p:ext>
            </p:extLst>
          </p:nvPr>
        </p:nvGraphicFramePr>
        <p:xfrm>
          <a:off x="5292080" y="3168625"/>
          <a:ext cx="3456385" cy="615487"/>
        </p:xfrm>
        <a:graphic>
          <a:graphicData uri="http://schemas.openxmlformats.org/presentationml/2006/ole">
            <mc:AlternateContent xmlns:mc="http://schemas.openxmlformats.org/markup-compatibility/2006">
              <mc:Choice xmlns:v="urn:schemas-microsoft-com:vml" Requires="v">
                <p:oleObj spid="_x0000_s16644" name="Equation" r:id="rId10" imgW="2425680" imgH="431640" progId="Equation.DSMT4">
                  <p:embed/>
                </p:oleObj>
              </mc:Choice>
              <mc:Fallback>
                <p:oleObj name="Equation" r:id="rId10" imgW="2425680" imgH="431640" progId="Equation.DSMT4">
                  <p:embed/>
                  <p:pic>
                    <p:nvPicPr>
                      <p:cNvPr id="0" name=""/>
                      <p:cNvPicPr>
                        <a:picLocks noChangeAspect="1" noChangeArrowheads="1"/>
                      </p:cNvPicPr>
                      <p:nvPr/>
                    </p:nvPicPr>
                    <p:blipFill>
                      <a:blip r:embed="rId11"/>
                      <a:srcRect/>
                      <a:stretch>
                        <a:fillRect/>
                      </a:stretch>
                    </p:blipFill>
                    <p:spPr bwMode="auto">
                      <a:xfrm>
                        <a:off x="5292080" y="3168625"/>
                        <a:ext cx="3456385" cy="615487"/>
                      </a:xfrm>
                      <a:prstGeom prst="rect">
                        <a:avLst/>
                      </a:prstGeom>
                      <a:solidFill>
                        <a:schemeClr val="accent6">
                          <a:lumMod val="40000"/>
                          <a:lumOff val="60000"/>
                          <a:alpha val="50000"/>
                        </a:schemeClr>
                      </a:solidFill>
                      <a:ln w="28575">
                        <a:solidFill>
                          <a:schemeClr val="accent6">
                            <a:lumMod val="60000"/>
                            <a:lumOff val="40000"/>
                          </a:schemeClr>
                        </a:solid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94"/>
                                        </p:tgtEl>
                                        <p:attrNameLst>
                                          <p:attrName>style.visibility</p:attrName>
                                        </p:attrNameLst>
                                      </p:cBhvr>
                                      <p:to>
                                        <p:strVal val="visible"/>
                                      </p:to>
                                    </p:set>
                                    <p:anim calcmode="lin" valueType="num">
                                      <p:cBhvr additive="base">
                                        <p:cTn id="12" dur="500" fill="hold"/>
                                        <p:tgtEl>
                                          <p:spTgt spid="16394"/>
                                        </p:tgtEl>
                                        <p:attrNameLst>
                                          <p:attrName>ppt_x</p:attrName>
                                        </p:attrNameLst>
                                      </p:cBhvr>
                                      <p:tavLst>
                                        <p:tav tm="0">
                                          <p:val>
                                            <p:strVal val="#ppt_x"/>
                                          </p:val>
                                        </p:tav>
                                        <p:tav tm="100000">
                                          <p:val>
                                            <p:strVal val="#ppt_x"/>
                                          </p:val>
                                        </p:tav>
                                      </p:tavLst>
                                    </p:anim>
                                    <p:anim calcmode="lin" valueType="num">
                                      <p:cBhvr additive="base">
                                        <p:cTn id="1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9" name="Object 7"/>
          <p:cNvGraphicFramePr>
            <a:graphicFrameLocks noChangeAspect="1"/>
          </p:cNvGraphicFramePr>
          <p:nvPr>
            <p:extLst>
              <p:ext uri="{D42A27DB-BD31-4B8C-83A1-F6EECF244321}">
                <p14:modId xmlns:p14="http://schemas.microsoft.com/office/powerpoint/2010/main" val="3301390745"/>
              </p:ext>
            </p:extLst>
          </p:nvPr>
        </p:nvGraphicFramePr>
        <p:xfrm>
          <a:off x="395288" y="923826"/>
          <a:ext cx="3438525" cy="488950"/>
        </p:xfrm>
        <a:graphic>
          <a:graphicData uri="http://schemas.openxmlformats.org/presentationml/2006/ole">
            <mc:AlternateContent xmlns:mc="http://schemas.openxmlformats.org/markup-compatibility/2006">
              <mc:Choice xmlns:v="urn:schemas-microsoft-com:vml" Requires="v">
                <p:oleObj spid="_x0000_s18747" name="Equation" r:id="rId4" imgW="1523880" imgH="215640" progId="Equation.DSMT4">
                  <p:embed/>
                </p:oleObj>
              </mc:Choice>
              <mc:Fallback>
                <p:oleObj name="Equation" r:id="rId4" imgW="1523880" imgH="2156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923826"/>
                        <a:ext cx="34385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8"/>
          <p:cNvGraphicFramePr>
            <a:graphicFrameLocks noChangeAspect="1"/>
          </p:cNvGraphicFramePr>
          <p:nvPr>
            <p:extLst>
              <p:ext uri="{D42A27DB-BD31-4B8C-83A1-F6EECF244321}">
                <p14:modId xmlns:p14="http://schemas.microsoft.com/office/powerpoint/2010/main" val="395531721"/>
              </p:ext>
            </p:extLst>
          </p:nvPr>
        </p:nvGraphicFramePr>
        <p:xfrm>
          <a:off x="395536" y="3734894"/>
          <a:ext cx="6591676" cy="2980795"/>
        </p:xfrm>
        <a:graphic>
          <a:graphicData uri="http://schemas.openxmlformats.org/presentationml/2006/ole">
            <mc:AlternateContent xmlns:mc="http://schemas.openxmlformats.org/markup-compatibility/2006">
              <mc:Choice xmlns:v="urn:schemas-microsoft-com:vml" Requires="v">
                <p:oleObj spid="_x0000_s18748" name="Equation" r:id="rId6" imgW="3733560" imgH="1688760" progId="Equation.DSMT4">
                  <p:embed/>
                </p:oleObj>
              </mc:Choice>
              <mc:Fallback>
                <p:oleObj name="Equation" r:id="rId6" imgW="3733560" imgH="1688760" progId="Equation.DSMT4">
                  <p:embed/>
                  <p:pic>
                    <p:nvPicPr>
                      <p:cNvPr id="0" name="Picture 8"/>
                      <p:cNvPicPr>
                        <a:picLocks noChangeAspect="1" noChangeArrowheads="1"/>
                      </p:cNvPicPr>
                      <p:nvPr/>
                    </p:nvPicPr>
                    <p:blipFill>
                      <a:blip r:embed="rId7"/>
                      <a:srcRect/>
                      <a:stretch>
                        <a:fillRect/>
                      </a:stretch>
                    </p:blipFill>
                    <p:spPr bwMode="auto">
                      <a:xfrm>
                        <a:off x="395536" y="3734894"/>
                        <a:ext cx="6591676" cy="2980795"/>
                      </a:xfrm>
                      <a:prstGeom prst="rect">
                        <a:avLst/>
                      </a:prstGeom>
                      <a:noFill/>
                    </p:spPr>
                  </p:pic>
                </p:oleObj>
              </mc:Fallback>
            </mc:AlternateContent>
          </a:graphicData>
        </a:graphic>
      </p:graphicFrame>
      <p:sp>
        <p:nvSpPr>
          <p:cNvPr id="18441" name="Rectangle 9"/>
          <p:cNvSpPr>
            <a:spLocks noGrp="1" noChangeArrowheads="1"/>
          </p:cNvSpPr>
          <p:nvPr>
            <p:ph type="title"/>
          </p:nvPr>
        </p:nvSpPr>
        <p:spPr/>
        <p:txBody>
          <a:bodyPr/>
          <a:lstStyle/>
          <a:p>
            <a:r>
              <a:rPr lang="en-US" altLang="zh-CN"/>
              <a:t>2.5.1 </a:t>
            </a:r>
            <a:r>
              <a:rPr lang="zh-CN" altLang="en-US"/>
              <a:t>椭圆展开</a:t>
            </a:r>
          </a:p>
        </p:txBody>
      </p:sp>
      <p:graphicFrame>
        <p:nvGraphicFramePr>
          <p:cNvPr id="2" name="对象 1"/>
          <p:cNvGraphicFramePr>
            <a:graphicFrameLocks noChangeAspect="1"/>
          </p:cNvGraphicFramePr>
          <p:nvPr>
            <p:extLst>
              <p:ext uri="{D42A27DB-BD31-4B8C-83A1-F6EECF244321}">
                <p14:modId xmlns:p14="http://schemas.microsoft.com/office/powerpoint/2010/main" val="724507582"/>
              </p:ext>
            </p:extLst>
          </p:nvPr>
        </p:nvGraphicFramePr>
        <p:xfrm>
          <a:off x="2627784" y="1363771"/>
          <a:ext cx="6237288" cy="1417638"/>
        </p:xfrm>
        <a:graphic>
          <a:graphicData uri="http://schemas.openxmlformats.org/presentationml/2006/ole">
            <mc:AlternateContent xmlns:mc="http://schemas.openxmlformats.org/markup-compatibility/2006">
              <mc:Choice xmlns:v="urn:schemas-microsoft-com:vml" Requires="v">
                <p:oleObj spid="_x0000_s18749" name="Equation" r:id="rId8" imgW="4470120" imgH="1015920" progId="Equation.DSMT4">
                  <p:embed/>
                </p:oleObj>
              </mc:Choice>
              <mc:Fallback>
                <p:oleObj name="Equation" r:id="rId8" imgW="4470120" imgH="1015920" progId="Equation.DSMT4">
                  <p:embed/>
                  <p:pic>
                    <p:nvPicPr>
                      <p:cNvPr id="0" name="Object 13"/>
                      <p:cNvPicPr>
                        <a:picLocks noChangeAspect="1" noChangeArrowheads="1"/>
                      </p:cNvPicPr>
                      <p:nvPr/>
                    </p:nvPicPr>
                    <p:blipFill>
                      <a:blip r:embed="rId9"/>
                      <a:srcRect/>
                      <a:stretch>
                        <a:fillRect/>
                      </a:stretch>
                    </p:blipFill>
                    <p:spPr bwMode="auto">
                      <a:xfrm>
                        <a:off x="2627784" y="1363771"/>
                        <a:ext cx="6237288" cy="1417638"/>
                      </a:xfrm>
                      <a:prstGeom prst="rect">
                        <a:avLst/>
                      </a:prstGeom>
                      <a:solidFill>
                        <a:schemeClr val="accent6">
                          <a:lumMod val="40000"/>
                          <a:lumOff val="60000"/>
                          <a:alpha val="50000"/>
                        </a:schemeClr>
                      </a:solidFill>
                      <a:ln w="28575">
                        <a:solidFill>
                          <a:schemeClr val="accent6">
                            <a:lumMod val="60000"/>
                            <a:lumOff val="40000"/>
                          </a:schemeClr>
                        </a:solidFill>
                        <a:miter lim="800000"/>
                        <a:headEnd/>
                        <a:tailEnd/>
                      </a:ln>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4094970245"/>
              </p:ext>
            </p:extLst>
          </p:nvPr>
        </p:nvGraphicFramePr>
        <p:xfrm>
          <a:off x="5436095" y="2924944"/>
          <a:ext cx="3456385" cy="615487"/>
        </p:xfrm>
        <a:graphic>
          <a:graphicData uri="http://schemas.openxmlformats.org/presentationml/2006/ole">
            <mc:AlternateContent xmlns:mc="http://schemas.openxmlformats.org/markup-compatibility/2006">
              <mc:Choice xmlns:v="urn:schemas-microsoft-com:vml" Requires="v">
                <p:oleObj spid="_x0000_s18750" name="Equation" r:id="rId10" imgW="2425680" imgH="431640" progId="Equation.DSMT4">
                  <p:embed/>
                </p:oleObj>
              </mc:Choice>
              <mc:Fallback>
                <p:oleObj name="Equation" r:id="rId10" imgW="2425680" imgH="431640" progId="Equation.DSMT4">
                  <p:embed/>
                  <p:pic>
                    <p:nvPicPr>
                      <p:cNvPr id="0" name=""/>
                      <p:cNvPicPr>
                        <a:picLocks noChangeAspect="1" noChangeArrowheads="1"/>
                      </p:cNvPicPr>
                      <p:nvPr/>
                    </p:nvPicPr>
                    <p:blipFill>
                      <a:blip r:embed="rId11"/>
                      <a:srcRect/>
                      <a:stretch>
                        <a:fillRect/>
                      </a:stretch>
                    </p:blipFill>
                    <p:spPr bwMode="auto">
                      <a:xfrm>
                        <a:off x="5436095" y="2924944"/>
                        <a:ext cx="3456385" cy="615487"/>
                      </a:xfrm>
                      <a:prstGeom prst="rect">
                        <a:avLst/>
                      </a:prstGeom>
                      <a:solidFill>
                        <a:schemeClr val="accent6">
                          <a:lumMod val="40000"/>
                          <a:lumOff val="60000"/>
                          <a:alpha val="50000"/>
                        </a:schemeClr>
                      </a:solidFill>
                      <a:ln w="28575">
                        <a:solidFill>
                          <a:schemeClr val="accent6">
                            <a:lumMod val="60000"/>
                            <a:lumOff val="40000"/>
                          </a:schemeClr>
                        </a:solid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74357278"/>
              </p:ext>
            </p:extLst>
          </p:nvPr>
        </p:nvGraphicFramePr>
        <p:xfrm>
          <a:off x="398541" y="2900758"/>
          <a:ext cx="2949323" cy="816273"/>
        </p:xfrm>
        <a:graphic>
          <a:graphicData uri="http://schemas.openxmlformats.org/presentationml/2006/ole">
            <mc:AlternateContent xmlns:mc="http://schemas.openxmlformats.org/markup-compatibility/2006">
              <mc:Choice xmlns:v="urn:schemas-microsoft-com:vml" Requires="v">
                <p:oleObj spid="_x0000_s18751" name="Equation" r:id="rId12" imgW="1562040" imgH="431640" progId="Equation.DSMT4">
                  <p:embed/>
                </p:oleObj>
              </mc:Choice>
              <mc:Fallback>
                <p:oleObj name="Equation" r:id="rId12" imgW="1562040" imgH="431640" progId="Equation.DSMT4">
                  <p:embed/>
                  <p:pic>
                    <p:nvPicPr>
                      <p:cNvPr id="0" name=""/>
                      <p:cNvPicPr>
                        <a:picLocks noChangeAspect="1" noChangeArrowheads="1"/>
                      </p:cNvPicPr>
                      <p:nvPr/>
                    </p:nvPicPr>
                    <p:blipFill>
                      <a:blip r:embed="rId13"/>
                      <a:srcRect/>
                      <a:stretch>
                        <a:fillRect/>
                      </a:stretch>
                    </p:blipFill>
                    <p:spPr bwMode="auto">
                      <a:xfrm>
                        <a:off x="398541" y="2900758"/>
                        <a:ext cx="2949323" cy="816273"/>
                      </a:xfrm>
                      <a:prstGeom prst="rect">
                        <a:avLst/>
                      </a:prstGeom>
                      <a:noFill/>
                      <a:ln w="28575">
                        <a:no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self02</Template>
  <TotalTime>6662</TotalTime>
  <Words>179</Words>
  <Application>Microsoft Office PowerPoint</Application>
  <PresentationFormat>全屏显示(4:3)</PresentationFormat>
  <Paragraphs>47</Paragraphs>
  <Slides>20</Slides>
  <Notes>20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5" baseType="lpstr">
      <vt:lpstr>宋体</vt:lpstr>
      <vt:lpstr>Arial</vt:lpstr>
      <vt:lpstr>Times New Roman</vt:lpstr>
      <vt:lpstr>self02</vt:lpstr>
      <vt:lpstr>Equation</vt:lpstr>
      <vt:lpstr>2.5 椭圆展开与平均值</vt:lpstr>
      <vt:lpstr>2.5.1 椭圆展开</vt:lpstr>
      <vt:lpstr>2.5.1 椭圆展开</vt:lpstr>
      <vt:lpstr>2.5.1 椭圆展开</vt:lpstr>
      <vt:lpstr>2.5.1 椭圆展开</vt:lpstr>
      <vt:lpstr>2.5.1 椭圆展开</vt:lpstr>
      <vt:lpstr>2.5.1 椭圆展开</vt:lpstr>
      <vt:lpstr>2.5.1 椭圆展开</vt:lpstr>
      <vt:lpstr>2.5.1 椭圆展开</vt:lpstr>
      <vt:lpstr>2.5.1 椭圆展开</vt:lpstr>
      <vt:lpstr>2.5.1 椭圆展开</vt:lpstr>
      <vt:lpstr>2.5.1 椭圆展开</vt:lpstr>
      <vt:lpstr>2.5.2   f, g 函数</vt:lpstr>
      <vt:lpstr>2.5.2  f, g 函数</vt:lpstr>
      <vt:lpstr>2.5.2  f, g 函数</vt:lpstr>
      <vt:lpstr>2.5.2  f, g 函数</vt:lpstr>
      <vt:lpstr>2.5.2  f, g 函数</vt:lpstr>
      <vt:lpstr>2.5.3 椭圆运动中的平均值</vt:lpstr>
      <vt:lpstr>2.5.3 椭圆运动中的平均值</vt:lpstr>
      <vt:lpstr>2.5.3 椭圆运动中的平均值</vt:lpstr>
    </vt:vector>
  </TitlesOfParts>
  <Company>Astron. Dept. 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 2.5</dc:title>
  <dc:subject>椭圆展开与平均值</dc:subject>
  <dc:creator>ZhouLiyong</dc:creator>
  <cp:lastModifiedBy>dell</cp:lastModifiedBy>
  <cp:revision>197</cp:revision>
  <dcterms:created xsi:type="dcterms:W3CDTF">2005-03-06T10:33:40Z</dcterms:created>
  <dcterms:modified xsi:type="dcterms:W3CDTF">2015-03-23T10:17:02Z</dcterms:modified>
</cp:coreProperties>
</file>