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
  </p:notesMasterIdLst>
  <p:handoutMasterIdLst>
    <p:handoutMasterId r:id="rId15"/>
  </p:handoutMasterIdLst>
  <p:sldIdLst>
    <p:sldId id="381" r:id="rId2"/>
    <p:sldId id="391" r:id="rId3"/>
    <p:sldId id="392" r:id="rId4"/>
    <p:sldId id="395" r:id="rId5"/>
    <p:sldId id="396" r:id="rId6"/>
    <p:sldId id="397" r:id="rId7"/>
    <p:sldId id="398" r:id="rId8"/>
    <p:sldId id="399" r:id="rId9"/>
    <p:sldId id="402" r:id="rId10"/>
    <p:sldId id="400" r:id="rId11"/>
    <p:sldId id="401" r:id="rId12"/>
    <p:sldId id="393" r:id="rId13"/>
  </p:sldIdLst>
  <p:sldSz cx="9144000" cy="6858000" type="screen4x3"/>
  <p:notesSz cx="6797675" cy="9929813"/>
  <p:defaultTextStyle>
    <a:defPPr>
      <a:defRPr lang="zh-CN"/>
    </a:defPPr>
    <a:lvl1pPr algn="ctr" rtl="0" fontAlgn="base">
      <a:spcBef>
        <a:spcPct val="0"/>
      </a:spcBef>
      <a:spcAft>
        <a:spcPct val="0"/>
      </a:spcAft>
      <a:defRPr kern="1200">
        <a:solidFill>
          <a:schemeClr val="tx1"/>
        </a:solidFill>
        <a:latin typeface="Arial" charset="0"/>
        <a:ea typeface="宋体" charset="-122"/>
        <a:cs typeface="+mn-cs"/>
      </a:defRPr>
    </a:lvl1pPr>
    <a:lvl2pPr marL="457200" algn="ctr" rtl="0" fontAlgn="base">
      <a:spcBef>
        <a:spcPct val="0"/>
      </a:spcBef>
      <a:spcAft>
        <a:spcPct val="0"/>
      </a:spcAft>
      <a:defRPr kern="1200">
        <a:solidFill>
          <a:schemeClr val="tx1"/>
        </a:solidFill>
        <a:latin typeface="Arial" charset="0"/>
        <a:ea typeface="宋体" charset="-122"/>
        <a:cs typeface="+mn-cs"/>
      </a:defRPr>
    </a:lvl2pPr>
    <a:lvl3pPr marL="914400" algn="ctr" rtl="0" fontAlgn="base">
      <a:spcBef>
        <a:spcPct val="0"/>
      </a:spcBef>
      <a:spcAft>
        <a:spcPct val="0"/>
      </a:spcAft>
      <a:defRPr kern="1200">
        <a:solidFill>
          <a:schemeClr val="tx1"/>
        </a:solidFill>
        <a:latin typeface="Arial" charset="0"/>
        <a:ea typeface="宋体" charset="-122"/>
        <a:cs typeface="+mn-cs"/>
      </a:defRPr>
    </a:lvl3pPr>
    <a:lvl4pPr marL="1371600" algn="ctr" rtl="0" fontAlgn="base">
      <a:spcBef>
        <a:spcPct val="0"/>
      </a:spcBef>
      <a:spcAft>
        <a:spcPct val="0"/>
      </a:spcAft>
      <a:defRPr kern="1200">
        <a:solidFill>
          <a:schemeClr val="tx1"/>
        </a:solidFill>
        <a:latin typeface="Arial" charset="0"/>
        <a:ea typeface="宋体" charset="-122"/>
        <a:cs typeface="+mn-cs"/>
      </a:defRPr>
    </a:lvl4pPr>
    <a:lvl5pPr marL="1828800" algn="ctr"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70" autoAdjust="0"/>
    <p:restoredTop sz="86410" autoAdjust="0"/>
  </p:normalViewPr>
  <p:slideViewPr>
    <p:cSldViewPr snapToGrid="0">
      <p:cViewPr varScale="1">
        <p:scale>
          <a:sx n="88" d="100"/>
          <a:sy n="88" d="100"/>
        </p:scale>
        <p:origin x="63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62.wmf"/><Relationship Id="rId18" Type="http://schemas.openxmlformats.org/officeDocument/2006/relationships/image" Target="../media/image67.wmf"/><Relationship Id="rId3" Type="http://schemas.openxmlformats.org/officeDocument/2006/relationships/image" Target="../media/image60.wmf"/><Relationship Id="rId7" Type="http://schemas.openxmlformats.org/officeDocument/2006/relationships/image" Target="../media/image6.wmf"/><Relationship Id="rId12" Type="http://schemas.openxmlformats.org/officeDocument/2006/relationships/image" Target="../media/image61.wmf"/><Relationship Id="rId17" Type="http://schemas.openxmlformats.org/officeDocument/2006/relationships/image" Target="../media/image66.wmf"/><Relationship Id="rId2" Type="http://schemas.openxmlformats.org/officeDocument/2006/relationships/image" Target="../media/image59.wmf"/><Relationship Id="rId16" Type="http://schemas.openxmlformats.org/officeDocument/2006/relationships/image" Target="../media/image65.wmf"/><Relationship Id="rId1" Type="http://schemas.openxmlformats.org/officeDocument/2006/relationships/image" Target="../media/image58.wmf"/><Relationship Id="rId6" Type="http://schemas.openxmlformats.org/officeDocument/2006/relationships/image" Target="../media/image5.wmf"/><Relationship Id="rId11" Type="http://schemas.openxmlformats.org/officeDocument/2006/relationships/image" Target="../media/image10.wmf"/><Relationship Id="rId5" Type="http://schemas.openxmlformats.org/officeDocument/2006/relationships/image" Target="../media/image4.wmf"/><Relationship Id="rId15" Type="http://schemas.openxmlformats.org/officeDocument/2006/relationships/image" Target="../media/image64.wmf"/><Relationship Id="rId10" Type="http://schemas.openxmlformats.org/officeDocument/2006/relationships/image" Target="../media/image9.wmf"/><Relationship Id="rId19" Type="http://schemas.openxmlformats.org/officeDocument/2006/relationships/image" Target="../media/image68.wmf"/><Relationship Id="rId4" Type="http://schemas.openxmlformats.org/officeDocument/2006/relationships/image" Target="../media/image3.wmf"/><Relationship Id="rId9" Type="http://schemas.openxmlformats.org/officeDocument/2006/relationships/image" Target="../media/image8.wmf"/><Relationship Id="rId14" Type="http://schemas.openxmlformats.org/officeDocument/2006/relationships/image" Target="../media/image6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0386" name="Rectangle 2"/>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88240" tIns="44120" rIns="88240" bIns="44120" numCol="1" anchor="t" anchorCtr="0" compatLnSpc="1">
            <a:prstTxWarp prst="textNoShape">
              <a:avLst/>
            </a:prstTxWarp>
          </a:bodyPr>
          <a:lstStyle>
            <a:lvl1pPr algn="l" defTabSz="882650">
              <a:defRPr sz="1200" smtClean="0"/>
            </a:lvl1pPr>
          </a:lstStyle>
          <a:p>
            <a:pPr>
              <a:defRPr/>
            </a:pPr>
            <a:endParaRPr lang="en-US" altLang="zh-CN"/>
          </a:p>
        </p:txBody>
      </p:sp>
      <p:sp>
        <p:nvSpPr>
          <p:cNvPr id="400387" name="Rectangle 3"/>
          <p:cNvSpPr>
            <a:spLocks noGrp="1" noChangeArrowheads="1"/>
          </p:cNvSpPr>
          <p:nvPr>
            <p:ph type="dt" sz="quarter" idx="1"/>
          </p:nvPr>
        </p:nvSpPr>
        <p:spPr bwMode="auto">
          <a:xfrm>
            <a:off x="3849688" y="0"/>
            <a:ext cx="2946400" cy="495300"/>
          </a:xfrm>
          <a:prstGeom prst="rect">
            <a:avLst/>
          </a:prstGeom>
          <a:noFill/>
          <a:ln w="9525">
            <a:noFill/>
            <a:miter lim="800000"/>
            <a:headEnd/>
            <a:tailEnd/>
          </a:ln>
          <a:effectLst/>
        </p:spPr>
        <p:txBody>
          <a:bodyPr vert="horz" wrap="square" lIns="88240" tIns="44120" rIns="88240" bIns="44120" numCol="1" anchor="t" anchorCtr="0" compatLnSpc="1">
            <a:prstTxWarp prst="textNoShape">
              <a:avLst/>
            </a:prstTxWarp>
          </a:bodyPr>
          <a:lstStyle>
            <a:lvl1pPr algn="r" defTabSz="882650">
              <a:defRPr sz="1200" smtClean="0"/>
            </a:lvl1pPr>
          </a:lstStyle>
          <a:p>
            <a:pPr>
              <a:defRPr/>
            </a:pPr>
            <a:endParaRPr lang="en-US" altLang="zh-CN"/>
          </a:p>
        </p:txBody>
      </p:sp>
      <p:sp>
        <p:nvSpPr>
          <p:cNvPr id="400388" name="Rectangle 4"/>
          <p:cNvSpPr>
            <a:spLocks noGrp="1" noChangeArrowheads="1"/>
          </p:cNvSpPr>
          <p:nvPr>
            <p:ph type="ftr" sz="quarter" idx="2"/>
          </p:nvPr>
        </p:nvSpPr>
        <p:spPr bwMode="auto">
          <a:xfrm>
            <a:off x="0" y="9432925"/>
            <a:ext cx="2946400" cy="495300"/>
          </a:xfrm>
          <a:prstGeom prst="rect">
            <a:avLst/>
          </a:prstGeom>
          <a:noFill/>
          <a:ln w="9525">
            <a:noFill/>
            <a:miter lim="800000"/>
            <a:headEnd/>
            <a:tailEnd/>
          </a:ln>
          <a:effectLst/>
        </p:spPr>
        <p:txBody>
          <a:bodyPr vert="horz" wrap="square" lIns="88240" tIns="44120" rIns="88240" bIns="44120" numCol="1" anchor="b" anchorCtr="0" compatLnSpc="1">
            <a:prstTxWarp prst="textNoShape">
              <a:avLst/>
            </a:prstTxWarp>
          </a:bodyPr>
          <a:lstStyle>
            <a:lvl1pPr algn="l" defTabSz="882650">
              <a:defRPr sz="1200" smtClean="0"/>
            </a:lvl1pPr>
          </a:lstStyle>
          <a:p>
            <a:pPr>
              <a:defRPr/>
            </a:pPr>
            <a:endParaRPr lang="en-US" altLang="zh-CN"/>
          </a:p>
        </p:txBody>
      </p:sp>
      <p:sp>
        <p:nvSpPr>
          <p:cNvPr id="400389" name="Rectangle 5"/>
          <p:cNvSpPr>
            <a:spLocks noGrp="1" noChangeArrowheads="1"/>
          </p:cNvSpPr>
          <p:nvPr>
            <p:ph type="sldNum" sz="quarter" idx="3"/>
          </p:nvPr>
        </p:nvSpPr>
        <p:spPr bwMode="auto">
          <a:xfrm>
            <a:off x="3849688" y="9432925"/>
            <a:ext cx="2946400" cy="495300"/>
          </a:xfrm>
          <a:prstGeom prst="rect">
            <a:avLst/>
          </a:prstGeom>
          <a:noFill/>
          <a:ln w="9525">
            <a:noFill/>
            <a:miter lim="800000"/>
            <a:headEnd/>
            <a:tailEnd/>
          </a:ln>
          <a:effectLst/>
        </p:spPr>
        <p:txBody>
          <a:bodyPr vert="horz" wrap="square" lIns="88240" tIns="44120" rIns="88240" bIns="44120" numCol="1" anchor="b" anchorCtr="0" compatLnSpc="1">
            <a:prstTxWarp prst="textNoShape">
              <a:avLst/>
            </a:prstTxWarp>
          </a:bodyPr>
          <a:lstStyle>
            <a:lvl1pPr algn="r" defTabSz="882650">
              <a:defRPr sz="1200" smtClean="0"/>
            </a:lvl1pPr>
          </a:lstStyle>
          <a:p>
            <a:pPr>
              <a:defRPr/>
            </a:pPr>
            <a:fld id="{86C6040A-DB26-4FE8-9C8F-A68B36FCBE78}" type="slidenum">
              <a:rPr lang="en-US" altLang="zh-CN"/>
              <a:pPr>
                <a:defRPr/>
              </a:pPr>
              <a:t>‹#›</a:t>
            </a:fld>
            <a:endParaRPr lang="en-US" altLang="zh-CN"/>
          </a:p>
        </p:txBody>
      </p:sp>
    </p:spTree>
    <p:extLst>
      <p:ext uri="{BB962C8B-B14F-4D97-AF65-F5344CB8AC3E}">
        <p14:creationId xmlns:p14="http://schemas.microsoft.com/office/powerpoint/2010/main" val="1571941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lvl1pPr algn="l">
              <a:defRPr sz="1200" smtClean="0"/>
            </a:lvl1pPr>
          </a:lstStyle>
          <a:p>
            <a:pPr>
              <a:defRPr/>
            </a:pPr>
            <a:endParaRPr lang="en-US" altLang="zh-CN"/>
          </a:p>
        </p:txBody>
      </p:sp>
      <p:sp>
        <p:nvSpPr>
          <p:cNvPr id="4099"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lvl1pPr algn="r">
              <a:defRPr sz="1200" smtClean="0"/>
            </a:lvl1pPr>
          </a:lstStyle>
          <a:p>
            <a:pPr>
              <a:defRPr/>
            </a:pPr>
            <a:endParaRPr lang="en-US" altLang="zh-CN"/>
          </a:p>
        </p:txBody>
      </p:sp>
      <p:sp>
        <p:nvSpPr>
          <p:cNvPr id="30724" name="Rectangle 4"/>
          <p:cNvSpPr>
            <a:spLocks noGrp="1" noRot="1" noChangeAspect="1" noChangeArrowheads="1" noTextEdit="1"/>
          </p:cNvSpPr>
          <p:nvPr>
            <p:ph type="sldImg" idx="2"/>
          </p:nvPr>
        </p:nvSpPr>
        <p:spPr bwMode="auto">
          <a:xfrm>
            <a:off x="915988" y="744538"/>
            <a:ext cx="4965700"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79450" y="4716463"/>
            <a:ext cx="5438775" cy="4468812"/>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431338"/>
            <a:ext cx="2946400" cy="496887"/>
          </a:xfrm>
          <a:prstGeom prst="rect">
            <a:avLst/>
          </a:prstGeom>
          <a:noFill/>
          <a:ln w="9525">
            <a:noFill/>
            <a:miter lim="800000"/>
            <a:headEnd/>
            <a:tailEnd/>
          </a:ln>
          <a:effectLst/>
        </p:spPr>
        <p:txBody>
          <a:bodyPr vert="horz" wrap="square" lIns="91434" tIns="45717" rIns="91434" bIns="45717" numCol="1" anchor="b" anchorCtr="0" compatLnSpc="1">
            <a:prstTxWarp prst="textNoShape">
              <a:avLst/>
            </a:prstTxWarp>
          </a:bodyPr>
          <a:lstStyle>
            <a:lvl1pPr algn="l">
              <a:defRPr sz="1200" smtClean="0"/>
            </a:lvl1pPr>
          </a:lstStyle>
          <a:p>
            <a:pPr>
              <a:defRPr/>
            </a:pPr>
            <a:endParaRPr lang="en-US" altLang="zh-CN"/>
          </a:p>
        </p:txBody>
      </p:sp>
      <p:sp>
        <p:nvSpPr>
          <p:cNvPr id="4103" name="Rectangle 7"/>
          <p:cNvSpPr>
            <a:spLocks noGrp="1" noChangeArrowheads="1"/>
          </p:cNvSpPr>
          <p:nvPr>
            <p:ph type="sldNum" sz="quarter" idx="5"/>
          </p:nvPr>
        </p:nvSpPr>
        <p:spPr bwMode="auto">
          <a:xfrm>
            <a:off x="3849688" y="9431338"/>
            <a:ext cx="2946400" cy="496887"/>
          </a:xfrm>
          <a:prstGeom prst="rect">
            <a:avLst/>
          </a:prstGeom>
          <a:noFill/>
          <a:ln w="9525">
            <a:noFill/>
            <a:miter lim="800000"/>
            <a:headEnd/>
            <a:tailEnd/>
          </a:ln>
          <a:effectLst/>
        </p:spPr>
        <p:txBody>
          <a:bodyPr vert="horz" wrap="square" lIns="91434" tIns="45717" rIns="91434" bIns="45717" numCol="1" anchor="b" anchorCtr="0" compatLnSpc="1">
            <a:prstTxWarp prst="textNoShape">
              <a:avLst/>
            </a:prstTxWarp>
          </a:bodyPr>
          <a:lstStyle>
            <a:lvl1pPr algn="r">
              <a:defRPr sz="1200" smtClean="0"/>
            </a:lvl1pPr>
          </a:lstStyle>
          <a:p>
            <a:pPr>
              <a:defRPr/>
            </a:pPr>
            <a:fld id="{F85B037E-2EBB-49DA-8D5A-998CB01367D4}" type="slidenum">
              <a:rPr lang="en-US" altLang="zh-CN"/>
              <a:pPr>
                <a:defRPr/>
              </a:pPr>
              <a:t>‹#›</a:t>
            </a:fld>
            <a:endParaRPr lang="en-US" altLang="zh-CN"/>
          </a:p>
        </p:txBody>
      </p:sp>
    </p:spTree>
    <p:extLst>
      <p:ext uri="{BB962C8B-B14F-4D97-AF65-F5344CB8AC3E}">
        <p14:creationId xmlns:p14="http://schemas.microsoft.com/office/powerpoint/2010/main" val="31028037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fld id="{F3FB8E95-963D-43F4-83B3-E64C1C3B3A1E}" type="slidenum">
              <a:rPr lang="en-US" altLang="zh-CN"/>
              <a:pPr eaLnBrk="1" hangingPunct="1"/>
              <a:t>1</a:t>
            </a:fld>
            <a:endParaRPr lang="en-US" altLang="zh-CN"/>
          </a:p>
        </p:txBody>
      </p:sp>
      <p:sp>
        <p:nvSpPr>
          <p:cNvPr id="31747" name="Rectangle 2"/>
          <p:cNvSpPr>
            <a:spLocks noGrp="1" noRot="1" noChangeAspect="1" noChangeArrowheads="1" noTextEdit="1"/>
          </p:cNvSpPr>
          <p:nvPr>
            <p:ph type="sldImg"/>
          </p:nvPr>
        </p:nvSpPr>
        <p:spPr>
          <a:xfrm>
            <a:off x="917575" y="746125"/>
            <a:ext cx="4964113" cy="3722688"/>
          </a:xfrm>
          <a:ln/>
        </p:spPr>
      </p:sp>
      <p:sp>
        <p:nvSpPr>
          <p:cNvPr id="31748" name="Rectangle 3"/>
          <p:cNvSpPr>
            <a:spLocks noGrp="1" noChangeArrowheads="1"/>
          </p:cNvSpPr>
          <p:nvPr>
            <p:ph type="body" idx="1"/>
          </p:nvPr>
        </p:nvSpPr>
        <p:spPr>
          <a:xfrm>
            <a:off x="906463" y="4716463"/>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GOCE</a:t>
            </a:r>
            <a:r>
              <a:rPr lang="zh-CN" altLang="en-US" dirty="0" smtClean="0"/>
              <a:t>（西班牙语，享受），</a:t>
            </a:r>
            <a:r>
              <a:rPr lang="en-US" altLang="zh-CN" dirty="0" smtClean="0"/>
              <a:t>2009</a:t>
            </a:r>
            <a:r>
              <a:rPr lang="zh-CN" altLang="en-US" dirty="0" smtClean="0"/>
              <a:t>年升空，轨道高度</a:t>
            </a:r>
            <a:r>
              <a:rPr lang="en-US" altLang="zh-CN" dirty="0" smtClean="0"/>
              <a:t>250KM</a:t>
            </a:r>
            <a:r>
              <a:rPr lang="zh-CN" altLang="en-US" dirty="0" smtClean="0"/>
              <a:t>，考虑大气阻力，有独特的气动外形和离子推进平衡，核心是一个精度为</a:t>
            </a:r>
            <a:r>
              <a:rPr lang="en-US" altLang="zh-CN" dirty="0" smtClean="0"/>
              <a:t>10^{-7}</a:t>
            </a:r>
            <a:r>
              <a:rPr lang="zh-CN" altLang="en-US" dirty="0" smtClean="0"/>
              <a:t>的重力梯度仪。无法在地面测试，直接发射升空。将大地水准面定义到厘米量级的精度。</a:t>
            </a:r>
            <a:endParaRPr lang="en-US" altLang="zh-CN" dirty="0" smtClean="0"/>
          </a:p>
          <a:p>
            <a:pPr eaLnBrk="1" hangingPunct="1"/>
            <a:r>
              <a:rPr lang="en-US" altLang="zh-CN" dirty="0" smtClean="0"/>
              <a:t>Grace</a:t>
            </a:r>
            <a:r>
              <a:rPr lang="zh-CN" altLang="en-US" dirty="0" smtClean="0"/>
              <a:t>（优雅、恩典），</a:t>
            </a:r>
            <a:r>
              <a:rPr lang="en-US" altLang="zh-CN" dirty="0" smtClean="0"/>
              <a:t>NASA</a:t>
            </a:r>
            <a:r>
              <a:rPr lang="zh-CN" altLang="en-US" dirty="0" smtClean="0"/>
              <a:t>和德国合作项目，</a:t>
            </a:r>
            <a:r>
              <a:rPr lang="en-US" altLang="zh-CN" dirty="0" smtClean="0"/>
              <a:t>2002</a:t>
            </a:r>
            <a:r>
              <a:rPr lang="zh-CN" altLang="en-US" dirty="0" smtClean="0"/>
              <a:t>年升空。轨道高度</a:t>
            </a:r>
            <a:r>
              <a:rPr lang="en-US" altLang="zh-CN" dirty="0" smtClean="0"/>
              <a:t>500</a:t>
            </a:r>
            <a:r>
              <a:rPr lang="zh-CN" altLang="en-US" dirty="0" smtClean="0"/>
              <a:t>公里，两个相同的模块（</a:t>
            </a:r>
            <a:r>
              <a:rPr lang="en-US" altLang="zh-CN" dirty="0" smtClean="0"/>
              <a:t>Tom &amp; Jerry</a:t>
            </a:r>
            <a:r>
              <a:rPr lang="zh-CN" altLang="en-US" dirty="0" smtClean="0"/>
              <a:t>），相距</a:t>
            </a:r>
            <a:r>
              <a:rPr lang="en-US" altLang="zh-CN" dirty="0" smtClean="0"/>
              <a:t>220</a:t>
            </a:r>
            <a:r>
              <a:rPr lang="zh-CN" altLang="en-US" dirty="0" smtClean="0"/>
              <a:t>公里，利用激光测距确定两者距离的变化，测距精度</a:t>
            </a:r>
            <a:r>
              <a:rPr lang="en-US" altLang="zh-CN" dirty="0" smtClean="0"/>
              <a:t>10</a:t>
            </a:r>
            <a:r>
              <a:rPr lang="zh-CN" altLang="en-US" dirty="0" smtClean="0"/>
              <a:t>微米。</a:t>
            </a:r>
            <a:endParaRPr lang="zh-CN" altLang="zh-CN" dirty="0" smtClean="0"/>
          </a:p>
        </p:txBody>
      </p:sp>
    </p:spTree>
    <p:extLst>
      <p:ext uri="{BB962C8B-B14F-4D97-AF65-F5344CB8AC3E}">
        <p14:creationId xmlns:p14="http://schemas.microsoft.com/office/powerpoint/2010/main" val="4138597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eaLnBrk="1" hangingPunct="1"/>
            <a:fld id="{3BB5E689-A615-41CF-AA10-7F580AA15D26}" type="slidenum">
              <a:rPr lang="en-US" altLang="zh-CN"/>
              <a:pPr eaLnBrk="1" hangingPunct="1"/>
              <a:t>2</a:t>
            </a:fld>
            <a:endParaRPr lang="en-US" altLang="zh-CN"/>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err="1" smtClean="0"/>
              <a:t>Jeffreys</a:t>
            </a:r>
            <a:r>
              <a:rPr lang="zh-CN" altLang="en-US" dirty="0" smtClean="0"/>
              <a:t>研究数学在众多科学领域中的应用</a:t>
            </a:r>
            <a:r>
              <a:rPr lang="en-US" altLang="zh-CN" dirty="0" smtClean="0"/>
              <a:t>.</a:t>
            </a:r>
            <a:r>
              <a:rPr lang="zh-CN" altLang="en-US" dirty="0" smtClean="0"/>
              <a:t>地球物理学中研究地震、大气环流，第一个发现地球有液态核。天文学中他研究外行星结构模型、太阳系起源。获皇家天文学会</a:t>
            </a:r>
            <a:r>
              <a:rPr lang="en-US" altLang="zh-CN" dirty="0" smtClean="0"/>
              <a:t>(R.A.S,1937)</a:t>
            </a:r>
            <a:r>
              <a:rPr lang="zh-CN" altLang="en-US" dirty="0" smtClean="0"/>
              <a:t>、皇家伦敦学会</a:t>
            </a:r>
            <a:r>
              <a:rPr lang="en-US" altLang="zh-CN" dirty="0" smtClean="0"/>
              <a:t>(R.S.London,1948)</a:t>
            </a:r>
            <a:r>
              <a:rPr lang="zh-CN" altLang="en-US" dirty="0" smtClean="0"/>
              <a:t>表彰</a:t>
            </a:r>
            <a:r>
              <a:rPr lang="en-US" altLang="zh-CN" dirty="0" smtClean="0"/>
              <a:t>, 1953</a:t>
            </a:r>
            <a:r>
              <a:rPr lang="zh-CN" altLang="en-US" dirty="0" smtClean="0"/>
              <a:t>年受爵位</a:t>
            </a:r>
            <a:r>
              <a:rPr lang="en-US" altLang="zh-CN" dirty="0" smtClean="0"/>
              <a:t>. </a:t>
            </a:r>
          </a:p>
          <a:p>
            <a:pPr eaLnBrk="1" hangingPunct="1"/>
            <a:r>
              <a:rPr lang="en-US" altLang="zh-CN" i="1" dirty="0" smtClean="0"/>
              <a:t>Harold was held in respect, indeed reverence, in many countries, but in those who knew him well it was more than respect or reverence that he inspired, it was affection, affection for a man who for all his impressive abilities as a mathematician, for all his wide and deep knowledge, for all he had done to develop geophysics, was at heart a very friendly, unassuming person, quite free of pride or pretension</a:t>
            </a:r>
            <a:r>
              <a:rPr lang="en-US" altLang="zh-CN" dirty="0" smtClean="0"/>
              <a:t> </a:t>
            </a:r>
          </a:p>
        </p:txBody>
      </p:sp>
    </p:spTree>
    <p:extLst>
      <p:ext uri="{BB962C8B-B14F-4D97-AF65-F5344CB8AC3E}">
        <p14:creationId xmlns:p14="http://schemas.microsoft.com/office/powerpoint/2010/main" val="1207163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理解引力势的几何形状</a:t>
            </a:r>
            <a:endParaRPr lang="zh-CN" altLang="en-US" dirty="0"/>
          </a:p>
        </p:txBody>
      </p:sp>
      <p:sp>
        <p:nvSpPr>
          <p:cNvPr id="4" name="灯片编号占位符 3"/>
          <p:cNvSpPr>
            <a:spLocks noGrp="1"/>
          </p:cNvSpPr>
          <p:nvPr>
            <p:ph type="sldNum" sz="quarter" idx="10"/>
          </p:nvPr>
        </p:nvSpPr>
        <p:spPr/>
        <p:txBody>
          <a:bodyPr/>
          <a:lstStyle/>
          <a:p>
            <a:pPr>
              <a:defRPr/>
            </a:pPr>
            <a:fld id="{F85B037E-2EBB-49DA-8D5A-998CB01367D4}" type="slidenum">
              <a:rPr lang="en-US" altLang="zh-CN" smtClean="0"/>
              <a:pPr>
                <a:defRPr/>
              </a:pPr>
              <a:t>3</a:t>
            </a:fld>
            <a:endParaRPr lang="en-US" altLang="zh-CN"/>
          </a:p>
        </p:txBody>
      </p:sp>
    </p:spTree>
    <p:extLst>
      <p:ext uri="{BB962C8B-B14F-4D97-AF65-F5344CB8AC3E}">
        <p14:creationId xmlns:p14="http://schemas.microsoft.com/office/powerpoint/2010/main" val="1642355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95266347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2034237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2413" y="188913"/>
            <a:ext cx="2084387"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4488" y="188913"/>
            <a:ext cx="6105525" cy="59372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8811471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7717521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5100122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7400225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1682810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3744730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489903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347442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5861121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bwMode="auto">
          <a:xfrm>
            <a:off x="344488" y="188913"/>
            <a:ext cx="655161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23555" name="Picture 3" descr="NJU"/>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86600" y="249238"/>
            <a:ext cx="16764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7540" name="Line 4"/>
          <p:cNvSpPr>
            <a:spLocks noChangeShapeType="1"/>
          </p:cNvSpPr>
          <p:nvPr/>
        </p:nvSpPr>
        <p:spPr bwMode="auto">
          <a:xfrm>
            <a:off x="457200" y="908050"/>
            <a:ext cx="8305800" cy="0"/>
          </a:xfrm>
          <a:prstGeom prst="line">
            <a:avLst/>
          </a:prstGeom>
          <a:noFill/>
          <a:ln w="44450">
            <a:solidFill>
              <a:srgbClr val="FFFF00"/>
            </a:solidFill>
            <a:round/>
            <a:headEnd/>
            <a:tailEnd/>
          </a:ln>
          <a:effectLst/>
        </p:spPr>
        <p:txBody>
          <a:bodyPr/>
          <a:lstStyle/>
          <a:p>
            <a:pPr>
              <a:defRPr/>
            </a:pPr>
            <a:endParaRPr lang="zh-CN" altLang="en-US"/>
          </a:p>
        </p:txBody>
      </p:sp>
      <p:sp>
        <p:nvSpPr>
          <p:cNvPr id="577541" name="Line 5"/>
          <p:cNvSpPr>
            <a:spLocks noChangeShapeType="1"/>
          </p:cNvSpPr>
          <p:nvPr/>
        </p:nvSpPr>
        <p:spPr bwMode="auto">
          <a:xfrm>
            <a:off x="457200" y="831850"/>
            <a:ext cx="8305800" cy="0"/>
          </a:xfrm>
          <a:prstGeom prst="line">
            <a:avLst/>
          </a:prstGeom>
          <a:noFill/>
          <a:ln w="50800">
            <a:solidFill>
              <a:srgbClr val="0000FF"/>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577538"/>
                                        </p:tgtEl>
                                        <p:attrNameLst>
                                          <p:attrName>style.visibility</p:attrName>
                                        </p:attrNameLst>
                                      </p:cBhvr>
                                      <p:to>
                                        <p:strVal val="visible"/>
                                      </p:to>
                                    </p:set>
                                    <p:anim calcmode="lin" valueType="num">
                                      <p:cBhvr>
                                        <p:cTn id="7" dur="1000" fill="hold"/>
                                        <p:tgtEl>
                                          <p:spTgt spid="577538"/>
                                        </p:tgtEl>
                                        <p:attrNameLst>
                                          <p:attrName>ppt_x</p:attrName>
                                        </p:attrNameLst>
                                      </p:cBhvr>
                                      <p:tavLst>
                                        <p:tav tm="0">
                                          <p:val>
                                            <p:strVal val="#ppt_x-.2"/>
                                          </p:val>
                                        </p:tav>
                                        <p:tav tm="100000">
                                          <p:val>
                                            <p:strVal val="#ppt_x"/>
                                          </p:val>
                                        </p:tav>
                                      </p:tavLst>
                                    </p:anim>
                                    <p:anim calcmode="lin" valueType="num">
                                      <p:cBhvr>
                                        <p:cTn id="8" dur="1000" fill="hold"/>
                                        <p:tgtEl>
                                          <p:spTgt spid="577538"/>
                                        </p:tgtEl>
                                        <p:attrNameLst>
                                          <p:attrName>ppt_y</p:attrName>
                                        </p:attrNameLst>
                                      </p:cBhvr>
                                      <p:tavLst>
                                        <p:tav tm="0">
                                          <p:val>
                                            <p:strVal val="#ppt_y"/>
                                          </p:val>
                                        </p:tav>
                                        <p:tav tm="100000">
                                          <p:val>
                                            <p:strVal val="#ppt_y"/>
                                          </p:val>
                                        </p:tav>
                                      </p:tavLst>
                                    </p:anim>
                                    <p:animEffect transition="in" filter="wipe(right)" prLst="gradientSize: 0.1">
                                      <p:cBhvr>
                                        <p:cTn id="9" dur="1000"/>
                                        <p:tgtEl>
                                          <p:spTgt spid="577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38" grpId="0"/>
    </p:bldLst>
  </p:timing>
  <p:txStyles>
    <p:titleStyle>
      <a:lvl1pPr algn="l" rtl="0" eaLnBrk="0" fontAlgn="base" hangingPunct="0">
        <a:spcBef>
          <a:spcPct val="0"/>
        </a:spcBef>
        <a:spcAft>
          <a:spcPct val="0"/>
        </a:spcAft>
        <a:defRPr sz="3200" b="1">
          <a:solidFill>
            <a:srgbClr val="0000FF"/>
          </a:solidFill>
          <a:latin typeface="+mj-lt"/>
          <a:ea typeface="+mj-ea"/>
          <a:cs typeface="+mj-cs"/>
        </a:defRPr>
      </a:lvl1pPr>
      <a:lvl2pPr algn="l" rtl="0" eaLnBrk="0" fontAlgn="base" hangingPunct="0">
        <a:spcBef>
          <a:spcPct val="0"/>
        </a:spcBef>
        <a:spcAft>
          <a:spcPct val="0"/>
        </a:spcAft>
        <a:defRPr sz="3200" b="1">
          <a:solidFill>
            <a:srgbClr val="0000FF"/>
          </a:solidFill>
          <a:latin typeface="Arial" charset="0"/>
          <a:ea typeface="宋体" charset="-122"/>
        </a:defRPr>
      </a:lvl2pPr>
      <a:lvl3pPr algn="l" rtl="0" eaLnBrk="0" fontAlgn="base" hangingPunct="0">
        <a:spcBef>
          <a:spcPct val="0"/>
        </a:spcBef>
        <a:spcAft>
          <a:spcPct val="0"/>
        </a:spcAft>
        <a:defRPr sz="3200" b="1">
          <a:solidFill>
            <a:srgbClr val="0000FF"/>
          </a:solidFill>
          <a:latin typeface="Arial" charset="0"/>
          <a:ea typeface="宋体" charset="-122"/>
        </a:defRPr>
      </a:lvl3pPr>
      <a:lvl4pPr algn="l" rtl="0" eaLnBrk="0" fontAlgn="base" hangingPunct="0">
        <a:spcBef>
          <a:spcPct val="0"/>
        </a:spcBef>
        <a:spcAft>
          <a:spcPct val="0"/>
        </a:spcAft>
        <a:defRPr sz="3200" b="1">
          <a:solidFill>
            <a:srgbClr val="0000FF"/>
          </a:solidFill>
          <a:latin typeface="Arial" charset="0"/>
          <a:ea typeface="宋体" charset="-122"/>
        </a:defRPr>
      </a:lvl4pPr>
      <a:lvl5pPr algn="l" rtl="0" eaLnBrk="0" fontAlgn="base" hangingPunct="0">
        <a:spcBef>
          <a:spcPct val="0"/>
        </a:spcBef>
        <a:spcAft>
          <a:spcPct val="0"/>
        </a:spcAft>
        <a:defRPr sz="3200" b="1">
          <a:solidFill>
            <a:srgbClr val="0000FF"/>
          </a:solidFill>
          <a:latin typeface="Arial" charset="0"/>
          <a:ea typeface="宋体" charset="-122"/>
        </a:defRPr>
      </a:lvl5pPr>
      <a:lvl6pPr marL="457200" algn="l" rtl="0" fontAlgn="base">
        <a:spcBef>
          <a:spcPct val="0"/>
        </a:spcBef>
        <a:spcAft>
          <a:spcPct val="0"/>
        </a:spcAft>
        <a:defRPr sz="3200" b="1">
          <a:solidFill>
            <a:srgbClr val="0000FF"/>
          </a:solidFill>
          <a:latin typeface="Arial" charset="0"/>
          <a:ea typeface="宋体" charset="-122"/>
        </a:defRPr>
      </a:lvl6pPr>
      <a:lvl7pPr marL="914400" algn="l" rtl="0" fontAlgn="base">
        <a:spcBef>
          <a:spcPct val="0"/>
        </a:spcBef>
        <a:spcAft>
          <a:spcPct val="0"/>
        </a:spcAft>
        <a:defRPr sz="3200" b="1">
          <a:solidFill>
            <a:srgbClr val="0000FF"/>
          </a:solidFill>
          <a:latin typeface="Arial" charset="0"/>
          <a:ea typeface="宋体" charset="-122"/>
        </a:defRPr>
      </a:lvl7pPr>
      <a:lvl8pPr marL="1371600" algn="l" rtl="0" fontAlgn="base">
        <a:spcBef>
          <a:spcPct val="0"/>
        </a:spcBef>
        <a:spcAft>
          <a:spcPct val="0"/>
        </a:spcAft>
        <a:defRPr sz="3200" b="1">
          <a:solidFill>
            <a:srgbClr val="0000FF"/>
          </a:solidFill>
          <a:latin typeface="Arial" charset="0"/>
          <a:ea typeface="宋体" charset="-122"/>
        </a:defRPr>
      </a:lvl8pPr>
      <a:lvl9pPr marL="1828800" algn="l" rtl="0" fontAlgn="base">
        <a:spcBef>
          <a:spcPct val="0"/>
        </a:spcBef>
        <a:spcAft>
          <a:spcPct val="0"/>
        </a:spcAft>
        <a:defRPr sz="3200" b="1">
          <a:solidFill>
            <a:srgbClr val="0000FF"/>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18" Type="http://schemas.openxmlformats.org/officeDocument/2006/relationships/oleObject" Target="../embeddings/oleObject8.bin"/><Relationship Id="rId26" Type="http://schemas.openxmlformats.org/officeDocument/2006/relationships/image" Target="../media/image13.gif"/><Relationship Id="rId3" Type="http://schemas.openxmlformats.org/officeDocument/2006/relationships/notesSlide" Target="../notesSlides/notesSlide1.xml"/><Relationship Id="rId21" Type="http://schemas.openxmlformats.org/officeDocument/2006/relationships/image" Target="../media/image10.wmf"/><Relationship Id="rId7" Type="http://schemas.openxmlformats.org/officeDocument/2006/relationships/image" Target="../media/image3.wmf"/><Relationship Id="rId12" Type="http://schemas.openxmlformats.org/officeDocument/2006/relationships/oleObject" Target="../embeddings/oleObject5.bin"/><Relationship Id="rId17" Type="http://schemas.openxmlformats.org/officeDocument/2006/relationships/image" Target="../media/image8.wmf"/><Relationship Id="rId25" Type="http://schemas.openxmlformats.org/officeDocument/2006/relationships/image" Target="../media/image12.wmf"/><Relationship Id="rId2" Type="http://schemas.openxmlformats.org/officeDocument/2006/relationships/slideLayout" Target="../slideLayouts/slideLayout2.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24" Type="http://schemas.openxmlformats.org/officeDocument/2006/relationships/oleObject" Target="../embeddings/oleObject11.bin"/><Relationship Id="rId5" Type="http://schemas.openxmlformats.org/officeDocument/2006/relationships/image" Target="../media/image2.wmf"/><Relationship Id="rId15" Type="http://schemas.openxmlformats.org/officeDocument/2006/relationships/image" Target="../media/image7.wmf"/><Relationship Id="rId23" Type="http://schemas.openxmlformats.org/officeDocument/2006/relationships/image" Target="../media/image11.wmf"/><Relationship Id="rId10" Type="http://schemas.openxmlformats.org/officeDocument/2006/relationships/oleObject" Target="../embeddings/oleObject4.bin"/><Relationship Id="rId19" Type="http://schemas.openxmlformats.org/officeDocument/2006/relationships/image" Target="../media/image9.wmf"/><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14.gif"/></Relationships>
</file>

<file path=ppt/slides/_rels/slide10.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5.wmf"/><Relationship Id="rId5" Type="http://schemas.openxmlformats.org/officeDocument/2006/relationships/oleObject" Target="../embeddings/oleObject50.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52.bin"/></Relationships>
</file>

<file path=ppt/slides/_rels/slide11.xml.rels><?xml version="1.0" encoding="UTF-8" standalone="yes"?>
<Relationships xmlns="http://schemas.openxmlformats.org/package/2006/relationships"><Relationship Id="rId13" Type="http://schemas.openxmlformats.org/officeDocument/2006/relationships/oleObject" Target="../embeddings/oleObject58.bin"/><Relationship Id="rId18" Type="http://schemas.openxmlformats.org/officeDocument/2006/relationships/image" Target="../media/image7.wmf"/><Relationship Id="rId26" Type="http://schemas.openxmlformats.org/officeDocument/2006/relationships/image" Target="../media/image61.wmf"/><Relationship Id="rId39" Type="http://schemas.openxmlformats.org/officeDocument/2006/relationships/oleObject" Target="../embeddings/oleObject71.bin"/><Relationship Id="rId21" Type="http://schemas.openxmlformats.org/officeDocument/2006/relationships/oleObject" Target="../embeddings/oleObject62.bin"/><Relationship Id="rId34" Type="http://schemas.openxmlformats.org/officeDocument/2006/relationships/image" Target="../media/image65.wmf"/><Relationship Id="rId7" Type="http://schemas.openxmlformats.org/officeDocument/2006/relationships/oleObject" Target="../embeddings/oleObject55.bin"/><Relationship Id="rId12" Type="http://schemas.openxmlformats.org/officeDocument/2006/relationships/image" Target="../media/image4.wmf"/><Relationship Id="rId17" Type="http://schemas.openxmlformats.org/officeDocument/2006/relationships/oleObject" Target="../embeddings/oleObject60.bin"/><Relationship Id="rId25" Type="http://schemas.openxmlformats.org/officeDocument/2006/relationships/oleObject" Target="../embeddings/oleObject64.bin"/><Relationship Id="rId33" Type="http://schemas.openxmlformats.org/officeDocument/2006/relationships/oleObject" Target="../embeddings/oleObject68.bin"/><Relationship Id="rId38" Type="http://schemas.openxmlformats.org/officeDocument/2006/relationships/image" Target="../media/image67.wmf"/><Relationship Id="rId2" Type="http://schemas.openxmlformats.org/officeDocument/2006/relationships/slideLayout" Target="../slideLayouts/slideLayout2.xml"/><Relationship Id="rId16" Type="http://schemas.openxmlformats.org/officeDocument/2006/relationships/image" Target="../media/image6.wmf"/><Relationship Id="rId20" Type="http://schemas.openxmlformats.org/officeDocument/2006/relationships/image" Target="../media/image8.wmf"/><Relationship Id="rId29" Type="http://schemas.openxmlformats.org/officeDocument/2006/relationships/oleObject" Target="../embeddings/oleObject66.bin"/><Relationship Id="rId1" Type="http://schemas.openxmlformats.org/officeDocument/2006/relationships/vmlDrawing" Target="../drawings/vmlDrawing11.vml"/><Relationship Id="rId6" Type="http://schemas.openxmlformats.org/officeDocument/2006/relationships/image" Target="../media/image59.wmf"/><Relationship Id="rId11" Type="http://schemas.openxmlformats.org/officeDocument/2006/relationships/oleObject" Target="../embeddings/oleObject57.bin"/><Relationship Id="rId24" Type="http://schemas.openxmlformats.org/officeDocument/2006/relationships/image" Target="../media/image10.wmf"/><Relationship Id="rId32" Type="http://schemas.openxmlformats.org/officeDocument/2006/relationships/image" Target="../media/image64.wmf"/><Relationship Id="rId37" Type="http://schemas.openxmlformats.org/officeDocument/2006/relationships/oleObject" Target="../embeddings/oleObject70.bin"/><Relationship Id="rId40" Type="http://schemas.openxmlformats.org/officeDocument/2006/relationships/image" Target="../media/image68.wmf"/><Relationship Id="rId5" Type="http://schemas.openxmlformats.org/officeDocument/2006/relationships/oleObject" Target="../embeddings/oleObject54.bin"/><Relationship Id="rId15" Type="http://schemas.openxmlformats.org/officeDocument/2006/relationships/oleObject" Target="../embeddings/oleObject59.bin"/><Relationship Id="rId23" Type="http://schemas.openxmlformats.org/officeDocument/2006/relationships/oleObject" Target="../embeddings/oleObject63.bin"/><Relationship Id="rId28" Type="http://schemas.openxmlformats.org/officeDocument/2006/relationships/image" Target="../media/image62.wmf"/><Relationship Id="rId36" Type="http://schemas.openxmlformats.org/officeDocument/2006/relationships/image" Target="../media/image66.wmf"/><Relationship Id="rId10" Type="http://schemas.openxmlformats.org/officeDocument/2006/relationships/image" Target="../media/image3.wmf"/><Relationship Id="rId19" Type="http://schemas.openxmlformats.org/officeDocument/2006/relationships/oleObject" Target="../embeddings/oleObject61.bin"/><Relationship Id="rId31" Type="http://schemas.openxmlformats.org/officeDocument/2006/relationships/oleObject" Target="../embeddings/oleObject67.bin"/><Relationship Id="rId4" Type="http://schemas.openxmlformats.org/officeDocument/2006/relationships/image" Target="../media/image58.wmf"/><Relationship Id="rId9" Type="http://schemas.openxmlformats.org/officeDocument/2006/relationships/oleObject" Target="../embeddings/oleObject56.bin"/><Relationship Id="rId14" Type="http://schemas.openxmlformats.org/officeDocument/2006/relationships/image" Target="../media/image5.wmf"/><Relationship Id="rId22" Type="http://schemas.openxmlformats.org/officeDocument/2006/relationships/image" Target="../media/image9.wmf"/><Relationship Id="rId27" Type="http://schemas.openxmlformats.org/officeDocument/2006/relationships/oleObject" Target="../embeddings/oleObject65.bin"/><Relationship Id="rId30" Type="http://schemas.openxmlformats.org/officeDocument/2006/relationships/image" Target="../media/image63.wmf"/><Relationship Id="rId35" Type="http://schemas.openxmlformats.org/officeDocument/2006/relationships/oleObject" Target="../embeddings/oleObject69.bin"/><Relationship Id="rId8" Type="http://schemas.openxmlformats.org/officeDocument/2006/relationships/image" Target="../media/image60.wmf"/><Relationship Id="rId3" Type="http://schemas.openxmlformats.org/officeDocument/2006/relationships/oleObject" Target="../embeddings/oleObject53.bin"/></Relationships>
</file>

<file path=ppt/slides/_rels/slide12.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70.wmf"/><Relationship Id="rId5" Type="http://schemas.openxmlformats.org/officeDocument/2006/relationships/oleObject" Target="../embeddings/oleObject73.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75.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2.xml"/><Relationship Id="rId7" Type="http://schemas.openxmlformats.org/officeDocument/2006/relationships/hyperlink" Target="http://mathworld.wolfram.com/LegendrePolynomial.html"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jpeg"/><Relationship Id="rId5" Type="http://schemas.openxmlformats.org/officeDocument/2006/relationships/image" Target="../media/image15.wmf"/><Relationship Id="rId4" Type="http://schemas.openxmlformats.org/officeDocument/2006/relationships/oleObject" Target="../embeddings/oleObject12.bin"/><Relationship Id="rId9" Type="http://schemas.openxmlformats.org/officeDocument/2006/relationships/image" Target="../media/image16.wmf"/></Relationships>
</file>

<file path=ppt/slides/_rels/slide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notesSlide" Target="../notesSlides/notesSlide3.xml"/><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png"/><Relationship Id="rId5" Type="http://schemas.openxmlformats.org/officeDocument/2006/relationships/image" Target="../media/image18.wmf"/><Relationship Id="rId10" Type="http://schemas.openxmlformats.org/officeDocument/2006/relationships/image" Target="../media/image20.wmf"/><Relationship Id="rId4" Type="http://schemas.openxmlformats.org/officeDocument/2006/relationships/oleObject" Target="../embeddings/oleObject14.bin"/><Relationship Id="rId9" Type="http://schemas.openxmlformats.org/officeDocument/2006/relationships/oleObject" Target="../embeddings/oleObject16.bin"/></Relationships>
</file>

<file path=ppt/slides/_rels/slide4.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0.bin"/></Relationships>
</file>

<file path=ppt/slides/_rels/slide5.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8.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5.bin"/></Relationships>
</file>

<file path=ppt/slides/_rels/slide6.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3.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0.bin"/><Relationship Id="rId14" Type="http://schemas.openxmlformats.org/officeDocument/2006/relationships/image" Target="../media/image37.wmf"/></Relationships>
</file>

<file path=ppt/slides/_rels/slide7.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9.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6.bin"/><Relationship Id="rId14" Type="http://schemas.openxmlformats.org/officeDocument/2006/relationships/image" Target="../media/image43.wmf"/></Relationships>
</file>

<file path=ppt/slides/_rels/slide8.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8.wmf"/><Relationship Id="rId2" Type="http://schemas.openxmlformats.org/officeDocument/2006/relationships/slideLayout" Target="../slideLayouts/slideLayout2.xml"/><Relationship Id="rId16" Type="http://schemas.openxmlformats.org/officeDocument/2006/relationships/image" Target="../media/image50.wmf"/><Relationship Id="rId1" Type="http://schemas.openxmlformats.org/officeDocument/2006/relationships/vmlDrawing" Target="../drawings/vmlDrawing8.vml"/><Relationship Id="rId6" Type="http://schemas.openxmlformats.org/officeDocument/2006/relationships/image" Target="../media/image45.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2.bin"/><Relationship Id="rId14" Type="http://schemas.openxmlformats.org/officeDocument/2006/relationships/image" Target="../media/image49.wmf"/></Relationships>
</file>

<file path=ppt/slides/_rels/slide9.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2.wmf"/><Relationship Id="rId5" Type="http://schemas.openxmlformats.org/officeDocument/2006/relationships/oleObject" Target="../embeddings/oleObject47.bin"/><Relationship Id="rId4" Type="http://schemas.openxmlformats.org/officeDocument/2006/relationships/image" Target="../media/image5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8"/>
          <p:cNvGraphicFramePr>
            <a:graphicFrameLocks noChangeAspect="1"/>
          </p:cNvGraphicFramePr>
          <p:nvPr>
            <p:extLst>
              <p:ext uri="{D42A27DB-BD31-4B8C-83A1-F6EECF244321}">
                <p14:modId xmlns:p14="http://schemas.microsoft.com/office/powerpoint/2010/main" val="2629116698"/>
              </p:ext>
            </p:extLst>
          </p:nvPr>
        </p:nvGraphicFramePr>
        <p:xfrm>
          <a:off x="398362" y="1017889"/>
          <a:ext cx="8229600" cy="1203325"/>
        </p:xfrm>
        <a:graphic>
          <a:graphicData uri="http://schemas.openxmlformats.org/presentationml/2006/ole">
            <mc:AlternateContent xmlns:mc="http://schemas.openxmlformats.org/markup-compatibility/2006">
              <mc:Choice xmlns:v="urn:schemas-microsoft-com:vml" Requires="v">
                <p:oleObj spid="_x0000_s1414" name="Equation" r:id="rId4" imgW="4609800" imgH="672840" progId="Equation.DSMT4">
                  <p:embed/>
                </p:oleObj>
              </mc:Choice>
              <mc:Fallback>
                <p:oleObj name="Equation" r:id="rId4" imgW="4609800" imgH="672840" progId="Equation.DSMT4">
                  <p:embed/>
                  <p:pic>
                    <p:nvPicPr>
                      <p:cNvPr id="0" name="Object 8"/>
                      <p:cNvPicPr>
                        <a:picLocks noChangeAspect="1" noChangeArrowheads="1"/>
                      </p:cNvPicPr>
                      <p:nvPr/>
                    </p:nvPicPr>
                    <p:blipFill>
                      <a:blip r:embed="rId5"/>
                      <a:srcRect/>
                      <a:stretch>
                        <a:fillRect/>
                      </a:stretch>
                    </p:blipFill>
                    <p:spPr bwMode="auto">
                      <a:xfrm>
                        <a:off x="398362" y="1017889"/>
                        <a:ext cx="8229600"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5" name="Rectangle 10"/>
          <p:cNvSpPr>
            <a:spLocks noGrp="1" noChangeArrowheads="1"/>
          </p:cNvSpPr>
          <p:nvPr>
            <p:ph type="title"/>
          </p:nvPr>
        </p:nvSpPr>
        <p:spPr/>
        <p:txBody>
          <a:bodyPr/>
          <a:lstStyle/>
          <a:p>
            <a:pPr eaLnBrk="1" hangingPunct="1"/>
            <a:r>
              <a:rPr lang="en-US" altLang="zh-CN" dirty="0" smtClean="0"/>
              <a:t>4.5 </a:t>
            </a:r>
            <a:r>
              <a:rPr lang="zh-CN" altLang="en-US" dirty="0" smtClean="0"/>
              <a:t>主天体形状摄动</a:t>
            </a:r>
          </a:p>
        </p:txBody>
      </p:sp>
      <p:grpSp>
        <p:nvGrpSpPr>
          <p:cNvPr id="1036" name="Group 32"/>
          <p:cNvGrpSpPr>
            <a:grpSpLocks/>
          </p:cNvGrpSpPr>
          <p:nvPr/>
        </p:nvGrpSpPr>
        <p:grpSpPr bwMode="auto">
          <a:xfrm>
            <a:off x="5617013" y="2098738"/>
            <a:ext cx="3375025" cy="4092575"/>
            <a:chOff x="3223" y="1607"/>
            <a:chExt cx="2126" cy="2578"/>
          </a:xfrm>
        </p:grpSpPr>
        <p:sp>
          <p:nvSpPr>
            <p:cNvPr id="1037" name="Line 11"/>
            <p:cNvSpPr>
              <a:spLocks noChangeShapeType="1"/>
            </p:cNvSpPr>
            <p:nvPr/>
          </p:nvSpPr>
          <p:spPr bwMode="auto">
            <a:xfrm>
              <a:off x="3534" y="3329"/>
              <a:ext cx="1045" cy="683"/>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8" name="Line 12"/>
            <p:cNvSpPr>
              <a:spLocks noChangeShapeType="1"/>
            </p:cNvSpPr>
            <p:nvPr/>
          </p:nvSpPr>
          <p:spPr bwMode="auto">
            <a:xfrm>
              <a:off x="3534" y="3329"/>
              <a:ext cx="1787" cy="0"/>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9" name="Line 13"/>
            <p:cNvSpPr>
              <a:spLocks noChangeShapeType="1"/>
            </p:cNvSpPr>
            <p:nvPr/>
          </p:nvSpPr>
          <p:spPr bwMode="auto">
            <a:xfrm flipV="1">
              <a:off x="3534" y="1630"/>
              <a:ext cx="0" cy="1699"/>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40" name="Line 14"/>
            <p:cNvSpPr>
              <a:spLocks noChangeShapeType="1"/>
            </p:cNvSpPr>
            <p:nvPr/>
          </p:nvSpPr>
          <p:spPr bwMode="auto">
            <a:xfrm flipV="1">
              <a:off x="3544" y="2099"/>
              <a:ext cx="1025" cy="12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41" name="Line 15"/>
            <p:cNvSpPr>
              <a:spLocks noChangeShapeType="1"/>
            </p:cNvSpPr>
            <p:nvPr/>
          </p:nvSpPr>
          <p:spPr bwMode="auto">
            <a:xfrm>
              <a:off x="4569" y="2109"/>
              <a:ext cx="0" cy="1435"/>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42" name="Line 16"/>
            <p:cNvSpPr>
              <a:spLocks noChangeShapeType="1"/>
            </p:cNvSpPr>
            <p:nvPr/>
          </p:nvSpPr>
          <p:spPr bwMode="auto">
            <a:xfrm>
              <a:off x="3533" y="3338"/>
              <a:ext cx="1026" cy="206"/>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43" name="Oval 17"/>
            <p:cNvSpPr>
              <a:spLocks noChangeArrowheads="1"/>
            </p:cNvSpPr>
            <p:nvPr/>
          </p:nvSpPr>
          <p:spPr bwMode="auto">
            <a:xfrm>
              <a:off x="3466" y="3231"/>
              <a:ext cx="136" cy="157"/>
            </a:xfrm>
            <a:prstGeom prst="ellipse">
              <a:avLst/>
            </a:prstGeom>
            <a:solidFill>
              <a:srgbClr val="FF0000"/>
            </a:solidFill>
            <a:ln w="28575" algn="ctr">
              <a:solidFill>
                <a:srgbClr val="FF0000"/>
              </a:solidFill>
              <a:round/>
              <a:headEnd/>
              <a:tailEnd/>
            </a:ln>
          </p:spPr>
          <p:txBody>
            <a:bodyPr wrap="none" anchor="ctr">
              <a:spAutoFit/>
            </a:bodyPr>
            <a:lstStyle/>
            <a:p>
              <a:endParaRPr lang="zh-CN" altLang="en-US"/>
            </a:p>
          </p:txBody>
        </p:sp>
        <p:sp>
          <p:nvSpPr>
            <p:cNvPr id="1044" name="Oval 18"/>
            <p:cNvSpPr>
              <a:spLocks noChangeArrowheads="1"/>
            </p:cNvSpPr>
            <p:nvPr/>
          </p:nvSpPr>
          <p:spPr bwMode="auto">
            <a:xfrm>
              <a:off x="4540" y="2060"/>
              <a:ext cx="56" cy="59"/>
            </a:xfrm>
            <a:prstGeom prst="ellipse">
              <a:avLst/>
            </a:prstGeom>
            <a:solidFill>
              <a:srgbClr val="0000CC"/>
            </a:solidFill>
            <a:ln w="28575" algn="ctr">
              <a:solidFill>
                <a:srgbClr val="0000CC"/>
              </a:solidFill>
              <a:round/>
              <a:headEnd/>
              <a:tailEnd/>
            </a:ln>
          </p:spPr>
          <p:txBody>
            <a:bodyPr wrap="none" anchor="ctr">
              <a:spAutoFit/>
            </a:bodyPr>
            <a:lstStyle/>
            <a:p>
              <a:endParaRPr lang="zh-CN" altLang="en-US"/>
            </a:p>
          </p:txBody>
        </p:sp>
        <p:graphicFrame>
          <p:nvGraphicFramePr>
            <p:cNvPr id="1027" name="Object 21"/>
            <p:cNvGraphicFramePr>
              <a:graphicFrameLocks noChangeAspect="1"/>
            </p:cNvGraphicFramePr>
            <p:nvPr/>
          </p:nvGraphicFramePr>
          <p:xfrm>
            <a:off x="3591" y="1607"/>
            <a:ext cx="188" cy="188"/>
          </p:xfrm>
          <a:graphic>
            <a:graphicData uri="http://schemas.openxmlformats.org/presentationml/2006/ole">
              <mc:AlternateContent xmlns:mc="http://schemas.openxmlformats.org/markup-compatibility/2006">
                <mc:Choice xmlns:v="urn:schemas-microsoft-com:vml" Requires="v">
                  <p:oleObj spid="_x0000_s1415" name="Equation" r:id="rId6" imgW="126720" imgH="126720" progId="Equation.DSMT4">
                    <p:embed/>
                  </p:oleObj>
                </mc:Choice>
                <mc:Fallback>
                  <p:oleObj name="Equation" r:id="rId6" imgW="126720" imgH="126720" progId="Equation.DSMT4">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1" y="1607"/>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22"/>
            <p:cNvGraphicFramePr>
              <a:graphicFrameLocks noChangeAspect="1"/>
            </p:cNvGraphicFramePr>
            <p:nvPr/>
          </p:nvGraphicFramePr>
          <p:xfrm>
            <a:off x="5161" y="3375"/>
            <a:ext cx="188" cy="244"/>
          </p:xfrm>
          <a:graphic>
            <a:graphicData uri="http://schemas.openxmlformats.org/presentationml/2006/ole">
              <mc:AlternateContent xmlns:mc="http://schemas.openxmlformats.org/markup-compatibility/2006">
                <mc:Choice xmlns:v="urn:schemas-microsoft-com:vml" Requires="v">
                  <p:oleObj spid="_x0000_s1416" name="Equation" r:id="rId8" imgW="126720" imgH="164880" progId="Equation.DSMT4">
                    <p:embed/>
                  </p:oleObj>
                </mc:Choice>
                <mc:Fallback>
                  <p:oleObj name="Equation" r:id="rId8" imgW="126720" imgH="164880" progId="Equation.DSMT4">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1" y="3375"/>
                          <a:ext cx="188"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9" name="Object 23"/>
            <p:cNvGraphicFramePr>
              <a:graphicFrameLocks noChangeAspect="1"/>
            </p:cNvGraphicFramePr>
            <p:nvPr/>
          </p:nvGraphicFramePr>
          <p:xfrm>
            <a:off x="4361" y="3997"/>
            <a:ext cx="187" cy="188"/>
          </p:xfrm>
          <a:graphic>
            <a:graphicData uri="http://schemas.openxmlformats.org/presentationml/2006/ole">
              <mc:AlternateContent xmlns:mc="http://schemas.openxmlformats.org/markup-compatibility/2006">
                <mc:Choice xmlns:v="urn:schemas-microsoft-com:vml" Requires="v">
                  <p:oleObj spid="_x0000_s1417" name="Equation" r:id="rId10" imgW="126720" imgH="126720" progId="Equation.DSMT4">
                    <p:embed/>
                  </p:oleObj>
                </mc:Choice>
                <mc:Fallback>
                  <p:oleObj name="Equation" r:id="rId10" imgW="126720" imgH="126720" progId="Equation.DSMT4">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61" y="3997"/>
                          <a:ext cx="187"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0" name="Object 24"/>
            <p:cNvGraphicFramePr>
              <a:graphicFrameLocks noChangeAspect="1"/>
            </p:cNvGraphicFramePr>
            <p:nvPr/>
          </p:nvGraphicFramePr>
          <p:xfrm>
            <a:off x="3223" y="3304"/>
            <a:ext cx="332" cy="371"/>
          </p:xfrm>
          <a:graphic>
            <a:graphicData uri="http://schemas.openxmlformats.org/presentationml/2006/ole">
              <mc:AlternateContent xmlns:mc="http://schemas.openxmlformats.org/markup-compatibility/2006">
                <mc:Choice xmlns:v="urn:schemas-microsoft-com:vml" Requires="v">
                  <p:oleObj spid="_x0000_s1418" name="Equation" r:id="rId12" imgW="215640" imgH="241200" progId="Equation.DSMT4">
                    <p:embed/>
                  </p:oleObj>
                </mc:Choice>
                <mc:Fallback>
                  <p:oleObj name="Equation" r:id="rId12" imgW="215640" imgH="241200" progId="Equation.DSMT4">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23" y="3304"/>
                          <a:ext cx="332"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1" name="Object 25"/>
            <p:cNvGraphicFramePr>
              <a:graphicFrameLocks noChangeAspect="1"/>
            </p:cNvGraphicFramePr>
            <p:nvPr/>
          </p:nvGraphicFramePr>
          <p:xfrm>
            <a:off x="4624" y="1978"/>
            <a:ext cx="277" cy="234"/>
          </p:xfrm>
          <a:graphic>
            <a:graphicData uri="http://schemas.openxmlformats.org/presentationml/2006/ole">
              <mc:AlternateContent xmlns:mc="http://schemas.openxmlformats.org/markup-compatibility/2006">
                <mc:Choice xmlns:v="urn:schemas-microsoft-com:vml" Requires="v">
                  <p:oleObj spid="_x0000_s1419" name="Equation" r:id="rId14" imgW="164880" imgH="139680" progId="Equation.DSMT4">
                    <p:embed/>
                  </p:oleObj>
                </mc:Choice>
                <mc:Fallback>
                  <p:oleObj name="Equation" r:id="rId14" imgW="164880" imgH="139680" progId="Equation.DSMT4">
                    <p:embed/>
                    <p:pic>
                      <p:nvPicPr>
                        <p:cNvPr id="0" name="Object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24" y="1978"/>
                          <a:ext cx="277"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5" name="Freeform 27"/>
            <p:cNvSpPr>
              <a:spLocks/>
            </p:cNvSpPr>
            <p:nvPr/>
          </p:nvSpPr>
          <p:spPr bwMode="auto">
            <a:xfrm>
              <a:off x="3690" y="3144"/>
              <a:ext cx="90" cy="234"/>
            </a:xfrm>
            <a:custGeom>
              <a:avLst/>
              <a:gdLst>
                <a:gd name="T0" fmla="*/ 69 w 90"/>
                <a:gd name="T1" fmla="*/ 234 h 234"/>
                <a:gd name="T2" fmla="*/ 78 w 90"/>
                <a:gd name="T3" fmla="*/ 97 h 234"/>
                <a:gd name="T4" fmla="*/ 0 w 90"/>
                <a:gd name="T5" fmla="*/ 0 h 234"/>
                <a:gd name="T6" fmla="*/ 0 60000 65536"/>
                <a:gd name="T7" fmla="*/ 0 60000 65536"/>
                <a:gd name="T8" fmla="*/ 0 60000 65536"/>
                <a:gd name="T9" fmla="*/ 0 w 90"/>
                <a:gd name="T10" fmla="*/ 0 h 234"/>
                <a:gd name="T11" fmla="*/ 90 w 90"/>
                <a:gd name="T12" fmla="*/ 234 h 234"/>
              </a:gdLst>
              <a:ahLst/>
              <a:cxnLst>
                <a:cxn ang="T6">
                  <a:pos x="T0" y="T1"/>
                </a:cxn>
                <a:cxn ang="T7">
                  <a:pos x="T2" y="T3"/>
                </a:cxn>
                <a:cxn ang="T8">
                  <a:pos x="T4" y="T5"/>
                </a:cxn>
              </a:cxnLst>
              <a:rect l="T9" t="T10" r="T11" b="T12"/>
              <a:pathLst>
                <a:path w="90" h="234">
                  <a:moveTo>
                    <a:pt x="69" y="234"/>
                  </a:moveTo>
                  <a:cubicBezTo>
                    <a:pt x="79" y="185"/>
                    <a:pt x="90" y="136"/>
                    <a:pt x="78" y="97"/>
                  </a:cubicBezTo>
                  <a:cubicBezTo>
                    <a:pt x="66" y="58"/>
                    <a:pt x="33" y="29"/>
                    <a:pt x="0" y="0"/>
                  </a:cubicBezTo>
                </a:path>
              </a:pathLst>
            </a:custGeom>
            <a:noFill/>
            <a:ln w="12700">
              <a:solidFill>
                <a:srgbClr val="0000CC"/>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aphicFrame>
          <p:nvGraphicFramePr>
            <p:cNvPr id="1032" name="Object 28"/>
            <p:cNvGraphicFramePr>
              <a:graphicFrameLocks noChangeAspect="1"/>
            </p:cNvGraphicFramePr>
            <p:nvPr/>
          </p:nvGraphicFramePr>
          <p:xfrm>
            <a:off x="3917" y="2459"/>
            <a:ext cx="213" cy="237"/>
          </p:xfrm>
          <a:graphic>
            <a:graphicData uri="http://schemas.openxmlformats.org/presentationml/2006/ole">
              <mc:AlternateContent xmlns:mc="http://schemas.openxmlformats.org/markup-compatibility/2006">
                <mc:Choice xmlns:v="urn:schemas-microsoft-com:vml" Requires="v">
                  <p:oleObj spid="_x0000_s1420" name="Equation" r:id="rId16" imgW="114120" imgH="126720" progId="Equation.DSMT4">
                    <p:embed/>
                  </p:oleObj>
                </mc:Choice>
                <mc:Fallback>
                  <p:oleObj name="Equation" r:id="rId16" imgW="114120" imgH="126720" progId="Equation.DSMT4">
                    <p:embed/>
                    <p:pic>
                      <p:nvPicPr>
                        <p:cNvPr id="0" name="Object 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17" y="2459"/>
                          <a:ext cx="213"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3" name="Object 29"/>
            <p:cNvGraphicFramePr>
              <a:graphicFrameLocks noChangeAspect="1"/>
            </p:cNvGraphicFramePr>
            <p:nvPr/>
          </p:nvGraphicFramePr>
          <p:xfrm>
            <a:off x="3807" y="3094"/>
            <a:ext cx="201" cy="185"/>
          </p:xfrm>
          <a:graphic>
            <a:graphicData uri="http://schemas.openxmlformats.org/presentationml/2006/ole">
              <mc:AlternateContent xmlns:mc="http://schemas.openxmlformats.org/markup-compatibility/2006">
                <mc:Choice xmlns:v="urn:schemas-microsoft-com:vml" Requires="v">
                  <p:oleObj spid="_x0000_s1421" name="Equation" r:id="rId18" imgW="152280" imgH="139680" progId="Equation.DSMT4">
                    <p:embed/>
                  </p:oleObj>
                </mc:Choice>
                <mc:Fallback>
                  <p:oleObj name="Equation" r:id="rId18" imgW="152280" imgH="139680" progId="Equation.DSMT4">
                    <p:embed/>
                    <p:pic>
                      <p:nvPicPr>
                        <p:cNvPr id="0" name="Object 2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07" y="3094"/>
                          <a:ext cx="201"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 name="Object 30"/>
            <p:cNvGraphicFramePr>
              <a:graphicFrameLocks noChangeAspect="1"/>
            </p:cNvGraphicFramePr>
            <p:nvPr/>
          </p:nvGraphicFramePr>
          <p:xfrm>
            <a:off x="4025" y="3442"/>
            <a:ext cx="169" cy="269"/>
          </p:xfrm>
          <a:graphic>
            <a:graphicData uri="http://schemas.openxmlformats.org/presentationml/2006/ole">
              <mc:AlternateContent xmlns:mc="http://schemas.openxmlformats.org/markup-compatibility/2006">
                <mc:Choice xmlns:v="urn:schemas-microsoft-com:vml" Requires="v">
                  <p:oleObj spid="_x0000_s1422" name="Equation" r:id="rId20" imgW="126720" imgH="203040" progId="Equation.DSMT4">
                    <p:embed/>
                  </p:oleObj>
                </mc:Choice>
                <mc:Fallback>
                  <p:oleObj name="Equation" r:id="rId20" imgW="126720" imgH="203040" progId="Equation.DSMT4">
                    <p:embed/>
                    <p:pic>
                      <p:nvPicPr>
                        <p:cNvPr id="0" name="Object 3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25" y="3442"/>
                          <a:ext cx="169"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6" name="Freeform 31"/>
            <p:cNvSpPr>
              <a:spLocks/>
            </p:cNvSpPr>
            <p:nvPr/>
          </p:nvSpPr>
          <p:spPr bwMode="auto">
            <a:xfrm>
              <a:off x="3925" y="3436"/>
              <a:ext cx="66" cy="147"/>
            </a:xfrm>
            <a:custGeom>
              <a:avLst/>
              <a:gdLst>
                <a:gd name="T0" fmla="*/ 0 w 66"/>
                <a:gd name="T1" fmla="*/ 147 h 147"/>
                <a:gd name="T2" fmla="*/ 58 w 66"/>
                <a:gd name="T3" fmla="*/ 88 h 147"/>
                <a:gd name="T4" fmla="*/ 48 w 66"/>
                <a:gd name="T5" fmla="*/ 0 h 147"/>
                <a:gd name="T6" fmla="*/ 0 60000 65536"/>
                <a:gd name="T7" fmla="*/ 0 60000 65536"/>
                <a:gd name="T8" fmla="*/ 0 60000 65536"/>
                <a:gd name="T9" fmla="*/ 0 w 66"/>
                <a:gd name="T10" fmla="*/ 0 h 147"/>
                <a:gd name="T11" fmla="*/ 66 w 66"/>
                <a:gd name="T12" fmla="*/ 147 h 147"/>
              </a:gdLst>
              <a:ahLst/>
              <a:cxnLst>
                <a:cxn ang="T6">
                  <a:pos x="T0" y="T1"/>
                </a:cxn>
                <a:cxn ang="T7">
                  <a:pos x="T2" y="T3"/>
                </a:cxn>
                <a:cxn ang="T8">
                  <a:pos x="T4" y="T5"/>
                </a:cxn>
              </a:cxnLst>
              <a:rect l="T9" t="T10" r="T11" b="T12"/>
              <a:pathLst>
                <a:path w="66" h="147">
                  <a:moveTo>
                    <a:pt x="0" y="147"/>
                  </a:moveTo>
                  <a:cubicBezTo>
                    <a:pt x="25" y="129"/>
                    <a:pt x="50" y="112"/>
                    <a:pt x="58" y="88"/>
                  </a:cubicBezTo>
                  <a:cubicBezTo>
                    <a:pt x="66" y="64"/>
                    <a:pt x="57" y="32"/>
                    <a:pt x="48" y="0"/>
                  </a:cubicBezTo>
                </a:path>
              </a:pathLst>
            </a:custGeom>
            <a:noFill/>
            <a:ln w="12700">
              <a:solidFill>
                <a:srgbClr val="0000CC"/>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aphicFrame>
        <p:nvGraphicFramePr>
          <p:cNvPr id="2" name="对象 1"/>
          <p:cNvGraphicFramePr>
            <a:graphicFrameLocks noChangeAspect="1"/>
          </p:cNvGraphicFramePr>
          <p:nvPr>
            <p:extLst>
              <p:ext uri="{D42A27DB-BD31-4B8C-83A1-F6EECF244321}">
                <p14:modId xmlns:p14="http://schemas.microsoft.com/office/powerpoint/2010/main" val="1485742606"/>
              </p:ext>
            </p:extLst>
          </p:nvPr>
        </p:nvGraphicFramePr>
        <p:xfrm>
          <a:off x="278251" y="6257541"/>
          <a:ext cx="5940425" cy="454025"/>
        </p:xfrm>
        <a:graphic>
          <a:graphicData uri="http://schemas.openxmlformats.org/presentationml/2006/ole">
            <mc:AlternateContent xmlns:mc="http://schemas.openxmlformats.org/markup-compatibility/2006">
              <mc:Choice xmlns:v="urn:schemas-microsoft-com:vml" Requires="v">
                <p:oleObj spid="_x0000_s1423" name="Equation" r:id="rId22" imgW="3327120" imgH="253800" progId="Equation.DSMT4">
                  <p:embed/>
                </p:oleObj>
              </mc:Choice>
              <mc:Fallback>
                <p:oleObj name="Equation" r:id="rId22" imgW="3327120" imgH="253800" progId="Equation.DSMT4">
                  <p:embed/>
                  <p:pic>
                    <p:nvPicPr>
                      <p:cNvPr id="0" name="Object 8"/>
                      <p:cNvPicPr>
                        <a:picLocks noChangeAspect="1" noChangeArrowheads="1"/>
                      </p:cNvPicPr>
                      <p:nvPr/>
                    </p:nvPicPr>
                    <p:blipFill>
                      <a:blip r:embed="rId23"/>
                      <a:srcRect/>
                      <a:stretch>
                        <a:fillRect/>
                      </a:stretch>
                    </p:blipFill>
                    <p:spPr bwMode="auto">
                      <a:xfrm>
                        <a:off x="278251" y="6257541"/>
                        <a:ext cx="59404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矩形 2"/>
          <p:cNvSpPr/>
          <p:nvPr/>
        </p:nvSpPr>
        <p:spPr>
          <a:xfrm>
            <a:off x="290753" y="4734292"/>
            <a:ext cx="2404322" cy="523220"/>
          </a:xfrm>
          <a:prstGeom prst="rect">
            <a:avLst/>
          </a:prstGeom>
        </p:spPr>
        <p:txBody>
          <a:bodyPr wrap="square">
            <a:spAutoFit/>
          </a:bodyPr>
          <a:lstStyle/>
          <a:p>
            <a:r>
              <a:rPr lang="en-US" altLang="zh-CN" sz="1400" b="1" dirty="0">
                <a:latin typeface="Times New Roman" pitchFamily="18" charset="0"/>
                <a:cs typeface="Times New Roman" pitchFamily="18" charset="0"/>
              </a:rPr>
              <a:t>G</a:t>
            </a:r>
            <a:r>
              <a:rPr lang="en-US" altLang="zh-CN" sz="1400" dirty="0">
                <a:latin typeface="Times New Roman" pitchFamily="18" charset="0"/>
                <a:cs typeface="Times New Roman" pitchFamily="18" charset="0"/>
              </a:rPr>
              <a:t>ravity </a:t>
            </a:r>
            <a:r>
              <a:rPr lang="en-US" altLang="zh-CN" sz="1400" b="1" dirty="0">
                <a:latin typeface="Times New Roman" pitchFamily="18" charset="0"/>
                <a:cs typeface="Times New Roman" pitchFamily="18" charset="0"/>
              </a:rPr>
              <a:t>R</a:t>
            </a:r>
            <a:r>
              <a:rPr lang="en-US" altLang="zh-CN" sz="1400" dirty="0">
                <a:latin typeface="Times New Roman" pitchFamily="18" charset="0"/>
                <a:cs typeface="Times New Roman" pitchFamily="18" charset="0"/>
              </a:rPr>
              <a:t>ecovery </a:t>
            </a:r>
            <a:r>
              <a:rPr lang="en-US" altLang="zh-CN" sz="1400" b="1" dirty="0">
                <a:latin typeface="Times New Roman" pitchFamily="18" charset="0"/>
                <a:cs typeface="Times New Roman" pitchFamily="18" charset="0"/>
              </a:rPr>
              <a:t>a</a:t>
            </a:r>
            <a:r>
              <a:rPr lang="en-US" altLang="zh-CN" sz="1400" dirty="0">
                <a:latin typeface="Times New Roman" pitchFamily="18" charset="0"/>
                <a:cs typeface="Times New Roman" pitchFamily="18" charset="0"/>
              </a:rPr>
              <a:t>nd </a:t>
            </a:r>
            <a:r>
              <a:rPr lang="en-US" altLang="zh-CN" sz="1400" b="1" dirty="0">
                <a:latin typeface="Times New Roman" pitchFamily="18" charset="0"/>
                <a:cs typeface="Times New Roman" pitchFamily="18" charset="0"/>
              </a:rPr>
              <a:t>C</a:t>
            </a:r>
            <a:r>
              <a:rPr lang="en-US" altLang="zh-CN" sz="1400" dirty="0">
                <a:latin typeface="Times New Roman" pitchFamily="18" charset="0"/>
                <a:cs typeface="Times New Roman" pitchFamily="18" charset="0"/>
              </a:rPr>
              <a:t>limate </a:t>
            </a:r>
            <a:r>
              <a:rPr lang="en-US" altLang="zh-CN" sz="1400" b="1" dirty="0">
                <a:latin typeface="Times New Roman" pitchFamily="18" charset="0"/>
                <a:cs typeface="Times New Roman" pitchFamily="18" charset="0"/>
              </a:rPr>
              <a:t>E</a:t>
            </a:r>
            <a:r>
              <a:rPr lang="en-US" altLang="zh-CN" sz="1400" dirty="0">
                <a:latin typeface="Times New Roman" pitchFamily="18" charset="0"/>
                <a:cs typeface="Times New Roman" pitchFamily="18" charset="0"/>
              </a:rPr>
              <a:t>xperiment (Grace)</a:t>
            </a:r>
            <a:endParaRPr lang="zh-CN" altLang="en-US" sz="1400" dirty="0">
              <a:latin typeface="Times New Roman" pitchFamily="18" charset="0"/>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191888670"/>
              </p:ext>
            </p:extLst>
          </p:nvPr>
        </p:nvGraphicFramePr>
        <p:xfrm>
          <a:off x="329700" y="5319025"/>
          <a:ext cx="5214938" cy="862013"/>
        </p:xfrm>
        <a:graphic>
          <a:graphicData uri="http://schemas.openxmlformats.org/presentationml/2006/ole">
            <mc:AlternateContent xmlns:mc="http://schemas.openxmlformats.org/markup-compatibility/2006">
              <mc:Choice xmlns:v="urn:schemas-microsoft-com:vml" Requires="v">
                <p:oleObj spid="_x0000_s1424" name="Equation" r:id="rId24" imgW="2920680" imgH="482400" progId="Equation.DSMT4">
                  <p:embed/>
                </p:oleObj>
              </mc:Choice>
              <mc:Fallback>
                <p:oleObj name="Equation" r:id="rId24" imgW="2920680" imgH="482400" progId="Equation.DSMT4">
                  <p:embed/>
                  <p:pic>
                    <p:nvPicPr>
                      <p:cNvPr id="0" name="Object 8"/>
                      <p:cNvPicPr>
                        <a:picLocks noChangeAspect="1" noChangeArrowheads="1"/>
                      </p:cNvPicPr>
                      <p:nvPr/>
                    </p:nvPicPr>
                    <p:blipFill>
                      <a:blip r:embed="rId25"/>
                      <a:srcRect/>
                      <a:stretch>
                        <a:fillRect/>
                      </a:stretch>
                    </p:blipFill>
                    <p:spPr bwMode="auto">
                      <a:xfrm>
                        <a:off x="329700" y="5319025"/>
                        <a:ext cx="5214938"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80" name="Picture 56" descr="C:\Documents and Settings\HP\桌面\200px-GRACE_globe_animation.gif"/>
          <p:cNvPicPr>
            <a:picLocks noChangeAspect="1" noChangeArrowheads="1" noCrop="1"/>
          </p:cNvPicPr>
          <p:nvPr/>
        </p:nvPicPr>
        <p:blipFill>
          <a:blip r:embed="rId26">
            <a:extLst>
              <a:ext uri="{28A0092B-C50C-407E-A947-70E740481C1C}">
                <a14:useLocalDpi xmlns:a14="http://schemas.microsoft.com/office/drawing/2010/main" val="0"/>
              </a:ext>
            </a:extLst>
          </a:blip>
          <a:srcRect/>
          <a:stretch>
            <a:fillRect/>
          </a:stretch>
        </p:blipFill>
        <p:spPr bwMode="auto">
          <a:xfrm>
            <a:off x="310994" y="2247799"/>
            <a:ext cx="2507984" cy="250798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780478" y="4747463"/>
            <a:ext cx="2869554" cy="523220"/>
          </a:xfrm>
          <a:prstGeom prst="rect">
            <a:avLst/>
          </a:prstGeom>
        </p:spPr>
        <p:txBody>
          <a:bodyPr wrap="square">
            <a:spAutoFit/>
          </a:bodyPr>
          <a:lstStyle/>
          <a:p>
            <a:r>
              <a:rPr lang="en-US" altLang="zh-CN" sz="1400" b="1" dirty="0">
                <a:latin typeface="Times New Roman" pitchFamily="18" charset="0"/>
                <a:cs typeface="Times New Roman" pitchFamily="18" charset="0"/>
              </a:rPr>
              <a:t>G</a:t>
            </a:r>
            <a:r>
              <a:rPr lang="en-US" altLang="zh-CN" sz="1400" dirty="0">
                <a:latin typeface="Times New Roman" pitchFamily="18" charset="0"/>
                <a:cs typeface="Times New Roman" pitchFamily="18" charset="0"/>
              </a:rPr>
              <a:t>ravity Field and Steady-State </a:t>
            </a:r>
            <a:r>
              <a:rPr lang="en-US" altLang="zh-CN" sz="1400" b="1" dirty="0">
                <a:latin typeface="Times New Roman" pitchFamily="18" charset="0"/>
                <a:cs typeface="Times New Roman" pitchFamily="18" charset="0"/>
              </a:rPr>
              <a:t>O</a:t>
            </a:r>
            <a:r>
              <a:rPr lang="en-US" altLang="zh-CN" sz="1400" dirty="0">
                <a:latin typeface="Times New Roman" pitchFamily="18" charset="0"/>
                <a:cs typeface="Times New Roman" pitchFamily="18" charset="0"/>
              </a:rPr>
              <a:t>cean </a:t>
            </a:r>
            <a:r>
              <a:rPr lang="en-US" altLang="zh-CN" sz="1400" b="1" dirty="0">
                <a:latin typeface="Times New Roman" pitchFamily="18" charset="0"/>
                <a:cs typeface="Times New Roman" pitchFamily="18" charset="0"/>
              </a:rPr>
              <a:t>C</a:t>
            </a:r>
            <a:r>
              <a:rPr lang="en-US" altLang="zh-CN" sz="1400" dirty="0">
                <a:latin typeface="Times New Roman" pitchFamily="18" charset="0"/>
                <a:cs typeface="Times New Roman" pitchFamily="18" charset="0"/>
              </a:rPr>
              <a:t>irculation </a:t>
            </a:r>
            <a:r>
              <a:rPr lang="en-US" altLang="zh-CN" sz="1400" b="1" dirty="0">
                <a:latin typeface="Times New Roman" pitchFamily="18" charset="0"/>
                <a:cs typeface="Times New Roman" pitchFamily="18" charset="0"/>
              </a:rPr>
              <a:t>E</a:t>
            </a:r>
            <a:r>
              <a:rPr lang="en-US" altLang="zh-CN" sz="1400" dirty="0">
                <a:latin typeface="Times New Roman" pitchFamily="18" charset="0"/>
                <a:cs typeface="Times New Roman" pitchFamily="18" charset="0"/>
              </a:rPr>
              <a:t>xplorer (GOCE)</a:t>
            </a:r>
            <a:endParaRPr lang="zh-CN" altLang="en-US" sz="1400" dirty="0">
              <a:latin typeface="Times New Roman" pitchFamily="18" charset="0"/>
              <a:cs typeface="Times New Roman" pitchFamily="18" charset="0"/>
            </a:endParaRPr>
          </a:p>
        </p:txBody>
      </p:sp>
      <p:pic>
        <p:nvPicPr>
          <p:cNvPr id="1116" name="Picture 92" descr="C:\Documents and Settings\HP\桌面\GOCE.GIF"/>
          <p:cNvPicPr>
            <a:picLocks noChangeAspect="1" noChangeArrowheads="1" noCrop="1"/>
          </p:cNvPicPr>
          <p:nvPr/>
        </p:nvPicPr>
        <p:blipFill>
          <a:blip r:embed="rId27">
            <a:extLst>
              <a:ext uri="{28A0092B-C50C-407E-A947-70E740481C1C}">
                <a14:useLocalDpi xmlns:a14="http://schemas.microsoft.com/office/drawing/2010/main" val="0"/>
              </a:ext>
            </a:extLst>
          </a:blip>
          <a:srcRect/>
          <a:stretch>
            <a:fillRect/>
          </a:stretch>
        </p:blipFill>
        <p:spPr bwMode="auto">
          <a:xfrm>
            <a:off x="2930291" y="2343517"/>
            <a:ext cx="2390775" cy="2390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036"/>
                                        </p:tgtEl>
                                        <p:attrNameLst>
                                          <p:attrName>style.visibility</p:attrName>
                                        </p:attrNameLst>
                                      </p:cBhvr>
                                      <p:to>
                                        <p:strVal val="visible"/>
                                      </p:to>
                                    </p:set>
                                    <p:animEffect transition="in" filter="fade">
                                      <p:cBhvr>
                                        <p:cTn id="13"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0856" name="Object 8"/>
          <p:cNvGraphicFramePr>
            <a:graphicFrameLocks noChangeAspect="1"/>
          </p:cNvGraphicFramePr>
          <p:nvPr>
            <p:extLst>
              <p:ext uri="{D42A27DB-BD31-4B8C-83A1-F6EECF244321}">
                <p14:modId xmlns:p14="http://schemas.microsoft.com/office/powerpoint/2010/main" val="2197537511"/>
              </p:ext>
            </p:extLst>
          </p:nvPr>
        </p:nvGraphicFramePr>
        <p:xfrm>
          <a:off x="365125" y="3067050"/>
          <a:ext cx="8361363" cy="3732213"/>
        </p:xfrm>
        <a:graphic>
          <a:graphicData uri="http://schemas.openxmlformats.org/presentationml/2006/ole">
            <mc:AlternateContent xmlns:mc="http://schemas.openxmlformats.org/markup-compatibility/2006">
              <mc:Choice xmlns:v="urn:schemas-microsoft-com:vml" Requires="v">
                <p:oleObj spid="_x0000_s10355" name="Equation" r:id="rId3" imgW="4838400" imgH="2158920" progId="Equation.DSMT4">
                  <p:embed/>
                </p:oleObj>
              </mc:Choice>
              <mc:Fallback>
                <p:oleObj name="Equation" r:id="rId3" imgW="4838400" imgH="2158920" progId="Equation.DSMT4">
                  <p:embed/>
                  <p:pic>
                    <p:nvPicPr>
                      <p:cNvPr id="0" name="Object 8"/>
                      <p:cNvPicPr>
                        <a:picLocks noChangeAspect="1" noChangeArrowheads="1"/>
                      </p:cNvPicPr>
                      <p:nvPr/>
                    </p:nvPicPr>
                    <p:blipFill>
                      <a:blip r:embed="rId4"/>
                      <a:srcRect/>
                      <a:stretch>
                        <a:fillRect/>
                      </a:stretch>
                    </p:blipFill>
                    <p:spPr bwMode="auto">
                      <a:xfrm>
                        <a:off x="365125" y="3067050"/>
                        <a:ext cx="8361363" cy="3732213"/>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6"/>
          <p:cNvGraphicFramePr>
            <a:graphicFrameLocks noChangeAspect="1"/>
          </p:cNvGraphicFramePr>
          <p:nvPr>
            <p:extLst>
              <p:ext uri="{D42A27DB-BD31-4B8C-83A1-F6EECF244321}">
                <p14:modId xmlns:p14="http://schemas.microsoft.com/office/powerpoint/2010/main" val="2044222049"/>
              </p:ext>
            </p:extLst>
          </p:nvPr>
        </p:nvGraphicFramePr>
        <p:xfrm>
          <a:off x="366713" y="1009650"/>
          <a:ext cx="5421312" cy="1931988"/>
        </p:xfrm>
        <a:graphic>
          <a:graphicData uri="http://schemas.openxmlformats.org/presentationml/2006/ole">
            <mc:AlternateContent xmlns:mc="http://schemas.openxmlformats.org/markup-compatibility/2006">
              <mc:Choice xmlns:v="urn:schemas-microsoft-com:vml" Requires="v">
                <p:oleObj spid="_x0000_s10356" name="Equation" r:id="rId5" imgW="3136680" imgH="1117440" progId="Equation.DSMT4">
                  <p:embed/>
                </p:oleObj>
              </mc:Choice>
              <mc:Fallback>
                <p:oleObj name="Equation" r:id="rId5" imgW="3136680" imgH="1117440" progId="Equation.DSMT4">
                  <p:embed/>
                  <p:pic>
                    <p:nvPicPr>
                      <p:cNvPr id="0" name="Object 6"/>
                      <p:cNvPicPr>
                        <a:picLocks noChangeAspect="1" noChangeArrowheads="1"/>
                      </p:cNvPicPr>
                      <p:nvPr/>
                    </p:nvPicPr>
                    <p:blipFill>
                      <a:blip r:embed="rId6"/>
                      <a:srcRect/>
                      <a:stretch>
                        <a:fillRect/>
                      </a:stretch>
                    </p:blipFill>
                    <p:spPr bwMode="auto">
                      <a:xfrm>
                        <a:off x="366713" y="1009650"/>
                        <a:ext cx="5421312" cy="19319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6" name="Rectangle 2"/>
          <p:cNvSpPr>
            <a:spLocks noGrp="1" noChangeArrowheads="1"/>
          </p:cNvSpPr>
          <p:nvPr>
            <p:ph type="title"/>
          </p:nvPr>
        </p:nvSpPr>
        <p:spPr/>
        <p:txBody>
          <a:bodyPr/>
          <a:lstStyle/>
          <a:p>
            <a:pPr eaLnBrk="1" hangingPunct="1"/>
            <a:r>
              <a:rPr lang="en-US" altLang="zh-CN" smtClean="0"/>
              <a:t>4.5.1 </a:t>
            </a:r>
            <a:r>
              <a:rPr lang="zh-CN" altLang="en-US" smtClean="0"/>
              <a:t>直接求解形状摄动方程</a:t>
            </a:r>
          </a:p>
        </p:txBody>
      </p:sp>
      <p:graphicFrame>
        <p:nvGraphicFramePr>
          <p:cNvPr id="10244" name="Object 4"/>
          <p:cNvGraphicFramePr>
            <a:graphicFrameLocks noChangeAspect="1"/>
          </p:cNvGraphicFramePr>
          <p:nvPr>
            <p:extLst>
              <p:ext uri="{D42A27DB-BD31-4B8C-83A1-F6EECF244321}">
                <p14:modId xmlns:p14="http://schemas.microsoft.com/office/powerpoint/2010/main" val="1329200048"/>
              </p:ext>
            </p:extLst>
          </p:nvPr>
        </p:nvGraphicFramePr>
        <p:xfrm>
          <a:off x="5794375" y="1006475"/>
          <a:ext cx="2951163" cy="1916113"/>
        </p:xfrm>
        <a:graphic>
          <a:graphicData uri="http://schemas.openxmlformats.org/presentationml/2006/ole">
            <mc:AlternateContent xmlns:mc="http://schemas.openxmlformats.org/markup-compatibility/2006">
              <mc:Choice xmlns:v="urn:schemas-microsoft-com:vml" Requires="v">
                <p:oleObj spid="_x0000_s10357" name="Equation" r:id="rId7" imgW="2616120" imgH="1701720" progId="Equation.DSMT4">
                  <p:embed/>
                </p:oleObj>
              </mc:Choice>
              <mc:Fallback>
                <p:oleObj name="Equation" r:id="rId7" imgW="2616120" imgH="170172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4375" y="1006475"/>
                        <a:ext cx="2951163" cy="1916113"/>
                      </a:xfrm>
                      <a:prstGeom prst="rect">
                        <a:avLst/>
                      </a:prstGeom>
                      <a:solidFill>
                        <a:schemeClr val="bg1">
                          <a:lumMod val="75000"/>
                          <a:alpha val="50000"/>
                        </a:schemeClr>
                      </a:solidFill>
                      <a:ln w="28575">
                        <a:solidFill>
                          <a:schemeClr val="accent2">
                            <a:lumMod val="60000"/>
                            <a:lumOff val="40000"/>
                          </a:schemeClr>
                        </a:solidFill>
                        <a:miter lim="800000"/>
                        <a:headEnd/>
                        <a:tailEnd/>
                      </a:ln>
                      <a:effectLst/>
                      <a:extLst/>
                    </p:spPr>
                  </p:pic>
                </p:oleObj>
              </mc:Fallback>
            </mc:AlternateContent>
          </a:graphicData>
        </a:graphic>
      </p:graphicFrame>
      <p:graphicFrame>
        <p:nvGraphicFramePr>
          <p:cNvPr id="590855" name="Object 7"/>
          <p:cNvGraphicFramePr>
            <a:graphicFrameLocks noChangeAspect="1"/>
          </p:cNvGraphicFramePr>
          <p:nvPr>
            <p:extLst>
              <p:ext uri="{D42A27DB-BD31-4B8C-83A1-F6EECF244321}">
                <p14:modId xmlns:p14="http://schemas.microsoft.com/office/powerpoint/2010/main" val="3986777394"/>
              </p:ext>
            </p:extLst>
          </p:nvPr>
        </p:nvGraphicFramePr>
        <p:xfrm>
          <a:off x="7380288" y="5757863"/>
          <a:ext cx="1325562" cy="793750"/>
        </p:xfrm>
        <a:graphic>
          <a:graphicData uri="http://schemas.openxmlformats.org/presentationml/2006/ole">
            <mc:AlternateContent xmlns:mc="http://schemas.openxmlformats.org/markup-compatibility/2006">
              <mc:Choice xmlns:v="urn:schemas-microsoft-com:vml" Requires="v">
                <p:oleObj spid="_x0000_s10358" name="Equation" r:id="rId9" imgW="761760" imgH="457200" progId="Equation.DSMT4">
                  <p:embed/>
                </p:oleObj>
              </mc:Choice>
              <mc:Fallback>
                <p:oleObj name="Equation" r:id="rId9" imgW="761760" imgH="4572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80288" y="5757863"/>
                        <a:ext cx="1325562" cy="793750"/>
                      </a:xfrm>
                      <a:prstGeom prst="rect">
                        <a:avLst/>
                      </a:prstGeom>
                      <a:solidFill>
                        <a:schemeClr val="bg1">
                          <a:lumMod val="75000"/>
                          <a:alpha val="50000"/>
                        </a:schemeClr>
                      </a:solidFill>
                      <a:ln w="28575">
                        <a:solidFill>
                          <a:schemeClr val="accent2">
                            <a:lumMod val="60000"/>
                            <a:lumOff val="40000"/>
                          </a:schemeClr>
                        </a:solidFill>
                        <a:miter lim="800000"/>
                        <a:headEnd/>
                        <a:tailEnd/>
                      </a:ln>
                      <a:effectLs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0856"/>
                                        </p:tgtEl>
                                        <p:attrNameLst>
                                          <p:attrName>style.visibility</p:attrName>
                                        </p:attrNameLst>
                                      </p:cBhvr>
                                      <p:to>
                                        <p:strVal val="visible"/>
                                      </p:to>
                                    </p:set>
                                    <p:animEffect transition="in" filter="blinds(horizontal)">
                                      <p:cBhvr>
                                        <p:cTn id="7" dur="500"/>
                                        <p:tgtEl>
                                          <p:spTgt spid="590856"/>
                                        </p:tgtEl>
                                      </p:cBhvr>
                                    </p:animEffect>
                                  </p:childTnLst>
                                </p:cTn>
                              </p:par>
                              <p:par>
                                <p:cTn id="8" presetID="3" presetClass="entr" presetSubtype="10" fill="hold" nodeType="withEffect">
                                  <p:stCondLst>
                                    <p:cond delay="0"/>
                                  </p:stCondLst>
                                  <p:childTnLst>
                                    <p:set>
                                      <p:cBhvr>
                                        <p:cTn id="9" dur="1" fill="hold">
                                          <p:stCondLst>
                                            <p:cond delay="0"/>
                                          </p:stCondLst>
                                        </p:cTn>
                                        <p:tgtEl>
                                          <p:spTgt spid="590855"/>
                                        </p:tgtEl>
                                        <p:attrNameLst>
                                          <p:attrName>style.visibility</p:attrName>
                                        </p:attrNameLst>
                                      </p:cBhvr>
                                      <p:to>
                                        <p:strVal val="visible"/>
                                      </p:to>
                                    </p:set>
                                    <p:animEffect transition="in" filter="blinds(horizontal)">
                                      <p:cBhvr>
                                        <p:cTn id="10" dur="500"/>
                                        <p:tgtEl>
                                          <p:spTgt spid="590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2"/>
          <p:cNvGrpSpPr>
            <a:grpSpLocks/>
          </p:cNvGrpSpPr>
          <p:nvPr/>
        </p:nvGrpSpPr>
        <p:grpSpPr bwMode="auto">
          <a:xfrm>
            <a:off x="6592888" y="1935163"/>
            <a:ext cx="1741487" cy="3038475"/>
            <a:chOff x="4153" y="1219"/>
            <a:chExt cx="1097" cy="1914"/>
          </a:xfrm>
        </p:grpSpPr>
        <p:grpSp>
          <p:nvGrpSpPr>
            <p:cNvPr id="11306" name="Group 43"/>
            <p:cNvGrpSpPr>
              <a:grpSpLocks/>
            </p:cNvGrpSpPr>
            <p:nvPr/>
          </p:nvGrpSpPr>
          <p:grpSpPr bwMode="auto">
            <a:xfrm>
              <a:off x="4153" y="1219"/>
              <a:ext cx="919" cy="1914"/>
              <a:chOff x="4153" y="715"/>
              <a:chExt cx="919" cy="1914"/>
            </a:xfrm>
          </p:grpSpPr>
          <p:sp>
            <p:nvSpPr>
              <p:cNvPr id="11307" name="Freeform 27"/>
              <p:cNvSpPr>
                <a:spLocks/>
              </p:cNvSpPr>
              <p:nvPr/>
            </p:nvSpPr>
            <p:spPr bwMode="auto">
              <a:xfrm>
                <a:off x="4422" y="715"/>
                <a:ext cx="650" cy="1914"/>
              </a:xfrm>
              <a:custGeom>
                <a:avLst/>
                <a:gdLst>
                  <a:gd name="T0" fmla="*/ 390 w 650"/>
                  <a:gd name="T1" fmla="*/ 0 h 1914"/>
                  <a:gd name="T2" fmla="*/ 585 w 650"/>
                  <a:gd name="T3" fmla="*/ 1022 h 1914"/>
                  <a:gd name="T4" fmla="*/ 0 w 650"/>
                  <a:gd name="T5" fmla="*/ 1914 h 1914"/>
                  <a:gd name="T6" fmla="*/ 0 60000 65536"/>
                  <a:gd name="T7" fmla="*/ 0 60000 65536"/>
                  <a:gd name="T8" fmla="*/ 0 60000 65536"/>
                  <a:gd name="T9" fmla="*/ 0 w 650"/>
                  <a:gd name="T10" fmla="*/ 0 h 1914"/>
                  <a:gd name="T11" fmla="*/ 650 w 650"/>
                  <a:gd name="T12" fmla="*/ 1914 h 1914"/>
                </a:gdLst>
                <a:ahLst/>
                <a:cxnLst>
                  <a:cxn ang="T6">
                    <a:pos x="T0" y="T1"/>
                  </a:cxn>
                  <a:cxn ang="T7">
                    <a:pos x="T2" y="T3"/>
                  </a:cxn>
                  <a:cxn ang="T8">
                    <a:pos x="T4" y="T5"/>
                  </a:cxn>
                </a:cxnLst>
                <a:rect l="T9" t="T10" r="T11" b="T12"/>
                <a:pathLst>
                  <a:path w="650" h="1914">
                    <a:moveTo>
                      <a:pt x="390" y="0"/>
                    </a:moveTo>
                    <a:cubicBezTo>
                      <a:pt x="520" y="351"/>
                      <a:pt x="650" y="703"/>
                      <a:pt x="585" y="1022"/>
                    </a:cubicBezTo>
                    <a:cubicBezTo>
                      <a:pt x="520" y="1341"/>
                      <a:pt x="98" y="1765"/>
                      <a:pt x="0" y="1914"/>
                    </a:cubicBezTo>
                  </a:path>
                </a:pathLst>
              </a:custGeom>
              <a:noFill/>
              <a:ln w="12700">
                <a:solidFill>
                  <a:srgbClr val="0000CC"/>
                </a:solidFill>
                <a:round/>
                <a:headEnd type="stealth" w="lg" len="lg"/>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308" name="Line 28"/>
              <p:cNvSpPr>
                <a:spLocks noChangeShapeType="1"/>
              </p:cNvSpPr>
              <p:nvPr/>
            </p:nvSpPr>
            <p:spPr bwMode="auto">
              <a:xfrm flipV="1">
                <a:off x="4190" y="1644"/>
                <a:ext cx="827" cy="409"/>
              </a:xfrm>
              <a:prstGeom prst="line">
                <a:avLst/>
              </a:prstGeom>
              <a:noFill/>
              <a:ln w="19050">
                <a:solidFill>
                  <a:srgbClr val="0000CC"/>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09" name="Line 29"/>
              <p:cNvSpPr>
                <a:spLocks noChangeShapeType="1"/>
              </p:cNvSpPr>
              <p:nvPr/>
            </p:nvSpPr>
            <p:spPr bwMode="auto">
              <a:xfrm>
                <a:off x="4153" y="2127"/>
                <a:ext cx="325" cy="409"/>
              </a:xfrm>
              <a:prstGeom prst="line">
                <a:avLst/>
              </a:prstGeom>
              <a:noFill/>
              <a:ln w="19050">
                <a:solidFill>
                  <a:srgbClr val="0000CC"/>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11284" name="Object 48"/>
            <p:cNvGraphicFramePr>
              <a:graphicFrameLocks noChangeAspect="1"/>
            </p:cNvGraphicFramePr>
            <p:nvPr/>
          </p:nvGraphicFramePr>
          <p:xfrm>
            <a:off x="5056" y="2017"/>
            <a:ext cx="194" cy="259"/>
          </p:xfrm>
          <a:graphic>
            <a:graphicData uri="http://schemas.openxmlformats.org/presentationml/2006/ole">
              <mc:AlternateContent xmlns:mc="http://schemas.openxmlformats.org/markup-compatibility/2006">
                <mc:Choice xmlns:v="urn:schemas-microsoft-com:vml" Requires="v">
                  <p:oleObj spid="_x0000_s11823" name="Equation" r:id="rId3" imgW="152280" imgH="203040" progId="Equation.DSMT4">
                    <p:embed/>
                  </p:oleObj>
                </mc:Choice>
                <mc:Fallback>
                  <p:oleObj name="Equation" r:id="rId3" imgW="152280" imgH="203040" progId="Equation.DSMT4">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6" y="2017"/>
                          <a:ext cx="194"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91898" name="Object 26"/>
          <p:cNvGraphicFramePr>
            <a:graphicFrameLocks noChangeAspect="1"/>
          </p:cNvGraphicFramePr>
          <p:nvPr/>
        </p:nvGraphicFramePr>
        <p:xfrm>
          <a:off x="334963" y="4008438"/>
          <a:ext cx="8199437" cy="2646362"/>
        </p:xfrm>
        <a:graphic>
          <a:graphicData uri="http://schemas.openxmlformats.org/presentationml/2006/ole">
            <mc:AlternateContent xmlns:mc="http://schemas.openxmlformats.org/markup-compatibility/2006">
              <mc:Choice xmlns:v="urn:schemas-microsoft-com:vml" Requires="v">
                <p:oleObj spid="_x0000_s11824" name="Equation" r:id="rId5" imgW="5194080" imgH="1676160" progId="Equation.DSMT4">
                  <p:embed/>
                </p:oleObj>
              </mc:Choice>
              <mc:Fallback>
                <p:oleObj name="Equation" r:id="rId5" imgW="5194080" imgH="1676160" progId="Equation.DSMT4">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963" y="4008438"/>
                        <a:ext cx="8199437" cy="2646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6" name="Rectangle 2"/>
          <p:cNvSpPr>
            <a:spLocks noGrp="1" noChangeArrowheads="1"/>
          </p:cNvSpPr>
          <p:nvPr>
            <p:ph type="title"/>
          </p:nvPr>
        </p:nvSpPr>
        <p:spPr/>
        <p:txBody>
          <a:bodyPr/>
          <a:lstStyle/>
          <a:p>
            <a:pPr eaLnBrk="1" hangingPunct="1"/>
            <a:r>
              <a:rPr lang="en-US" altLang="zh-CN" smtClean="0"/>
              <a:t>4.5.2 </a:t>
            </a:r>
            <a:r>
              <a:rPr lang="zh-CN" altLang="en-US" smtClean="0"/>
              <a:t>利用受摄方程求解形状摄动</a:t>
            </a:r>
          </a:p>
        </p:txBody>
      </p:sp>
      <p:graphicFrame>
        <p:nvGraphicFramePr>
          <p:cNvPr id="11267" name="Object 5"/>
          <p:cNvGraphicFramePr>
            <a:graphicFrameLocks noChangeAspect="1"/>
          </p:cNvGraphicFramePr>
          <p:nvPr/>
        </p:nvGraphicFramePr>
        <p:xfrm>
          <a:off x="433388" y="1444625"/>
          <a:ext cx="5545137" cy="2501900"/>
        </p:xfrm>
        <a:graphic>
          <a:graphicData uri="http://schemas.openxmlformats.org/presentationml/2006/ole">
            <mc:AlternateContent xmlns:mc="http://schemas.openxmlformats.org/markup-compatibility/2006">
              <mc:Choice xmlns:v="urn:schemas-microsoft-com:vml" Requires="v">
                <p:oleObj spid="_x0000_s11825" name="Equation" r:id="rId7" imgW="3327120" imgH="1498320" progId="Equation.DSMT4">
                  <p:embed/>
                </p:oleObj>
              </mc:Choice>
              <mc:Fallback>
                <p:oleObj name="Equation" r:id="rId7" imgW="3327120" imgH="149832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388" y="1444625"/>
                        <a:ext cx="5545137" cy="250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87" name="Group 7"/>
          <p:cNvGrpSpPr>
            <a:grpSpLocks/>
          </p:cNvGrpSpPr>
          <p:nvPr/>
        </p:nvGrpSpPr>
        <p:grpSpPr bwMode="auto">
          <a:xfrm>
            <a:off x="6162675" y="1801813"/>
            <a:ext cx="2608263" cy="3443287"/>
            <a:chOff x="3223" y="1607"/>
            <a:chExt cx="2126" cy="2578"/>
          </a:xfrm>
        </p:grpSpPr>
        <p:sp>
          <p:nvSpPr>
            <p:cNvPr id="11296" name="Line 8"/>
            <p:cNvSpPr>
              <a:spLocks noChangeShapeType="1"/>
            </p:cNvSpPr>
            <p:nvPr/>
          </p:nvSpPr>
          <p:spPr bwMode="auto">
            <a:xfrm>
              <a:off x="3534" y="3329"/>
              <a:ext cx="1045" cy="683"/>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97" name="Line 9"/>
            <p:cNvSpPr>
              <a:spLocks noChangeShapeType="1"/>
            </p:cNvSpPr>
            <p:nvPr/>
          </p:nvSpPr>
          <p:spPr bwMode="auto">
            <a:xfrm>
              <a:off x="3534" y="3329"/>
              <a:ext cx="1787" cy="0"/>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98" name="Line 10"/>
            <p:cNvSpPr>
              <a:spLocks noChangeShapeType="1"/>
            </p:cNvSpPr>
            <p:nvPr/>
          </p:nvSpPr>
          <p:spPr bwMode="auto">
            <a:xfrm flipV="1">
              <a:off x="3534" y="1630"/>
              <a:ext cx="0" cy="1699"/>
            </a:xfrm>
            <a:prstGeom prst="line">
              <a:avLst/>
            </a:prstGeom>
            <a:noFill/>
            <a:ln w="28575">
              <a:solidFill>
                <a:srgbClr val="FFCC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99" name="Line 11"/>
            <p:cNvSpPr>
              <a:spLocks noChangeShapeType="1"/>
            </p:cNvSpPr>
            <p:nvPr/>
          </p:nvSpPr>
          <p:spPr bwMode="auto">
            <a:xfrm flipV="1">
              <a:off x="3544" y="2099"/>
              <a:ext cx="1025" cy="12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00" name="Line 12"/>
            <p:cNvSpPr>
              <a:spLocks noChangeShapeType="1"/>
            </p:cNvSpPr>
            <p:nvPr/>
          </p:nvSpPr>
          <p:spPr bwMode="auto">
            <a:xfrm>
              <a:off x="4569" y="2109"/>
              <a:ext cx="0" cy="1435"/>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01" name="Line 13"/>
            <p:cNvSpPr>
              <a:spLocks noChangeShapeType="1"/>
            </p:cNvSpPr>
            <p:nvPr/>
          </p:nvSpPr>
          <p:spPr bwMode="auto">
            <a:xfrm>
              <a:off x="3533" y="3338"/>
              <a:ext cx="1026" cy="206"/>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302" name="Oval 14"/>
            <p:cNvSpPr>
              <a:spLocks noChangeArrowheads="1"/>
            </p:cNvSpPr>
            <p:nvPr/>
          </p:nvSpPr>
          <p:spPr bwMode="auto">
            <a:xfrm>
              <a:off x="3466" y="3231"/>
              <a:ext cx="136" cy="157"/>
            </a:xfrm>
            <a:prstGeom prst="ellipse">
              <a:avLst/>
            </a:prstGeom>
            <a:solidFill>
              <a:srgbClr val="FF0000"/>
            </a:solidFill>
            <a:ln w="28575" algn="ctr">
              <a:solidFill>
                <a:srgbClr val="FF0000"/>
              </a:solidFill>
              <a:round/>
              <a:headEnd/>
              <a:tailEnd/>
            </a:ln>
          </p:spPr>
          <p:txBody>
            <a:bodyPr wrap="none" anchor="ctr">
              <a:spAutoFit/>
            </a:bodyPr>
            <a:lstStyle/>
            <a:p>
              <a:endParaRPr lang="zh-CN" altLang="en-US"/>
            </a:p>
          </p:txBody>
        </p:sp>
        <p:sp>
          <p:nvSpPr>
            <p:cNvPr id="11303" name="Oval 15"/>
            <p:cNvSpPr>
              <a:spLocks noChangeArrowheads="1"/>
            </p:cNvSpPr>
            <p:nvPr/>
          </p:nvSpPr>
          <p:spPr bwMode="auto">
            <a:xfrm>
              <a:off x="4540" y="2060"/>
              <a:ext cx="56" cy="59"/>
            </a:xfrm>
            <a:prstGeom prst="ellipse">
              <a:avLst/>
            </a:prstGeom>
            <a:solidFill>
              <a:srgbClr val="0000CC"/>
            </a:solidFill>
            <a:ln w="28575" algn="ctr">
              <a:solidFill>
                <a:srgbClr val="0000CC"/>
              </a:solidFill>
              <a:round/>
              <a:headEnd/>
              <a:tailEnd/>
            </a:ln>
          </p:spPr>
          <p:txBody>
            <a:bodyPr wrap="none" anchor="ctr">
              <a:spAutoFit/>
            </a:bodyPr>
            <a:lstStyle/>
            <a:p>
              <a:endParaRPr lang="zh-CN" altLang="en-US"/>
            </a:p>
          </p:txBody>
        </p:sp>
        <p:graphicFrame>
          <p:nvGraphicFramePr>
            <p:cNvPr id="11276" name="Object 16"/>
            <p:cNvGraphicFramePr>
              <a:graphicFrameLocks noChangeAspect="1"/>
            </p:cNvGraphicFramePr>
            <p:nvPr/>
          </p:nvGraphicFramePr>
          <p:xfrm>
            <a:off x="3591" y="1607"/>
            <a:ext cx="188" cy="188"/>
          </p:xfrm>
          <a:graphic>
            <a:graphicData uri="http://schemas.openxmlformats.org/presentationml/2006/ole">
              <mc:AlternateContent xmlns:mc="http://schemas.openxmlformats.org/markup-compatibility/2006">
                <mc:Choice xmlns:v="urn:schemas-microsoft-com:vml" Requires="v">
                  <p:oleObj spid="_x0000_s11826" name="Equation" r:id="rId9" imgW="126720" imgH="126720" progId="Equation.DSMT4">
                    <p:embed/>
                  </p:oleObj>
                </mc:Choice>
                <mc:Fallback>
                  <p:oleObj name="Equation" r:id="rId9" imgW="126720" imgH="12672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91" y="1607"/>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7" name="Object 17"/>
            <p:cNvGraphicFramePr>
              <a:graphicFrameLocks noChangeAspect="1"/>
            </p:cNvGraphicFramePr>
            <p:nvPr/>
          </p:nvGraphicFramePr>
          <p:xfrm>
            <a:off x="5161" y="3375"/>
            <a:ext cx="188" cy="244"/>
          </p:xfrm>
          <a:graphic>
            <a:graphicData uri="http://schemas.openxmlformats.org/presentationml/2006/ole">
              <mc:AlternateContent xmlns:mc="http://schemas.openxmlformats.org/markup-compatibility/2006">
                <mc:Choice xmlns:v="urn:schemas-microsoft-com:vml" Requires="v">
                  <p:oleObj spid="_x0000_s11827" name="Equation" r:id="rId11" imgW="126720" imgH="164880" progId="Equation.DSMT4">
                    <p:embed/>
                  </p:oleObj>
                </mc:Choice>
                <mc:Fallback>
                  <p:oleObj name="Equation" r:id="rId11" imgW="126720" imgH="16488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1" y="3375"/>
                          <a:ext cx="188"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8" name="Object 18"/>
            <p:cNvGraphicFramePr>
              <a:graphicFrameLocks noChangeAspect="1"/>
            </p:cNvGraphicFramePr>
            <p:nvPr/>
          </p:nvGraphicFramePr>
          <p:xfrm>
            <a:off x="4361" y="3997"/>
            <a:ext cx="187" cy="188"/>
          </p:xfrm>
          <a:graphic>
            <a:graphicData uri="http://schemas.openxmlformats.org/presentationml/2006/ole">
              <mc:AlternateContent xmlns:mc="http://schemas.openxmlformats.org/markup-compatibility/2006">
                <mc:Choice xmlns:v="urn:schemas-microsoft-com:vml" Requires="v">
                  <p:oleObj spid="_x0000_s11828" name="Equation" r:id="rId13" imgW="126720" imgH="126720" progId="Equation.DSMT4">
                    <p:embed/>
                  </p:oleObj>
                </mc:Choice>
                <mc:Fallback>
                  <p:oleObj name="Equation" r:id="rId13" imgW="126720" imgH="12672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61" y="3997"/>
                          <a:ext cx="187"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9" name="Object 19"/>
            <p:cNvGraphicFramePr>
              <a:graphicFrameLocks noChangeAspect="1"/>
            </p:cNvGraphicFramePr>
            <p:nvPr/>
          </p:nvGraphicFramePr>
          <p:xfrm>
            <a:off x="3223" y="3304"/>
            <a:ext cx="332" cy="371"/>
          </p:xfrm>
          <a:graphic>
            <a:graphicData uri="http://schemas.openxmlformats.org/presentationml/2006/ole">
              <mc:AlternateContent xmlns:mc="http://schemas.openxmlformats.org/markup-compatibility/2006">
                <mc:Choice xmlns:v="urn:schemas-microsoft-com:vml" Requires="v">
                  <p:oleObj spid="_x0000_s11829" name="Equation" r:id="rId15" imgW="215640" imgH="241200" progId="Equation.DSMT4">
                    <p:embed/>
                  </p:oleObj>
                </mc:Choice>
                <mc:Fallback>
                  <p:oleObj name="Equation" r:id="rId15" imgW="215640" imgH="241200"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23" y="3304"/>
                          <a:ext cx="332"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0" name="Object 20"/>
            <p:cNvGraphicFramePr>
              <a:graphicFrameLocks noChangeAspect="1"/>
            </p:cNvGraphicFramePr>
            <p:nvPr/>
          </p:nvGraphicFramePr>
          <p:xfrm>
            <a:off x="4624" y="1978"/>
            <a:ext cx="277" cy="234"/>
          </p:xfrm>
          <a:graphic>
            <a:graphicData uri="http://schemas.openxmlformats.org/presentationml/2006/ole">
              <mc:AlternateContent xmlns:mc="http://schemas.openxmlformats.org/markup-compatibility/2006">
                <mc:Choice xmlns:v="urn:schemas-microsoft-com:vml" Requires="v">
                  <p:oleObj spid="_x0000_s11830" name="Equation" r:id="rId17" imgW="164880" imgH="139680" progId="Equation.DSMT4">
                    <p:embed/>
                  </p:oleObj>
                </mc:Choice>
                <mc:Fallback>
                  <p:oleObj name="Equation" r:id="rId17" imgW="164880" imgH="139680" progId="Equation.DSMT4">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24" y="1978"/>
                          <a:ext cx="277"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4" name="Freeform 21"/>
            <p:cNvSpPr>
              <a:spLocks/>
            </p:cNvSpPr>
            <p:nvPr/>
          </p:nvSpPr>
          <p:spPr bwMode="auto">
            <a:xfrm>
              <a:off x="3690" y="3144"/>
              <a:ext cx="90" cy="234"/>
            </a:xfrm>
            <a:custGeom>
              <a:avLst/>
              <a:gdLst>
                <a:gd name="T0" fmla="*/ 69 w 90"/>
                <a:gd name="T1" fmla="*/ 234 h 234"/>
                <a:gd name="T2" fmla="*/ 78 w 90"/>
                <a:gd name="T3" fmla="*/ 97 h 234"/>
                <a:gd name="T4" fmla="*/ 0 w 90"/>
                <a:gd name="T5" fmla="*/ 0 h 234"/>
                <a:gd name="T6" fmla="*/ 0 60000 65536"/>
                <a:gd name="T7" fmla="*/ 0 60000 65536"/>
                <a:gd name="T8" fmla="*/ 0 60000 65536"/>
                <a:gd name="T9" fmla="*/ 0 w 90"/>
                <a:gd name="T10" fmla="*/ 0 h 234"/>
                <a:gd name="T11" fmla="*/ 90 w 90"/>
                <a:gd name="T12" fmla="*/ 234 h 234"/>
              </a:gdLst>
              <a:ahLst/>
              <a:cxnLst>
                <a:cxn ang="T6">
                  <a:pos x="T0" y="T1"/>
                </a:cxn>
                <a:cxn ang="T7">
                  <a:pos x="T2" y="T3"/>
                </a:cxn>
                <a:cxn ang="T8">
                  <a:pos x="T4" y="T5"/>
                </a:cxn>
              </a:cxnLst>
              <a:rect l="T9" t="T10" r="T11" b="T12"/>
              <a:pathLst>
                <a:path w="90" h="234">
                  <a:moveTo>
                    <a:pt x="69" y="234"/>
                  </a:moveTo>
                  <a:cubicBezTo>
                    <a:pt x="79" y="185"/>
                    <a:pt x="90" y="136"/>
                    <a:pt x="78" y="97"/>
                  </a:cubicBezTo>
                  <a:cubicBezTo>
                    <a:pt x="66" y="58"/>
                    <a:pt x="33" y="29"/>
                    <a:pt x="0" y="0"/>
                  </a:cubicBezTo>
                </a:path>
              </a:pathLst>
            </a:custGeom>
            <a:noFill/>
            <a:ln w="12700">
              <a:solidFill>
                <a:srgbClr val="0000CC"/>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aphicFrame>
          <p:nvGraphicFramePr>
            <p:cNvPr id="11281" name="Object 22"/>
            <p:cNvGraphicFramePr>
              <a:graphicFrameLocks noChangeAspect="1"/>
            </p:cNvGraphicFramePr>
            <p:nvPr/>
          </p:nvGraphicFramePr>
          <p:xfrm>
            <a:off x="3917" y="2459"/>
            <a:ext cx="213" cy="237"/>
          </p:xfrm>
          <a:graphic>
            <a:graphicData uri="http://schemas.openxmlformats.org/presentationml/2006/ole">
              <mc:AlternateContent xmlns:mc="http://schemas.openxmlformats.org/markup-compatibility/2006">
                <mc:Choice xmlns:v="urn:schemas-microsoft-com:vml" Requires="v">
                  <p:oleObj spid="_x0000_s11831" name="Equation" r:id="rId19" imgW="114120" imgH="126720" progId="Equation.DSMT4">
                    <p:embed/>
                  </p:oleObj>
                </mc:Choice>
                <mc:Fallback>
                  <p:oleObj name="Equation" r:id="rId19" imgW="114120" imgH="126720" progId="Equation.DSMT4">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17" y="2459"/>
                          <a:ext cx="213"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2" name="Object 23"/>
            <p:cNvGraphicFramePr>
              <a:graphicFrameLocks noChangeAspect="1"/>
            </p:cNvGraphicFramePr>
            <p:nvPr/>
          </p:nvGraphicFramePr>
          <p:xfrm>
            <a:off x="3807" y="3094"/>
            <a:ext cx="201" cy="185"/>
          </p:xfrm>
          <a:graphic>
            <a:graphicData uri="http://schemas.openxmlformats.org/presentationml/2006/ole">
              <mc:AlternateContent xmlns:mc="http://schemas.openxmlformats.org/markup-compatibility/2006">
                <mc:Choice xmlns:v="urn:schemas-microsoft-com:vml" Requires="v">
                  <p:oleObj spid="_x0000_s11832" name="Equation" r:id="rId21" imgW="152280" imgH="139680" progId="Equation.DSMT4">
                    <p:embed/>
                  </p:oleObj>
                </mc:Choice>
                <mc:Fallback>
                  <p:oleObj name="Equation" r:id="rId21" imgW="152280" imgH="139680" progId="Equation.DSMT4">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07" y="3094"/>
                          <a:ext cx="201"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3" name="Object 24"/>
            <p:cNvGraphicFramePr>
              <a:graphicFrameLocks noChangeAspect="1"/>
            </p:cNvGraphicFramePr>
            <p:nvPr/>
          </p:nvGraphicFramePr>
          <p:xfrm>
            <a:off x="4025" y="3442"/>
            <a:ext cx="169" cy="269"/>
          </p:xfrm>
          <a:graphic>
            <a:graphicData uri="http://schemas.openxmlformats.org/presentationml/2006/ole">
              <mc:AlternateContent xmlns:mc="http://schemas.openxmlformats.org/markup-compatibility/2006">
                <mc:Choice xmlns:v="urn:schemas-microsoft-com:vml" Requires="v">
                  <p:oleObj spid="_x0000_s11833" name="Equation" r:id="rId23" imgW="126720" imgH="203040" progId="Equation.DSMT4">
                    <p:embed/>
                  </p:oleObj>
                </mc:Choice>
                <mc:Fallback>
                  <p:oleObj name="Equation" r:id="rId23" imgW="126720" imgH="203040" progId="Equation.DSMT4">
                    <p:embed/>
                    <p:pic>
                      <p:nvPicPr>
                        <p:cNvPr id="0" name="Object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25" y="3442"/>
                          <a:ext cx="169"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5" name="Freeform 25"/>
            <p:cNvSpPr>
              <a:spLocks/>
            </p:cNvSpPr>
            <p:nvPr/>
          </p:nvSpPr>
          <p:spPr bwMode="auto">
            <a:xfrm>
              <a:off x="3925" y="3436"/>
              <a:ext cx="66" cy="147"/>
            </a:xfrm>
            <a:custGeom>
              <a:avLst/>
              <a:gdLst>
                <a:gd name="T0" fmla="*/ 0 w 66"/>
                <a:gd name="T1" fmla="*/ 147 h 147"/>
                <a:gd name="T2" fmla="*/ 58 w 66"/>
                <a:gd name="T3" fmla="*/ 88 h 147"/>
                <a:gd name="T4" fmla="*/ 48 w 66"/>
                <a:gd name="T5" fmla="*/ 0 h 147"/>
                <a:gd name="T6" fmla="*/ 0 60000 65536"/>
                <a:gd name="T7" fmla="*/ 0 60000 65536"/>
                <a:gd name="T8" fmla="*/ 0 60000 65536"/>
                <a:gd name="T9" fmla="*/ 0 w 66"/>
                <a:gd name="T10" fmla="*/ 0 h 147"/>
                <a:gd name="T11" fmla="*/ 66 w 66"/>
                <a:gd name="T12" fmla="*/ 147 h 147"/>
              </a:gdLst>
              <a:ahLst/>
              <a:cxnLst>
                <a:cxn ang="T6">
                  <a:pos x="T0" y="T1"/>
                </a:cxn>
                <a:cxn ang="T7">
                  <a:pos x="T2" y="T3"/>
                </a:cxn>
                <a:cxn ang="T8">
                  <a:pos x="T4" y="T5"/>
                </a:cxn>
              </a:cxnLst>
              <a:rect l="T9" t="T10" r="T11" b="T12"/>
              <a:pathLst>
                <a:path w="66" h="147">
                  <a:moveTo>
                    <a:pt x="0" y="147"/>
                  </a:moveTo>
                  <a:cubicBezTo>
                    <a:pt x="25" y="129"/>
                    <a:pt x="50" y="112"/>
                    <a:pt x="58" y="88"/>
                  </a:cubicBezTo>
                  <a:cubicBezTo>
                    <a:pt x="66" y="64"/>
                    <a:pt x="57" y="32"/>
                    <a:pt x="48" y="0"/>
                  </a:cubicBezTo>
                </a:path>
              </a:pathLst>
            </a:custGeom>
            <a:noFill/>
            <a:ln w="12700">
              <a:solidFill>
                <a:srgbClr val="0000CC"/>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5" name="Group 35"/>
          <p:cNvGrpSpPr>
            <a:grpSpLocks/>
          </p:cNvGrpSpPr>
          <p:nvPr/>
        </p:nvGrpSpPr>
        <p:grpSpPr bwMode="auto">
          <a:xfrm>
            <a:off x="7123113" y="3409950"/>
            <a:ext cx="1038225" cy="1431925"/>
            <a:chOff x="4487" y="1644"/>
            <a:chExt cx="654" cy="902"/>
          </a:xfrm>
        </p:grpSpPr>
        <p:sp>
          <p:nvSpPr>
            <p:cNvPr id="11295" name="Freeform 33"/>
            <p:cNvSpPr>
              <a:spLocks/>
            </p:cNvSpPr>
            <p:nvPr/>
          </p:nvSpPr>
          <p:spPr bwMode="auto">
            <a:xfrm>
              <a:off x="4487" y="1644"/>
              <a:ext cx="530" cy="902"/>
            </a:xfrm>
            <a:custGeom>
              <a:avLst/>
              <a:gdLst>
                <a:gd name="T0" fmla="*/ 530 w 530"/>
                <a:gd name="T1" fmla="*/ 0 h 902"/>
                <a:gd name="T2" fmla="*/ 428 w 530"/>
                <a:gd name="T3" fmla="*/ 326 h 902"/>
                <a:gd name="T4" fmla="*/ 0 w 530"/>
                <a:gd name="T5" fmla="*/ 902 h 902"/>
                <a:gd name="T6" fmla="*/ 0 60000 65536"/>
                <a:gd name="T7" fmla="*/ 0 60000 65536"/>
                <a:gd name="T8" fmla="*/ 0 60000 65536"/>
                <a:gd name="T9" fmla="*/ 0 w 530"/>
                <a:gd name="T10" fmla="*/ 0 h 902"/>
                <a:gd name="T11" fmla="*/ 530 w 530"/>
                <a:gd name="T12" fmla="*/ 902 h 902"/>
              </a:gdLst>
              <a:ahLst/>
              <a:cxnLst>
                <a:cxn ang="T6">
                  <a:pos x="T0" y="T1"/>
                </a:cxn>
                <a:cxn ang="T7">
                  <a:pos x="T2" y="T3"/>
                </a:cxn>
                <a:cxn ang="T8">
                  <a:pos x="T4" y="T5"/>
                </a:cxn>
              </a:cxnLst>
              <a:rect l="T9" t="T10" r="T11" b="T12"/>
              <a:pathLst>
                <a:path w="530" h="902">
                  <a:moveTo>
                    <a:pt x="530" y="0"/>
                  </a:moveTo>
                  <a:cubicBezTo>
                    <a:pt x="523" y="88"/>
                    <a:pt x="516" y="176"/>
                    <a:pt x="428" y="326"/>
                  </a:cubicBezTo>
                  <a:cubicBezTo>
                    <a:pt x="340" y="476"/>
                    <a:pt x="170" y="689"/>
                    <a:pt x="0" y="902"/>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aphicFrame>
          <p:nvGraphicFramePr>
            <p:cNvPr id="11275" name="Object 34"/>
            <p:cNvGraphicFramePr>
              <a:graphicFrameLocks noChangeAspect="1"/>
            </p:cNvGraphicFramePr>
            <p:nvPr/>
          </p:nvGraphicFramePr>
          <p:xfrm>
            <a:off x="4943" y="1901"/>
            <a:ext cx="198" cy="182"/>
          </p:xfrm>
          <a:graphic>
            <a:graphicData uri="http://schemas.openxmlformats.org/presentationml/2006/ole">
              <mc:AlternateContent xmlns:mc="http://schemas.openxmlformats.org/markup-compatibility/2006">
                <mc:Choice xmlns:v="urn:schemas-microsoft-com:vml" Requires="v">
                  <p:oleObj spid="_x0000_s11834" name="Equation" r:id="rId25" imgW="152280" imgH="139680" progId="Equation.DSMT4">
                    <p:embed/>
                  </p:oleObj>
                </mc:Choice>
                <mc:Fallback>
                  <p:oleObj name="Equation" r:id="rId25" imgW="152280" imgH="139680" progId="Equation.DSMT4">
                    <p:embed/>
                    <p:pic>
                      <p:nvPicPr>
                        <p:cNvPr id="0" name="Object 3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43" y="1901"/>
                          <a:ext cx="198"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38"/>
          <p:cNvGrpSpPr>
            <a:grpSpLocks/>
          </p:cNvGrpSpPr>
          <p:nvPr/>
        </p:nvGrpSpPr>
        <p:grpSpPr bwMode="auto">
          <a:xfrm>
            <a:off x="7831138" y="2481263"/>
            <a:ext cx="449262" cy="914400"/>
            <a:chOff x="4933" y="1059"/>
            <a:chExt cx="283" cy="576"/>
          </a:xfrm>
        </p:grpSpPr>
        <p:sp>
          <p:nvSpPr>
            <p:cNvPr id="11294" name="Freeform 36"/>
            <p:cNvSpPr>
              <a:spLocks/>
            </p:cNvSpPr>
            <p:nvPr/>
          </p:nvSpPr>
          <p:spPr bwMode="auto">
            <a:xfrm>
              <a:off x="4933" y="1059"/>
              <a:ext cx="98" cy="576"/>
            </a:xfrm>
            <a:custGeom>
              <a:avLst/>
              <a:gdLst>
                <a:gd name="T0" fmla="*/ 0 w 98"/>
                <a:gd name="T1" fmla="*/ 0 h 576"/>
                <a:gd name="T2" fmla="*/ 84 w 98"/>
                <a:gd name="T3" fmla="*/ 362 h 576"/>
                <a:gd name="T4" fmla="*/ 84 w 98"/>
                <a:gd name="T5" fmla="*/ 576 h 576"/>
                <a:gd name="T6" fmla="*/ 0 60000 65536"/>
                <a:gd name="T7" fmla="*/ 0 60000 65536"/>
                <a:gd name="T8" fmla="*/ 0 60000 65536"/>
                <a:gd name="T9" fmla="*/ 0 w 98"/>
                <a:gd name="T10" fmla="*/ 0 h 576"/>
                <a:gd name="T11" fmla="*/ 98 w 98"/>
                <a:gd name="T12" fmla="*/ 576 h 576"/>
              </a:gdLst>
              <a:ahLst/>
              <a:cxnLst>
                <a:cxn ang="T6">
                  <a:pos x="T0" y="T1"/>
                </a:cxn>
                <a:cxn ang="T7">
                  <a:pos x="T2" y="T3"/>
                </a:cxn>
                <a:cxn ang="T8">
                  <a:pos x="T4" y="T5"/>
                </a:cxn>
              </a:cxnLst>
              <a:rect l="T9" t="T10" r="T11" b="T12"/>
              <a:pathLst>
                <a:path w="98" h="576">
                  <a:moveTo>
                    <a:pt x="0" y="0"/>
                  </a:moveTo>
                  <a:cubicBezTo>
                    <a:pt x="35" y="133"/>
                    <a:pt x="70" y="266"/>
                    <a:pt x="84" y="362"/>
                  </a:cubicBezTo>
                  <a:cubicBezTo>
                    <a:pt x="98" y="458"/>
                    <a:pt x="91" y="517"/>
                    <a:pt x="84" y="576"/>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aphicFrame>
          <p:nvGraphicFramePr>
            <p:cNvPr id="11274" name="Object 37"/>
            <p:cNvGraphicFramePr>
              <a:graphicFrameLocks noChangeAspect="1"/>
            </p:cNvGraphicFramePr>
            <p:nvPr/>
          </p:nvGraphicFramePr>
          <p:xfrm>
            <a:off x="5034" y="1177"/>
            <a:ext cx="182" cy="243"/>
          </p:xfrm>
          <a:graphic>
            <a:graphicData uri="http://schemas.openxmlformats.org/presentationml/2006/ole">
              <mc:AlternateContent xmlns:mc="http://schemas.openxmlformats.org/markup-compatibility/2006">
                <mc:Choice xmlns:v="urn:schemas-microsoft-com:vml" Requires="v">
                  <p:oleObj spid="_x0000_s11835" name="Equation" r:id="rId27" imgW="152280" imgH="203040" progId="Equation.DSMT4">
                    <p:embed/>
                  </p:oleObj>
                </mc:Choice>
                <mc:Fallback>
                  <p:oleObj name="Equation" r:id="rId27" imgW="152280" imgH="203040" progId="Equation.DSMT4">
                    <p:embed/>
                    <p:pic>
                      <p:nvPicPr>
                        <p:cNvPr id="0" name="Object 3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034" y="1177"/>
                          <a:ext cx="182"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268" name="Object 44"/>
          <p:cNvGraphicFramePr>
            <a:graphicFrameLocks noChangeAspect="1"/>
          </p:cNvGraphicFramePr>
          <p:nvPr/>
        </p:nvGraphicFramePr>
        <p:xfrm>
          <a:off x="492125" y="1009650"/>
          <a:ext cx="4071938" cy="404813"/>
        </p:xfrm>
        <a:graphic>
          <a:graphicData uri="http://schemas.openxmlformats.org/presentationml/2006/ole">
            <mc:AlternateContent xmlns:mc="http://schemas.openxmlformats.org/markup-compatibility/2006">
              <mc:Choice xmlns:v="urn:schemas-microsoft-com:vml" Requires="v">
                <p:oleObj spid="_x0000_s11836" name="Equation" r:id="rId29" imgW="2171520" imgH="215640" progId="Equation.DSMT4">
                  <p:embed/>
                </p:oleObj>
              </mc:Choice>
              <mc:Fallback>
                <p:oleObj name="Equation" r:id="rId29" imgW="2171520" imgH="215640" progId="Equation.DSMT4">
                  <p:embed/>
                  <p:pic>
                    <p:nvPicPr>
                      <p:cNvPr id="0" name="Object 4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92125" y="1009650"/>
                        <a:ext cx="4071938"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45"/>
          <p:cNvGraphicFramePr>
            <a:graphicFrameLocks noChangeAspect="1"/>
          </p:cNvGraphicFramePr>
          <p:nvPr/>
        </p:nvGraphicFramePr>
        <p:xfrm>
          <a:off x="7812088" y="4279900"/>
          <a:ext cx="307975" cy="333375"/>
        </p:xfrm>
        <a:graphic>
          <a:graphicData uri="http://schemas.openxmlformats.org/presentationml/2006/ole">
            <mc:AlternateContent xmlns:mc="http://schemas.openxmlformats.org/markup-compatibility/2006">
              <mc:Choice xmlns:v="urn:schemas-microsoft-com:vml" Requires="v">
                <p:oleObj spid="_x0000_s11837" name="Equation" r:id="rId31" imgW="152280" imgH="164880" progId="Equation.DSMT4">
                  <p:embed/>
                </p:oleObj>
              </mc:Choice>
              <mc:Fallback>
                <p:oleObj name="Equation" r:id="rId31" imgW="152280" imgH="164880" progId="Equation.DSMT4">
                  <p:embed/>
                  <p:pic>
                    <p:nvPicPr>
                      <p:cNvPr id="0" name="Object 4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812088" y="4279900"/>
                        <a:ext cx="30797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53"/>
          <p:cNvGrpSpPr>
            <a:grpSpLocks/>
          </p:cNvGrpSpPr>
          <p:nvPr/>
        </p:nvGrpSpPr>
        <p:grpSpPr bwMode="auto">
          <a:xfrm>
            <a:off x="6570663" y="2481263"/>
            <a:ext cx="1231900" cy="2254250"/>
            <a:chOff x="4139" y="1563"/>
            <a:chExt cx="776" cy="1420"/>
          </a:xfrm>
        </p:grpSpPr>
        <p:grpSp>
          <p:nvGrpSpPr>
            <p:cNvPr id="11291" name="Group 42"/>
            <p:cNvGrpSpPr>
              <a:grpSpLocks/>
            </p:cNvGrpSpPr>
            <p:nvPr/>
          </p:nvGrpSpPr>
          <p:grpSpPr bwMode="auto">
            <a:xfrm>
              <a:off x="4320" y="1563"/>
              <a:ext cx="595" cy="1282"/>
              <a:chOff x="4320" y="1059"/>
              <a:chExt cx="595" cy="1282"/>
            </a:xfrm>
          </p:grpSpPr>
          <p:sp>
            <p:nvSpPr>
              <p:cNvPr id="11292" name="Line 40"/>
              <p:cNvSpPr>
                <a:spLocks noChangeShapeType="1"/>
              </p:cNvSpPr>
              <p:nvPr/>
            </p:nvSpPr>
            <p:spPr bwMode="auto">
              <a:xfrm flipH="1">
                <a:off x="4320" y="1059"/>
                <a:ext cx="595" cy="1282"/>
              </a:xfrm>
              <a:prstGeom prst="line">
                <a:avLst/>
              </a:prstGeom>
              <a:noFill/>
              <a:ln w="28575">
                <a:solidFill>
                  <a:schemeClr val="hlink"/>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93" name="Line 41"/>
              <p:cNvSpPr>
                <a:spLocks noChangeShapeType="1"/>
              </p:cNvSpPr>
              <p:nvPr/>
            </p:nvSpPr>
            <p:spPr bwMode="auto">
              <a:xfrm flipV="1">
                <a:off x="4329" y="2267"/>
                <a:ext cx="586" cy="65"/>
              </a:xfrm>
              <a:prstGeom prst="line">
                <a:avLst/>
              </a:prstGeom>
              <a:noFill/>
              <a:ln w="28575">
                <a:solidFill>
                  <a:schemeClr val="hlink"/>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aphicFrame>
          <p:nvGraphicFramePr>
            <p:cNvPr id="11273" name="Object 47"/>
            <p:cNvGraphicFramePr>
              <a:graphicFrameLocks noChangeAspect="1"/>
            </p:cNvGraphicFramePr>
            <p:nvPr/>
          </p:nvGraphicFramePr>
          <p:xfrm>
            <a:off x="4139" y="2773"/>
            <a:ext cx="194" cy="210"/>
          </p:xfrm>
          <a:graphic>
            <a:graphicData uri="http://schemas.openxmlformats.org/presentationml/2006/ole">
              <mc:AlternateContent xmlns:mc="http://schemas.openxmlformats.org/markup-compatibility/2006">
                <mc:Choice xmlns:v="urn:schemas-microsoft-com:vml" Requires="v">
                  <p:oleObj spid="_x0000_s11838" name="Equation" r:id="rId33" imgW="152280" imgH="164880" progId="Equation.DSMT4">
                    <p:embed/>
                  </p:oleObj>
                </mc:Choice>
                <mc:Fallback>
                  <p:oleObj name="Equation" r:id="rId33" imgW="152280" imgH="164880" progId="Equation.DSMT4">
                    <p:embed/>
                    <p:pic>
                      <p:nvPicPr>
                        <p:cNvPr id="0" name="Object 4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139" y="2773"/>
                          <a:ext cx="194"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270" name="Object 49"/>
          <p:cNvGraphicFramePr>
            <a:graphicFrameLocks noChangeAspect="1"/>
          </p:cNvGraphicFramePr>
          <p:nvPr/>
        </p:nvGraphicFramePr>
        <p:xfrm>
          <a:off x="7437438" y="2262188"/>
          <a:ext cx="307975" cy="333375"/>
        </p:xfrm>
        <a:graphic>
          <a:graphicData uri="http://schemas.openxmlformats.org/presentationml/2006/ole">
            <mc:AlternateContent xmlns:mc="http://schemas.openxmlformats.org/markup-compatibility/2006">
              <mc:Choice xmlns:v="urn:schemas-microsoft-com:vml" Requires="v">
                <p:oleObj spid="_x0000_s11839" name="Equation" r:id="rId35" imgW="152280" imgH="164880" progId="Equation.DSMT4">
                  <p:embed/>
                </p:oleObj>
              </mc:Choice>
              <mc:Fallback>
                <p:oleObj name="Equation" r:id="rId35" imgW="152280" imgH="164880" progId="Equation.DSMT4">
                  <p:embed/>
                  <p:pic>
                    <p:nvPicPr>
                      <p:cNvPr id="0" name="Object 4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437438" y="2262188"/>
                        <a:ext cx="30797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1" name="Object 50"/>
          <p:cNvGraphicFramePr>
            <a:graphicFrameLocks noChangeAspect="1"/>
          </p:cNvGraphicFramePr>
          <p:nvPr/>
        </p:nvGraphicFramePr>
        <p:xfrm>
          <a:off x="6149975" y="3752850"/>
          <a:ext cx="307975" cy="360363"/>
        </p:xfrm>
        <a:graphic>
          <a:graphicData uri="http://schemas.openxmlformats.org/presentationml/2006/ole">
            <mc:AlternateContent xmlns:mc="http://schemas.openxmlformats.org/markup-compatibility/2006">
              <mc:Choice xmlns:v="urn:schemas-microsoft-com:vml" Requires="v">
                <p:oleObj spid="_x0000_s11840" name="Equation" r:id="rId37" imgW="152280" imgH="177480" progId="Equation.DSMT4">
                  <p:embed/>
                </p:oleObj>
              </mc:Choice>
              <mc:Fallback>
                <p:oleObj name="Equation" r:id="rId37" imgW="152280" imgH="177480" progId="Equation.DSMT4">
                  <p:embed/>
                  <p:pic>
                    <p:nvPicPr>
                      <p:cNvPr id="0" name="Object 5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149975" y="3752850"/>
                        <a:ext cx="30797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1923" name="Object 51"/>
          <p:cNvGraphicFramePr>
            <a:graphicFrameLocks noChangeAspect="1"/>
          </p:cNvGraphicFramePr>
          <p:nvPr>
            <p:extLst>
              <p:ext uri="{D42A27DB-BD31-4B8C-83A1-F6EECF244321}">
                <p14:modId xmlns:p14="http://schemas.microsoft.com/office/powerpoint/2010/main" val="555320830"/>
              </p:ext>
            </p:extLst>
          </p:nvPr>
        </p:nvGraphicFramePr>
        <p:xfrm>
          <a:off x="4699000" y="5378450"/>
          <a:ext cx="4146550" cy="373063"/>
        </p:xfrm>
        <a:graphic>
          <a:graphicData uri="http://schemas.openxmlformats.org/presentationml/2006/ole">
            <mc:AlternateContent xmlns:mc="http://schemas.openxmlformats.org/markup-compatibility/2006">
              <mc:Choice xmlns:v="urn:schemas-microsoft-com:vml" Requires="v">
                <p:oleObj spid="_x0000_s11841" name="Equation" r:id="rId39" imgW="2819160" imgH="253800" progId="Equation.DSMT4">
                  <p:embed/>
                </p:oleObj>
              </mc:Choice>
              <mc:Fallback>
                <p:oleObj name="Equation" r:id="rId39" imgW="2819160" imgH="253800" progId="Equation.DSMT4">
                  <p:embed/>
                  <p:pic>
                    <p:nvPicPr>
                      <p:cNvPr id="0" name="Object 5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99000" y="5378450"/>
                        <a:ext cx="4146550" cy="373063"/>
                      </a:xfrm>
                      <a:prstGeom prst="rect">
                        <a:avLst/>
                      </a:prstGeom>
                      <a:solidFill>
                        <a:schemeClr val="bg1">
                          <a:lumMod val="75000"/>
                          <a:alpha val="50000"/>
                        </a:schemeClr>
                      </a:solidFill>
                      <a:ln w="28575">
                        <a:solidFill>
                          <a:schemeClr val="accent2">
                            <a:lumMod val="60000"/>
                            <a:lumOff val="40000"/>
                          </a:schemeClr>
                        </a:solidFill>
                        <a:miter lim="800000"/>
                        <a:headEnd/>
                        <a:tailEnd/>
                      </a:ln>
                      <a:effectLs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3" presetClass="entr" presetSubtype="10" fill="hold" nodeType="withEffect">
                                  <p:stCondLst>
                                    <p:cond delay="0"/>
                                  </p:stCondLst>
                                  <p:childTnLst>
                                    <p:set>
                                      <p:cBhvr>
                                        <p:cTn id="20" dur="1" fill="hold">
                                          <p:stCondLst>
                                            <p:cond delay="0"/>
                                          </p:stCondLst>
                                        </p:cTn>
                                        <p:tgtEl>
                                          <p:spTgt spid="591923"/>
                                        </p:tgtEl>
                                        <p:attrNameLst>
                                          <p:attrName>style.visibility</p:attrName>
                                        </p:attrNameLst>
                                      </p:cBhvr>
                                      <p:to>
                                        <p:strVal val="visible"/>
                                      </p:to>
                                    </p:set>
                                    <p:animEffect transition="in" filter="blinds(horizontal)">
                                      <p:cBhvr>
                                        <p:cTn id="21" dur="500"/>
                                        <p:tgtEl>
                                          <p:spTgt spid="59192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91898"/>
                                        </p:tgtEl>
                                        <p:attrNameLst>
                                          <p:attrName>style.visibility</p:attrName>
                                        </p:attrNameLst>
                                      </p:cBhvr>
                                      <p:to>
                                        <p:strVal val="visible"/>
                                      </p:to>
                                    </p:set>
                                    <p:animEffect transition="in" filter="blinds(horizontal)">
                                      <p:cBhvr>
                                        <p:cTn id="26" dur="500"/>
                                        <p:tgtEl>
                                          <p:spTgt spid="591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2"/>
          <p:cNvSpPr>
            <a:spLocks noGrp="1" noChangeArrowheads="1"/>
          </p:cNvSpPr>
          <p:nvPr>
            <p:ph type="title"/>
          </p:nvPr>
        </p:nvSpPr>
        <p:spPr/>
        <p:txBody>
          <a:bodyPr/>
          <a:lstStyle/>
          <a:p>
            <a:pPr eaLnBrk="1" hangingPunct="1"/>
            <a:r>
              <a:rPr lang="en-US" altLang="zh-CN" smtClean="0"/>
              <a:t>4.5.2 </a:t>
            </a:r>
            <a:r>
              <a:rPr lang="zh-CN" altLang="en-US" smtClean="0"/>
              <a:t>利用受摄方程求解形状摄动</a:t>
            </a:r>
          </a:p>
        </p:txBody>
      </p:sp>
      <p:graphicFrame>
        <p:nvGraphicFramePr>
          <p:cNvPr id="581637" name="Object 5"/>
          <p:cNvGraphicFramePr>
            <a:graphicFrameLocks noChangeAspect="1"/>
          </p:cNvGraphicFramePr>
          <p:nvPr>
            <p:extLst>
              <p:ext uri="{D42A27DB-BD31-4B8C-83A1-F6EECF244321}">
                <p14:modId xmlns:p14="http://schemas.microsoft.com/office/powerpoint/2010/main" val="2322874843"/>
              </p:ext>
            </p:extLst>
          </p:nvPr>
        </p:nvGraphicFramePr>
        <p:xfrm>
          <a:off x="6326188" y="6011863"/>
          <a:ext cx="2320925" cy="354012"/>
        </p:xfrm>
        <a:graphic>
          <a:graphicData uri="http://schemas.openxmlformats.org/presentationml/2006/ole">
            <mc:AlternateContent xmlns:mc="http://schemas.openxmlformats.org/markup-compatibility/2006">
              <mc:Choice xmlns:v="urn:schemas-microsoft-com:vml" Requires="v">
                <p:oleObj spid="_x0000_s12403" name="Equation" r:id="rId3" imgW="1498320" imgH="228600" progId="Equation.DSMT4">
                  <p:embed/>
                </p:oleObj>
              </mc:Choice>
              <mc:Fallback>
                <p:oleObj name="Equation" r:id="rId3" imgW="149832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6188" y="6011863"/>
                        <a:ext cx="2320925" cy="354012"/>
                      </a:xfrm>
                      <a:prstGeom prst="rect">
                        <a:avLst/>
                      </a:prstGeom>
                      <a:solidFill>
                        <a:schemeClr val="bg1">
                          <a:lumMod val="75000"/>
                          <a:alpha val="50000"/>
                        </a:schemeClr>
                      </a:solidFill>
                      <a:ln w="28575">
                        <a:solidFill>
                          <a:schemeClr val="accent2">
                            <a:lumMod val="60000"/>
                            <a:lumOff val="40000"/>
                          </a:schemeClr>
                        </a:solidFill>
                        <a:miter lim="800000"/>
                        <a:headEnd/>
                        <a:tailEnd/>
                      </a:ln>
                      <a:effectLst/>
                      <a:extLst/>
                    </p:spPr>
                  </p:pic>
                </p:oleObj>
              </mc:Fallback>
            </mc:AlternateContent>
          </a:graphicData>
        </a:graphic>
      </p:graphicFrame>
      <p:graphicFrame>
        <p:nvGraphicFramePr>
          <p:cNvPr id="581638" name="Object 6"/>
          <p:cNvGraphicFramePr>
            <a:graphicFrameLocks noChangeAspect="1"/>
          </p:cNvGraphicFramePr>
          <p:nvPr/>
        </p:nvGraphicFramePr>
        <p:xfrm>
          <a:off x="461963" y="4252913"/>
          <a:ext cx="5524500" cy="2286000"/>
        </p:xfrm>
        <a:graphic>
          <a:graphicData uri="http://schemas.openxmlformats.org/presentationml/2006/ole">
            <mc:AlternateContent xmlns:mc="http://schemas.openxmlformats.org/markup-compatibility/2006">
              <mc:Choice xmlns:v="urn:schemas-microsoft-com:vml" Requires="v">
                <p:oleObj spid="_x0000_s12404" name="Equation" r:id="rId5" imgW="3314520" imgH="1371600" progId="Equation.DSMT4">
                  <p:embed/>
                </p:oleObj>
              </mc:Choice>
              <mc:Fallback>
                <p:oleObj name="Equation" r:id="rId5" imgW="3314520" imgH="1371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963" y="4252913"/>
                        <a:ext cx="55245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1639" name="Object 7"/>
          <p:cNvGraphicFramePr>
            <a:graphicFrameLocks noChangeAspect="1"/>
          </p:cNvGraphicFramePr>
          <p:nvPr>
            <p:extLst>
              <p:ext uri="{D42A27DB-BD31-4B8C-83A1-F6EECF244321}">
                <p14:modId xmlns:p14="http://schemas.microsoft.com/office/powerpoint/2010/main" val="788840811"/>
              </p:ext>
            </p:extLst>
          </p:nvPr>
        </p:nvGraphicFramePr>
        <p:xfrm>
          <a:off x="400050" y="3294063"/>
          <a:ext cx="6859588" cy="785812"/>
        </p:xfrm>
        <a:graphic>
          <a:graphicData uri="http://schemas.openxmlformats.org/presentationml/2006/ole">
            <mc:AlternateContent xmlns:mc="http://schemas.openxmlformats.org/markup-compatibility/2006">
              <mc:Choice xmlns:v="urn:schemas-microsoft-com:vml" Requires="v">
                <p:oleObj spid="_x0000_s12405" name="Equation" r:id="rId7" imgW="4101840" imgH="469800" progId="Equation.DSMT4">
                  <p:embed/>
                </p:oleObj>
              </mc:Choice>
              <mc:Fallback>
                <p:oleObj name="Equation" r:id="rId7" imgW="4101840" imgH="469800" progId="Equation.DSMT4">
                  <p:embed/>
                  <p:pic>
                    <p:nvPicPr>
                      <p:cNvPr id="0" name="Object 7"/>
                      <p:cNvPicPr>
                        <a:picLocks noChangeAspect="1" noChangeArrowheads="1"/>
                      </p:cNvPicPr>
                      <p:nvPr/>
                    </p:nvPicPr>
                    <p:blipFill>
                      <a:blip r:embed="rId8"/>
                      <a:srcRect/>
                      <a:stretch>
                        <a:fillRect/>
                      </a:stretch>
                    </p:blipFill>
                    <p:spPr bwMode="auto">
                      <a:xfrm>
                        <a:off x="400050" y="3294063"/>
                        <a:ext cx="6859588" cy="785812"/>
                      </a:xfrm>
                      <a:prstGeom prst="rect">
                        <a:avLst/>
                      </a:prstGeom>
                      <a:solidFill>
                        <a:schemeClr val="bg1">
                          <a:lumMod val="75000"/>
                          <a:alpha val="50000"/>
                        </a:schemeClr>
                      </a:solidFill>
                      <a:ln w="28575">
                        <a:solidFill>
                          <a:schemeClr val="accent2">
                            <a:lumMod val="60000"/>
                            <a:lumOff val="40000"/>
                          </a:schemeClr>
                        </a:solidFill>
                        <a:miter lim="800000"/>
                        <a:headEnd/>
                        <a:tailEnd/>
                      </a:ln>
                      <a:effectLst/>
                      <a:extLst/>
                    </p:spPr>
                  </p:pic>
                </p:oleObj>
              </mc:Fallback>
            </mc:AlternateContent>
          </a:graphicData>
        </a:graphic>
      </p:graphicFrame>
      <p:graphicFrame>
        <p:nvGraphicFramePr>
          <p:cNvPr id="12293" name="Object 8"/>
          <p:cNvGraphicFramePr>
            <a:graphicFrameLocks noChangeAspect="1"/>
          </p:cNvGraphicFramePr>
          <p:nvPr/>
        </p:nvGraphicFramePr>
        <p:xfrm>
          <a:off x="469900" y="969963"/>
          <a:ext cx="7300913" cy="2286000"/>
        </p:xfrm>
        <a:graphic>
          <a:graphicData uri="http://schemas.openxmlformats.org/presentationml/2006/ole">
            <mc:AlternateContent xmlns:mc="http://schemas.openxmlformats.org/markup-compatibility/2006">
              <mc:Choice xmlns:v="urn:schemas-microsoft-com:vml" Requires="v">
                <p:oleObj spid="_x0000_s12406" name="Equation" r:id="rId9" imgW="4381200" imgH="1371600" progId="Equation.DSMT4">
                  <p:embed/>
                </p:oleObj>
              </mc:Choice>
              <mc:Fallback>
                <p:oleObj name="Equation" r:id="rId9" imgW="4381200" imgH="13716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9900" y="969963"/>
                        <a:ext cx="7300913"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1639"/>
                                        </p:tgtEl>
                                        <p:attrNameLst>
                                          <p:attrName>style.visibility</p:attrName>
                                        </p:attrNameLst>
                                      </p:cBhvr>
                                      <p:to>
                                        <p:strVal val="visible"/>
                                      </p:to>
                                    </p:set>
                                    <p:animEffect transition="in" filter="blinds(horizontal)">
                                      <p:cBhvr>
                                        <p:cTn id="7" dur="500"/>
                                        <p:tgtEl>
                                          <p:spTgt spid="581639"/>
                                        </p:tgtEl>
                                      </p:cBhvr>
                                    </p:animEffect>
                                  </p:childTnLst>
                                </p:cTn>
                              </p:par>
                              <p:par>
                                <p:cTn id="8" presetID="3" presetClass="entr" presetSubtype="10" fill="hold" nodeType="withEffect">
                                  <p:stCondLst>
                                    <p:cond delay="0"/>
                                  </p:stCondLst>
                                  <p:childTnLst>
                                    <p:set>
                                      <p:cBhvr>
                                        <p:cTn id="9" dur="1" fill="hold">
                                          <p:stCondLst>
                                            <p:cond delay="0"/>
                                          </p:stCondLst>
                                        </p:cTn>
                                        <p:tgtEl>
                                          <p:spTgt spid="581638"/>
                                        </p:tgtEl>
                                        <p:attrNameLst>
                                          <p:attrName>style.visibility</p:attrName>
                                        </p:attrNameLst>
                                      </p:cBhvr>
                                      <p:to>
                                        <p:strVal val="visible"/>
                                      </p:to>
                                    </p:set>
                                    <p:animEffect transition="in" filter="blinds(horizontal)">
                                      <p:cBhvr>
                                        <p:cTn id="10" dur="500"/>
                                        <p:tgtEl>
                                          <p:spTgt spid="58163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1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altLang="zh-CN" smtClean="0"/>
              <a:t>4.5 </a:t>
            </a:r>
            <a:r>
              <a:rPr lang="zh-CN" altLang="en-US" smtClean="0"/>
              <a:t>主天体形状摄动</a:t>
            </a:r>
          </a:p>
        </p:txBody>
      </p:sp>
      <p:graphicFrame>
        <p:nvGraphicFramePr>
          <p:cNvPr id="2050" name="Object 4"/>
          <p:cNvGraphicFramePr>
            <a:graphicFrameLocks noChangeAspect="1"/>
          </p:cNvGraphicFramePr>
          <p:nvPr/>
        </p:nvGraphicFramePr>
        <p:xfrm>
          <a:off x="420688" y="1046163"/>
          <a:ext cx="4995862" cy="4164012"/>
        </p:xfrm>
        <a:graphic>
          <a:graphicData uri="http://schemas.openxmlformats.org/presentationml/2006/ole">
            <mc:AlternateContent xmlns:mc="http://schemas.openxmlformats.org/markup-compatibility/2006">
              <mc:Choice xmlns:v="urn:schemas-microsoft-com:vml" Requires="v">
                <p:oleObj spid="_x0000_s2114" name="Equation" r:id="rId4" imgW="2679480" imgH="2234880" progId="Equation.DSMT4">
                  <p:embed/>
                </p:oleObj>
              </mc:Choice>
              <mc:Fallback>
                <p:oleObj name="Equation" r:id="rId4" imgW="2679480" imgH="223488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688" y="1046163"/>
                        <a:ext cx="4995862" cy="416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3" name="AutoShape 7" descr="Jeffreys"/>
          <p:cNvSpPr>
            <a:spLocks noChangeAspect="1" noChangeArrowheads="1"/>
          </p:cNvSpPr>
          <p:nvPr/>
        </p:nvSpPr>
        <p:spPr bwMode="auto">
          <a:xfrm>
            <a:off x="4424363" y="3281363"/>
            <a:ext cx="29686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054" name="Picture 9" descr="Jeffrey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5475" y="1101725"/>
            <a:ext cx="3063875" cy="372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Text Box 10"/>
          <p:cNvSpPr txBox="1">
            <a:spLocks noChangeArrowheads="1"/>
          </p:cNvSpPr>
          <p:nvPr/>
        </p:nvSpPr>
        <p:spPr bwMode="auto">
          <a:xfrm>
            <a:off x="5626100" y="4835525"/>
            <a:ext cx="330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algn="l" eaLnBrk="1" hangingPunct="1">
              <a:spcBef>
                <a:spcPct val="50000"/>
              </a:spcBef>
            </a:pPr>
            <a:r>
              <a:rPr lang="en-US" altLang="zh-CN"/>
              <a:t>Sir Harold Jefferys (1891-1989)</a:t>
            </a:r>
          </a:p>
        </p:txBody>
      </p:sp>
      <p:sp>
        <p:nvSpPr>
          <p:cNvPr id="2056" name="Rectangle 14"/>
          <p:cNvSpPr>
            <a:spLocks noChangeArrowheads="1"/>
          </p:cNvSpPr>
          <p:nvPr/>
        </p:nvSpPr>
        <p:spPr bwMode="auto">
          <a:xfrm>
            <a:off x="401638" y="6343650"/>
            <a:ext cx="747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p>
            <a:pPr algn="l"/>
            <a:r>
              <a:rPr lang="zh-CN" altLang="en-US" dirty="0"/>
              <a:t>更多内容可参见 </a:t>
            </a:r>
            <a:r>
              <a:rPr lang="en-US" altLang="zh-CN" dirty="0">
                <a:hlinkClick r:id="rId7"/>
              </a:rPr>
              <a:t>http://mathworld.wolfram.com/LegendrePolynomial.html</a:t>
            </a:r>
            <a:endParaRPr lang="en-US" altLang="zh-CN" dirty="0"/>
          </a:p>
        </p:txBody>
      </p:sp>
      <p:graphicFrame>
        <p:nvGraphicFramePr>
          <p:cNvPr id="2051" name="Object 15"/>
          <p:cNvGraphicFramePr>
            <a:graphicFrameLocks noChangeAspect="1"/>
          </p:cNvGraphicFramePr>
          <p:nvPr>
            <p:extLst>
              <p:ext uri="{D42A27DB-BD31-4B8C-83A1-F6EECF244321}">
                <p14:modId xmlns:p14="http://schemas.microsoft.com/office/powerpoint/2010/main" val="4070298117"/>
              </p:ext>
            </p:extLst>
          </p:nvPr>
        </p:nvGraphicFramePr>
        <p:xfrm>
          <a:off x="431800" y="5553075"/>
          <a:ext cx="6835775" cy="633413"/>
        </p:xfrm>
        <a:graphic>
          <a:graphicData uri="http://schemas.openxmlformats.org/presentationml/2006/ole">
            <mc:AlternateContent xmlns:mc="http://schemas.openxmlformats.org/markup-compatibility/2006">
              <mc:Choice xmlns:v="urn:schemas-microsoft-com:vml" Requires="v">
                <p:oleObj spid="_x0000_s2115" name="Equation" r:id="rId8" imgW="3835080" imgH="355320" progId="Equation.DSMT4">
                  <p:embed/>
                </p:oleObj>
              </mc:Choice>
              <mc:Fallback>
                <p:oleObj name="Equation" r:id="rId8" imgW="3835080" imgH="355320" progId="Equation.DSMT4">
                  <p:embed/>
                  <p:pic>
                    <p:nvPicPr>
                      <p:cNvPr id="0" name="Object 15"/>
                      <p:cNvPicPr>
                        <a:picLocks noChangeAspect="1" noChangeArrowheads="1"/>
                      </p:cNvPicPr>
                      <p:nvPr/>
                    </p:nvPicPr>
                    <p:blipFill>
                      <a:blip r:embed="rId9"/>
                      <a:srcRect/>
                      <a:stretch>
                        <a:fillRect/>
                      </a:stretch>
                    </p:blipFill>
                    <p:spPr bwMode="auto">
                      <a:xfrm>
                        <a:off x="431800" y="5553075"/>
                        <a:ext cx="6835775"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altLang="zh-CN" smtClean="0"/>
              <a:t>4.5 </a:t>
            </a:r>
            <a:r>
              <a:rPr lang="zh-CN" altLang="en-US" smtClean="0"/>
              <a:t>主天体形状摄动</a:t>
            </a:r>
          </a:p>
        </p:txBody>
      </p:sp>
      <p:graphicFrame>
        <p:nvGraphicFramePr>
          <p:cNvPr id="580612" name="Object 4"/>
          <p:cNvGraphicFramePr>
            <a:graphicFrameLocks noChangeAspect="1"/>
          </p:cNvGraphicFramePr>
          <p:nvPr>
            <p:extLst>
              <p:ext uri="{D42A27DB-BD31-4B8C-83A1-F6EECF244321}">
                <p14:modId xmlns:p14="http://schemas.microsoft.com/office/powerpoint/2010/main" val="4274023984"/>
              </p:ext>
            </p:extLst>
          </p:nvPr>
        </p:nvGraphicFramePr>
        <p:xfrm>
          <a:off x="392113" y="5184498"/>
          <a:ext cx="6534150" cy="1301750"/>
        </p:xfrm>
        <a:graphic>
          <a:graphicData uri="http://schemas.openxmlformats.org/presentationml/2006/ole">
            <mc:AlternateContent xmlns:mc="http://schemas.openxmlformats.org/markup-compatibility/2006">
              <mc:Choice xmlns:v="urn:schemas-microsoft-com:vml" Requires="v">
                <p:oleObj spid="_x0000_s3145" name="Equation" r:id="rId4" imgW="3504960" imgH="698400" progId="Equation.DSMT4">
                  <p:embed/>
                </p:oleObj>
              </mc:Choice>
              <mc:Fallback>
                <p:oleObj name="Equation" r:id="rId4" imgW="3504960" imgH="698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113" y="5184498"/>
                        <a:ext cx="6534150" cy="130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77" name="Picture 79" descr="l1img20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5988" y="1177925"/>
            <a:ext cx="5308600" cy="3127375"/>
          </a:xfrm>
          <a:prstGeom prst="rect">
            <a:avLst/>
          </a:prstGeom>
          <a:noFill/>
          <a:ln w="9525">
            <a:solidFill>
              <a:srgbClr val="0000CC"/>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3075" name="Object 80"/>
          <p:cNvGraphicFramePr>
            <a:graphicFrameLocks noChangeAspect="1"/>
          </p:cNvGraphicFramePr>
          <p:nvPr/>
        </p:nvGraphicFramePr>
        <p:xfrm>
          <a:off x="384175" y="1019175"/>
          <a:ext cx="2935288" cy="3470275"/>
        </p:xfrm>
        <a:graphic>
          <a:graphicData uri="http://schemas.openxmlformats.org/presentationml/2006/ole">
            <mc:AlternateContent xmlns:mc="http://schemas.openxmlformats.org/markup-compatibility/2006">
              <mc:Choice xmlns:v="urn:schemas-microsoft-com:vml" Requires="v">
                <p:oleObj spid="_x0000_s3146" name="Equation" r:id="rId7" imgW="1879560" imgH="2222280" progId="Equation.DSMT4">
                  <p:embed/>
                </p:oleObj>
              </mc:Choice>
              <mc:Fallback>
                <p:oleObj name="Equation" r:id="rId7" imgW="1879560" imgH="2222280" progId="Equation.DSMT4">
                  <p:embed/>
                  <p:pic>
                    <p:nvPicPr>
                      <p:cNvPr id="0" name="Object 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175" y="1019175"/>
                        <a:ext cx="2935288" cy="347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083186939"/>
              </p:ext>
            </p:extLst>
          </p:nvPr>
        </p:nvGraphicFramePr>
        <p:xfrm>
          <a:off x="5546522" y="4384812"/>
          <a:ext cx="3218066" cy="747724"/>
        </p:xfrm>
        <a:graphic>
          <a:graphicData uri="http://schemas.openxmlformats.org/presentationml/2006/ole">
            <mc:AlternateContent xmlns:mc="http://schemas.openxmlformats.org/markup-compatibility/2006">
              <mc:Choice xmlns:v="urn:schemas-microsoft-com:vml" Requires="v">
                <p:oleObj spid="_x0000_s3147" name="Equation" r:id="rId9" imgW="2400120" imgH="558720" progId="Equation.DSMT4">
                  <p:embed/>
                </p:oleObj>
              </mc:Choice>
              <mc:Fallback>
                <p:oleObj name="Equation" r:id="rId9" imgW="2400120" imgH="558720" progId="Equation.DSMT4">
                  <p:embed/>
                  <p:pic>
                    <p:nvPicPr>
                      <p:cNvPr id="0" name="Object 4"/>
                      <p:cNvPicPr>
                        <a:picLocks noChangeAspect="1" noChangeArrowheads="1"/>
                      </p:cNvPicPr>
                      <p:nvPr/>
                    </p:nvPicPr>
                    <p:blipFill>
                      <a:blip r:embed="rId10"/>
                      <a:srcRect/>
                      <a:stretch>
                        <a:fillRect/>
                      </a:stretch>
                    </p:blipFill>
                    <p:spPr bwMode="auto">
                      <a:xfrm>
                        <a:off x="5546522" y="4384812"/>
                        <a:ext cx="3218066" cy="747724"/>
                      </a:xfrm>
                      <a:prstGeom prst="rect">
                        <a:avLst/>
                      </a:prstGeom>
                      <a:solidFill>
                        <a:schemeClr val="accent6">
                          <a:lumMod val="40000"/>
                          <a:lumOff val="60000"/>
                          <a:alpha val="50000"/>
                        </a:schemeClr>
                      </a:solidFill>
                      <a:ln w="28575">
                        <a:solidFill>
                          <a:schemeClr val="accent6">
                            <a:lumMod val="60000"/>
                            <a:lumOff val="40000"/>
                          </a:schemeClr>
                        </a:solidFill>
                      </a:ln>
                      <a:effec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0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p:txBody>
          <a:bodyPr/>
          <a:lstStyle/>
          <a:p>
            <a:pPr eaLnBrk="1" hangingPunct="1"/>
            <a:r>
              <a:rPr lang="en-US" altLang="zh-CN" smtClean="0"/>
              <a:t>4.5.1 </a:t>
            </a:r>
            <a:r>
              <a:rPr lang="zh-CN" altLang="en-US" smtClean="0"/>
              <a:t>直接求解形状摄动方程</a:t>
            </a:r>
          </a:p>
        </p:txBody>
      </p:sp>
      <p:graphicFrame>
        <p:nvGraphicFramePr>
          <p:cNvPr id="4098" name="Object 4"/>
          <p:cNvGraphicFramePr>
            <a:graphicFrameLocks noChangeAspect="1"/>
          </p:cNvGraphicFramePr>
          <p:nvPr/>
        </p:nvGraphicFramePr>
        <p:xfrm>
          <a:off x="392113" y="993775"/>
          <a:ext cx="1633537" cy="401638"/>
        </p:xfrm>
        <a:graphic>
          <a:graphicData uri="http://schemas.openxmlformats.org/presentationml/2006/ole">
            <mc:AlternateContent xmlns:mc="http://schemas.openxmlformats.org/markup-compatibility/2006">
              <mc:Choice xmlns:v="urn:schemas-microsoft-com:vml" Requires="v">
                <p:oleObj spid="_x0000_s4224" name="Equation" r:id="rId3" imgW="876240" imgH="215640" progId="Equation.DSMT4">
                  <p:embed/>
                </p:oleObj>
              </mc:Choice>
              <mc:Fallback>
                <p:oleObj name="Equation" r:id="rId3" imgW="876240" imgH="215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113" y="993775"/>
                        <a:ext cx="1633537"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6"/>
          <p:cNvGraphicFramePr>
            <a:graphicFrameLocks noChangeAspect="1"/>
          </p:cNvGraphicFramePr>
          <p:nvPr>
            <p:extLst>
              <p:ext uri="{D42A27DB-BD31-4B8C-83A1-F6EECF244321}">
                <p14:modId xmlns:p14="http://schemas.microsoft.com/office/powerpoint/2010/main" val="3696860320"/>
              </p:ext>
            </p:extLst>
          </p:nvPr>
        </p:nvGraphicFramePr>
        <p:xfrm>
          <a:off x="600075" y="1417638"/>
          <a:ext cx="6565900" cy="3449637"/>
        </p:xfrm>
        <a:graphic>
          <a:graphicData uri="http://schemas.openxmlformats.org/presentationml/2006/ole">
            <mc:AlternateContent xmlns:mc="http://schemas.openxmlformats.org/markup-compatibility/2006">
              <mc:Choice xmlns:v="urn:schemas-microsoft-com:vml" Requires="v">
                <p:oleObj spid="_x0000_s4225" name="Equation" r:id="rId5" imgW="3517560" imgH="1854000" progId="Equation.DSMT4">
                  <p:embed/>
                </p:oleObj>
              </mc:Choice>
              <mc:Fallback>
                <p:oleObj name="Equation" r:id="rId5" imgW="3517560" imgH="1854000" progId="Equation.DSMT4">
                  <p:embed/>
                  <p:pic>
                    <p:nvPicPr>
                      <p:cNvPr id="0" name="Object 6"/>
                      <p:cNvPicPr>
                        <a:picLocks noChangeAspect="1" noChangeArrowheads="1"/>
                      </p:cNvPicPr>
                      <p:nvPr/>
                    </p:nvPicPr>
                    <p:blipFill>
                      <a:blip r:embed="rId6"/>
                      <a:srcRect/>
                      <a:stretch>
                        <a:fillRect/>
                      </a:stretch>
                    </p:blipFill>
                    <p:spPr bwMode="auto">
                      <a:xfrm>
                        <a:off x="600075" y="1417638"/>
                        <a:ext cx="6565900" cy="344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5735" name="Object 7"/>
          <p:cNvGraphicFramePr>
            <a:graphicFrameLocks noChangeAspect="1"/>
          </p:cNvGraphicFramePr>
          <p:nvPr/>
        </p:nvGraphicFramePr>
        <p:xfrm>
          <a:off x="600075" y="5075238"/>
          <a:ext cx="8056563" cy="1608137"/>
        </p:xfrm>
        <a:graphic>
          <a:graphicData uri="http://schemas.openxmlformats.org/presentationml/2006/ole">
            <mc:AlternateContent xmlns:mc="http://schemas.openxmlformats.org/markup-compatibility/2006">
              <mc:Choice xmlns:v="urn:schemas-microsoft-com:vml" Requires="v">
                <p:oleObj spid="_x0000_s4226" name="Equation" r:id="rId7" imgW="4317840" imgH="863280" progId="Equation.DSMT4">
                  <p:embed/>
                </p:oleObj>
              </mc:Choice>
              <mc:Fallback>
                <p:oleObj name="Equation" r:id="rId7" imgW="4317840" imgH="86328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075" y="5075238"/>
                        <a:ext cx="8056563" cy="160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5736" name="Rectangle 8"/>
          <p:cNvSpPr>
            <a:spLocks noChangeArrowheads="1"/>
          </p:cNvSpPr>
          <p:nvPr/>
        </p:nvSpPr>
        <p:spPr bwMode="auto">
          <a:xfrm>
            <a:off x="2044700" y="4132263"/>
            <a:ext cx="2422525" cy="762000"/>
          </a:xfrm>
          <a:prstGeom prst="rect">
            <a:avLst/>
          </a:prstGeom>
          <a:noFill/>
          <a:ln w="28575" algn="ctr">
            <a:solidFill>
              <a:srgbClr val="FF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aphicFrame>
        <p:nvGraphicFramePr>
          <p:cNvPr id="585737" name="Object 9"/>
          <p:cNvGraphicFramePr>
            <a:graphicFrameLocks noChangeAspect="1"/>
          </p:cNvGraphicFramePr>
          <p:nvPr>
            <p:extLst>
              <p:ext uri="{D42A27DB-BD31-4B8C-83A1-F6EECF244321}">
                <p14:modId xmlns:p14="http://schemas.microsoft.com/office/powerpoint/2010/main" val="4108094845"/>
              </p:ext>
            </p:extLst>
          </p:nvPr>
        </p:nvGraphicFramePr>
        <p:xfrm>
          <a:off x="7850249" y="6170267"/>
          <a:ext cx="893763" cy="322263"/>
        </p:xfrm>
        <a:graphic>
          <a:graphicData uri="http://schemas.openxmlformats.org/presentationml/2006/ole">
            <mc:AlternateContent xmlns:mc="http://schemas.openxmlformats.org/markup-compatibility/2006">
              <mc:Choice xmlns:v="urn:schemas-microsoft-com:vml" Requires="v">
                <p:oleObj spid="_x0000_s4227" name="Equation" r:id="rId9" imgW="596880" imgH="215640" progId="Equation.DSMT4">
                  <p:embed/>
                </p:oleObj>
              </mc:Choice>
              <mc:Fallback>
                <p:oleObj name="Equation" r:id="rId9" imgW="596880" imgH="21564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50249" y="6170267"/>
                        <a:ext cx="893763" cy="322263"/>
                      </a:xfrm>
                      <a:prstGeom prst="rect">
                        <a:avLst/>
                      </a:prstGeom>
                      <a:solidFill>
                        <a:schemeClr val="accent6">
                          <a:lumMod val="40000"/>
                          <a:lumOff val="60000"/>
                          <a:alpha val="51000"/>
                        </a:schemeClr>
                      </a:solidFill>
                      <a:ln w="28575">
                        <a:solidFill>
                          <a:schemeClr val="accent2">
                            <a:lumMod val="60000"/>
                            <a:lumOff val="40000"/>
                          </a:schemeClr>
                        </a:solidFill>
                        <a:miter lim="800000"/>
                        <a:headEnd/>
                        <a:tailEnd/>
                      </a:ln>
                      <a:effectLs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625698683"/>
              </p:ext>
            </p:extLst>
          </p:nvPr>
        </p:nvGraphicFramePr>
        <p:xfrm>
          <a:off x="5546725" y="3450409"/>
          <a:ext cx="3217863" cy="747713"/>
        </p:xfrm>
        <a:graphic>
          <a:graphicData uri="http://schemas.openxmlformats.org/presentationml/2006/ole">
            <mc:AlternateContent xmlns:mc="http://schemas.openxmlformats.org/markup-compatibility/2006">
              <mc:Choice xmlns:v="urn:schemas-microsoft-com:vml" Requires="v">
                <p:oleObj spid="_x0000_s4228" name="Equation" r:id="rId11" imgW="2400120" imgH="558720" progId="Equation.DSMT4">
                  <p:embed/>
                </p:oleObj>
              </mc:Choice>
              <mc:Fallback>
                <p:oleObj name="Equation" r:id="rId11" imgW="2400120" imgH="558720" progId="Equation.DSMT4">
                  <p:embed/>
                  <p:pic>
                    <p:nvPicPr>
                      <p:cNvPr id="0" name="对象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46725" y="3450409"/>
                        <a:ext cx="3217863" cy="747713"/>
                      </a:xfrm>
                      <a:prstGeom prst="rect">
                        <a:avLst/>
                      </a:prstGeom>
                      <a:solidFill>
                        <a:srgbClr val="9C9CDF">
                          <a:alpha val="50195"/>
                        </a:srgbClr>
                      </a:solidFill>
                      <a:ln w="28575">
                        <a:solidFill>
                          <a:srgbClr val="6B6BCF"/>
                        </a:solidFill>
                        <a:miter lim="800000"/>
                        <a:headEnd/>
                        <a:tailEnd/>
                      </a:ln>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57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585735"/>
                                        </p:tgtEl>
                                        <p:attrNameLst>
                                          <p:attrName>style.visibility</p:attrName>
                                        </p:attrNameLst>
                                      </p:cBhvr>
                                      <p:to>
                                        <p:strVal val="visible"/>
                                      </p:to>
                                    </p:set>
                                    <p:animEffect transition="in" filter="blinds(horizontal)">
                                      <p:cBhvr>
                                        <p:cTn id="11" dur="500"/>
                                        <p:tgtEl>
                                          <p:spTgt spid="58573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5857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2"/>
          <p:cNvSpPr>
            <a:spLocks noGrp="1" noChangeArrowheads="1"/>
          </p:cNvSpPr>
          <p:nvPr>
            <p:ph type="title"/>
          </p:nvPr>
        </p:nvSpPr>
        <p:spPr/>
        <p:txBody>
          <a:bodyPr/>
          <a:lstStyle/>
          <a:p>
            <a:pPr eaLnBrk="1" hangingPunct="1"/>
            <a:r>
              <a:rPr lang="en-US" altLang="zh-CN" smtClean="0"/>
              <a:t>4.5.1 </a:t>
            </a:r>
            <a:r>
              <a:rPr lang="zh-CN" altLang="en-US" smtClean="0"/>
              <a:t>直接求解形状摄动方程</a:t>
            </a:r>
          </a:p>
        </p:txBody>
      </p:sp>
      <p:graphicFrame>
        <p:nvGraphicFramePr>
          <p:cNvPr id="5122" name="Object 4"/>
          <p:cNvGraphicFramePr>
            <a:graphicFrameLocks noChangeAspect="1"/>
          </p:cNvGraphicFramePr>
          <p:nvPr/>
        </p:nvGraphicFramePr>
        <p:xfrm>
          <a:off x="403225" y="1027113"/>
          <a:ext cx="4265613" cy="709612"/>
        </p:xfrm>
        <a:graphic>
          <a:graphicData uri="http://schemas.openxmlformats.org/presentationml/2006/ole">
            <mc:AlternateContent xmlns:mc="http://schemas.openxmlformats.org/markup-compatibility/2006">
              <mc:Choice xmlns:v="urn:schemas-microsoft-com:vml" Requires="v">
                <p:oleObj spid="_x0000_s5281" name="Equation" r:id="rId3" imgW="2286000" imgH="380880" progId="Equation.DSMT4">
                  <p:embed/>
                </p:oleObj>
              </mc:Choice>
              <mc:Fallback>
                <p:oleObj name="Equation" r:id="rId3" imgW="2286000" imgH="3808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25" y="1027113"/>
                        <a:ext cx="4265613" cy="70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6757" name="Object 5"/>
          <p:cNvGraphicFramePr>
            <a:graphicFrameLocks noChangeAspect="1"/>
          </p:cNvGraphicFramePr>
          <p:nvPr>
            <p:extLst>
              <p:ext uri="{D42A27DB-BD31-4B8C-83A1-F6EECF244321}">
                <p14:modId xmlns:p14="http://schemas.microsoft.com/office/powerpoint/2010/main" val="3228291198"/>
              </p:ext>
            </p:extLst>
          </p:nvPr>
        </p:nvGraphicFramePr>
        <p:xfrm>
          <a:off x="390525" y="1900238"/>
          <a:ext cx="8174038" cy="1514475"/>
        </p:xfrm>
        <a:graphic>
          <a:graphicData uri="http://schemas.openxmlformats.org/presentationml/2006/ole">
            <mc:AlternateContent xmlns:mc="http://schemas.openxmlformats.org/markup-compatibility/2006">
              <mc:Choice xmlns:v="urn:schemas-microsoft-com:vml" Requires="v">
                <p:oleObj spid="_x0000_s5282" name="Equation" r:id="rId5" imgW="4381200" imgH="812520" progId="Equation.DSMT4">
                  <p:embed/>
                </p:oleObj>
              </mc:Choice>
              <mc:Fallback>
                <p:oleObj name="Equation" r:id="rId5" imgW="4381200" imgH="812520" progId="Equation.DSMT4">
                  <p:embed/>
                  <p:pic>
                    <p:nvPicPr>
                      <p:cNvPr id="0" name="Object 5"/>
                      <p:cNvPicPr>
                        <a:picLocks noChangeAspect="1" noChangeArrowheads="1"/>
                      </p:cNvPicPr>
                      <p:nvPr/>
                    </p:nvPicPr>
                    <p:blipFill>
                      <a:blip r:embed="rId6"/>
                      <a:srcRect/>
                      <a:stretch>
                        <a:fillRect/>
                      </a:stretch>
                    </p:blipFill>
                    <p:spPr bwMode="auto">
                      <a:xfrm>
                        <a:off x="390525" y="1900238"/>
                        <a:ext cx="8174038" cy="151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6758" name="Object 6"/>
          <p:cNvGraphicFramePr>
            <a:graphicFrameLocks noChangeAspect="1"/>
          </p:cNvGraphicFramePr>
          <p:nvPr>
            <p:extLst>
              <p:ext uri="{D42A27DB-BD31-4B8C-83A1-F6EECF244321}">
                <p14:modId xmlns:p14="http://schemas.microsoft.com/office/powerpoint/2010/main" val="2930014038"/>
              </p:ext>
            </p:extLst>
          </p:nvPr>
        </p:nvGraphicFramePr>
        <p:xfrm>
          <a:off x="352425" y="3630613"/>
          <a:ext cx="8418513" cy="1241425"/>
        </p:xfrm>
        <a:graphic>
          <a:graphicData uri="http://schemas.openxmlformats.org/presentationml/2006/ole">
            <mc:AlternateContent xmlns:mc="http://schemas.openxmlformats.org/markup-compatibility/2006">
              <mc:Choice xmlns:v="urn:schemas-microsoft-com:vml" Requires="v">
                <p:oleObj spid="_x0000_s5283" name="Equation" r:id="rId7" imgW="4813200" imgH="711000" progId="Equation.DSMT4">
                  <p:embed/>
                </p:oleObj>
              </mc:Choice>
              <mc:Fallback>
                <p:oleObj name="Equation" r:id="rId7" imgW="4813200" imgH="711000" progId="Equation.DSMT4">
                  <p:embed/>
                  <p:pic>
                    <p:nvPicPr>
                      <p:cNvPr id="0" name="Object 6"/>
                      <p:cNvPicPr>
                        <a:picLocks noChangeAspect="1" noChangeArrowheads="1"/>
                      </p:cNvPicPr>
                      <p:nvPr/>
                    </p:nvPicPr>
                    <p:blipFill>
                      <a:blip r:embed="rId8"/>
                      <a:srcRect/>
                      <a:stretch>
                        <a:fillRect/>
                      </a:stretch>
                    </p:blipFill>
                    <p:spPr bwMode="auto">
                      <a:xfrm>
                        <a:off x="352425" y="3630613"/>
                        <a:ext cx="8418513" cy="124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9"/>
          <p:cNvGrpSpPr>
            <a:grpSpLocks/>
          </p:cNvGrpSpPr>
          <p:nvPr/>
        </p:nvGrpSpPr>
        <p:grpSpPr bwMode="auto">
          <a:xfrm>
            <a:off x="393700" y="4968875"/>
            <a:ext cx="8372742" cy="1617663"/>
            <a:chOff x="248" y="3195"/>
            <a:chExt cx="5132" cy="954"/>
          </a:xfrm>
        </p:grpSpPr>
        <p:graphicFrame>
          <p:nvGraphicFramePr>
            <p:cNvPr id="5125" name="Object 7"/>
            <p:cNvGraphicFramePr>
              <a:graphicFrameLocks noChangeAspect="1"/>
            </p:cNvGraphicFramePr>
            <p:nvPr/>
          </p:nvGraphicFramePr>
          <p:xfrm>
            <a:off x="248" y="3195"/>
            <a:ext cx="2118" cy="954"/>
          </p:xfrm>
          <a:graphic>
            <a:graphicData uri="http://schemas.openxmlformats.org/presentationml/2006/ole">
              <mc:AlternateContent xmlns:mc="http://schemas.openxmlformats.org/markup-compatibility/2006">
                <mc:Choice xmlns:v="urn:schemas-microsoft-com:vml" Requires="v">
                  <p:oleObj spid="_x0000_s5284" name="Equation" r:id="rId9" imgW="1803240" imgH="812520" progId="Equation.DSMT4">
                    <p:embed/>
                  </p:oleObj>
                </mc:Choice>
                <mc:Fallback>
                  <p:oleObj name="Equation" r:id="rId9" imgW="1803240" imgH="81252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 y="3195"/>
                          <a:ext cx="2118" cy="9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8"/>
            <p:cNvGraphicFramePr>
              <a:graphicFrameLocks noChangeAspect="1"/>
            </p:cNvGraphicFramePr>
            <p:nvPr>
              <p:extLst>
                <p:ext uri="{D42A27DB-BD31-4B8C-83A1-F6EECF244321}">
                  <p14:modId xmlns:p14="http://schemas.microsoft.com/office/powerpoint/2010/main" val="2791089000"/>
                </p:ext>
              </p:extLst>
            </p:nvPr>
          </p:nvGraphicFramePr>
          <p:xfrm>
            <a:off x="4290" y="3460"/>
            <a:ext cx="1090" cy="335"/>
          </p:xfrm>
          <a:graphic>
            <a:graphicData uri="http://schemas.openxmlformats.org/presentationml/2006/ole">
              <mc:AlternateContent xmlns:mc="http://schemas.openxmlformats.org/markup-compatibility/2006">
                <mc:Choice xmlns:v="urn:schemas-microsoft-com:vml" Requires="v">
                  <p:oleObj spid="_x0000_s5285" name="Equation" r:id="rId11" imgW="1155600" imgH="355320" progId="Equation.DSMT4">
                    <p:embed/>
                  </p:oleObj>
                </mc:Choice>
                <mc:Fallback>
                  <p:oleObj name="Equation" r:id="rId11" imgW="1155600" imgH="35532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90" y="3460"/>
                          <a:ext cx="1090" cy="335"/>
                        </a:xfrm>
                        <a:prstGeom prst="rect">
                          <a:avLst/>
                        </a:prstGeom>
                        <a:solidFill>
                          <a:schemeClr val="accent6">
                            <a:lumMod val="40000"/>
                            <a:lumOff val="60000"/>
                            <a:alpha val="51000"/>
                          </a:schemeClr>
                        </a:solidFill>
                        <a:ln w="28575">
                          <a:solidFill>
                            <a:schemeClr val="accent2">
                              <a:lumMod val="60000"/>
                              <a:lumOff val="40000"/>
                            </a:schemeClr>
                          </a:solidFill>
                          <a:miter lim="800000"/>
                          <a:headEnd/>
                          <a:tailEnd/>
                        </a:ln>
                        <a:effectLst/>
                        <a:extLst/>
                      </p:spPr>
                    </p:pic>
                  </p:oleObj>
                </mc:Fallback>
              </mc:AlternateContent>
            </a:graphicData>
          </a:graphic>
        </p:graphicFrame>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586757"/>
                                        </p:tgtEl>
                                        <p:attrNameLst>
                                          <p:attrName>style.visibility</p:attrName>
                                        </p:attrNameLst>
                                      </p:cBhvr>
                                      <p:to>
                                        <p:strVal val="visible"/>
                                      </p:to>
                                    </p:set>
                                    <p:animEffect transition="in" filter="wipe(right)">
                                      <p:cBhvr>
                                        <p:cTn id="7" dur="2000"/>
                                        <p:tgtEl>
                                          <p:spTgt spid="5867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8675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Rectangle 2"/>
          <p:cNvSpPr>
            <a:spLocks noGrp="1" noChangeArrowheads="1"/>
          </p:cNvSpPr>
          <p:nvPr>
            <p:ph type="title"/>
          </p:nvPr>
        </p:nvSpPr>
        <p:spPr/>
        <p:txBody>
          <a:bodyPr/>
          <a:lstStyle/>
          <a:p>
            <a:pPr eaLnBrk="1" hangingPunct="1"/>
            <a:r>
              <a:rPr lang="en-US" altLang="zh-CN" smtClean="0"/>
              <a:t>4.5.1 </a:t>
            </a:r>
            <a:r>
              <a:rPr lang="zh-CN" altLang="en-US" smtClean="0"/>
              <a:t>直接求解形状摄动方程</a:t>
            </a:r>
          </a:p>
        </p:txBody>
      </p:sp>
      <p:graphicFrame>
        <p:nvGraphicFramePr>
          <p:cNvPr id="6146" name="Object 4"/>
          <p:cNvGraphicFramePr>
            <a:graphicFrameLocks noChangeAspect="1"/>
          </p:cNvGraphicFramePr>
          <p:nvPr>
            <p:extLst>
              <p:ext uri="{D42A27DB-BD31-4B8C-83A1-F6EECF244321}">
                <p14:modId xmlns:p14="http://schemas.microsoft.com/office/powerpoint/2010/main" val="2685624445"/>
              </p:ext>
            </p:extLst>
          </p:nvPr>
        </p:nvGraphicFramePr>
        <p:xfrm>
          <a:off x="385763" y="1158253"/>
          <a:ext cx="5302250" cy="2527300"/>
        </p:xfrm>
        <a:graphic>
          <a:graphicData uri="http://schemas.openxmlformats.org/presentationml/2006/ole">
            <mc:AlternateContent xmlns:mc="http://schemas.openxmlformats.org/markup-compatibility/2006">
              <mc:Choice xmlns:v="urn:schemas-microsoft-com:vml" Requires="v">
                <p:oleObj spid="_x0000_s6303" name="Equation" r:id="rId3" imgW="2717640" imgH="1295280" progId="Equation.DSMT4">
                  <p:embed/>
                </p:oleObj>
              </mc:Choice>
              <mc:Fallback>
                <p:oleObj name="Equation" r:id="rId3" imgW="2717640" imgH="12952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1158253"/>
                        <a:ext cx="5302250" cy="252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7781" name="Object 5"/>
          <p:cNvGraphicFramePr>
            <a:graphicFrameLocks noChangeAspect="1"/>
          </p:cNvGraphicFramePr>
          <p:nvPr>
            <p:extLst>
              <p:ext uri="{D42A27DB-BD31-4B8C-83A1-F6EECF244321}">
                <p14:modId xmlns:p14="http://schemas.microsoft.com/office/powerpoint/2010/main" val="3840903147"/>
              </p:ext>
            </p:extLst>
          </p:nvPr>
        </p:nvGraphicFramePr>
        <p:xfrm>
          <a:off x="5443538" y="1844467"/>
          <a:ext cx="2813050" cy="1878012"/>
        </p:xfrm>
        <a:graphic>
          <a:graphicData uri="http://schemas.openxmlformats.org/presentationml/2006/ole">
            <mc:AlternateContent xmlns:mc="http://schemas.openxmlformats.org/markup-compatibility/2006">
              <mc:Choice xmlns:v="urn:schemas-microsoft-com:vml" Requires="v">
                <p:oleObj spid="_x0000_s6304" name="Equation" r:id="rId5" imgW="1333440" imgH="888840" progId="Equation.DSMT4">
                  <p:embed/>
                </p:oleObj>
              </mc:Choice>
              <mc:Fallback>
                <p:oleObj name="Equation" r:id="rId5" imgW="1333440" imgH="8888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3538" y="1844467"/>
                        <a:ext cx="2813050" cy="187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 name="Object 7"/>
          <p:cNvGraphicFramePr>
            <a:graphicFrameLocks noChangeAspect="1"/>
          </p:cNvGraphicFramePr>
          <p:nvPr>
            <p:extLst>
              <p:ext uri="{D42A27DB-BD31-4B8C-83A1-F6EECF244321}">
                <p14:modId xmlns:p14="http://schemas.microsoft.com/office/powerpoint/2010/main" val="1591699450"/>
              </p:ext>
            </p:extLst>
          </p:nvPr>
        </p:nvGraphicFramePr>
        <p:xfrm>
          <a:off x="5426765" y="3771712"/>
          <a:ext cx="3436662" cy="310854"/>
        </p:xfrm>
        <a:graphic>
          <a:graphicData uri="http://schemas.openxmlformats.org/presentationml/2006/ole">
            <mc:AlternateContent xmlns:mc="http://schemas.openxmlformats.org/markup-compatibility/2006">
              <mc:Choice xmlns:v="urn:schemas-microsoft-com:vml" Requires="v">
                <p:oleObj spid="_x0000_s6305" name="Equation" r:id="rId7" imgW="2387520" imgH="215640" progId="Equation.DSMT4">
                  <p:embed/>
                </p:oleObj>
              </mc:Choice>
              <mc:Fallback>
                <p:oleObj name="Equation" r:id="rId7" imgW="2387520" imgH="21564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26765" y="3771712"/>
                        <a:ext cx="3436662" cy="310854"/>
                      </a:xfrm>
                      <a:prstGeom prst="rect">
                        <a:avLst/>
                      </a:prstGeom>
                      <a:solidFill>
                        <a:schemeClr val="accent6">
                          <a:lumMod val="40000"/>
                          <a:lumOff val="60000"/>
                          <a:alpha val="50000"/>
                        </a:schemeClr>
                      </a:solidFill>
                      <a:ln w="28575">
                        <a:solidFill>
                          <a:schemeClr val="accent2">
                            <a:lumMod val="60000"/>
                            <a:lumOff val="40000"/>
                          </a:schemeClr>
                        </a:solidFill>
                        <a:miter lim="800000"/>
                        <a:headEnd/>
                        <a:tailEnd/>
                      </a:ln>
                      <a:effectLst/>
                      <a:extLst/>
                    </p:spPr>
                  </p:pic>
                </p:oleObj>
              </mc:Fallback>
            </mc:AlternateContent>
          </a:graphicData>
        </a:graphic>
      </p:graphicFrame>
      <p:grpSp>
        <p:nvGrpSpPr>
          <p:cNvPr id="2" name="Group 9"/>
          <p:cNvGrpSpPr>
            <a:grpSpLocks/>
          </p:cNvGrpSpPr>
          <p:nvPr/>
        </p:nvGrpSpPr>
        <p:grpSpPr bwMode="auto">
          <a:xfrm>
            <a:off x="363538" y="4061601"/>
            <a:ext cx="8442325" cy="2524125"/>
            <a:chOff x="183" y="2280"/>
            <a:chExt cx="5318" cy="1623"/>
          </a:xfrm>
        </p:grpSpPr>
        <p:graphicFrame>
          <p:nvGraphicFramePr>
            <p:cNvPr id="6149" name="Object 6"/>
            <p:cNvGraphicFramePr>
              <a:graphicFrameLocks noChangeAspect="1"/>
            </p:cNvGraphicFramePr>
            <p:nvPr>
              <p:extLst>
                <p:ext uri="{D42A27DB-BD31-4B8C-83A1-F6EECF244321}">
                  <p14:modId xmlns:p14="http://schemas.microsoft.com/office/powerpoint/2010/main" val="4261485221"/>
                </p:ext>
              </p:extLst>
            </p:nvPr>
          </p:nvGraphicFramePr>
          <p:xfrm>
            <a:off x="4935" y="2948"/>
            <a:ext cx="566" cy="428"/>
          </p:xfrm>
          <a:graphic>
            <a:graphicData uri="http://schemas.openxmlformats.org/presentationml/2006/ole">
              <mc:AlternateContent xmlns:mc="http://schemas.openxmlformats.org/markup-compatibility/2006">
                <mc:Choice xmlns:v="urn:schemas-microsoft-com:vml" Requires="v">
                  <p:oleObj spid="_x0000_s6306" name="Equation" r:id="rId9" imgW="469800" imgH="355320" progId="Equation.DSMT4">
                    <p:embed/>
                  </p:oleObj>
                </mc:Choice>
                <mc:Fallback>
                  <p:oleObj name="Equation" r:id="rId9" imgW="469800" imgH="35532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5" y="2948"/>
                          <a:ext cx="566" cy="428"/>
                        </a:xfrm>
                        <a:prstGeom prst="rect">
                          <a:avLst/>
                        </a:prstGeom>
                        <a:solidFill>
                          <a:schemeClr val="accent6">
                            <a:lumMod val="40000"/>
                            <a:lumOff val="60000"/>
                            <a:alpha val="50000"/>
                          </a:schemeClr>
                        </a:solidFill>
                        <a:ln w="28575">
                          <a:solidFill>
                            <a:schemeClr val="accent2">
                              <a:lumMod val="60000"/>
                              <a:lumOff val="40000"/>
                            </a:schemeClr>
                          </a:solidFill>
                          <a:miter lim="800000"/>
                          <a:headEnd/>
                          <a:tailEnd/>
                        </a:ln>
                        <a:effectLst/>
                        <a:extLst/>
                      </p:spPr>
                    </p:pic>
                  </p:oleObj>
                </mc:Fallback>
              </mc:AlternateContent>
            </a:graphicData>
          </a:graphic>
        </p:graphicFrame>
        <p:graphicFrame>
          <p:nvGraphicFramePr>
            <p:cNvPr id="6150" name="Object 8"/>
            <p:cNvGraphicFramePr>
              <a:graphicFrameLocks noChangeAspect="1"/>
            </p:cNvGraphicFramePr>
            <p:nvPr>
              <p:extLst>
                <p:ext uri="{D42A27DB-BD31-4B8C-83A1-F6EECF244321}">
                  <p14:modId xmlns:p14="http://schemas.microsoft.com/office/powerpoint/2010/main" val="1568403410"/>
                </p:ext>
              </p:extLst>
            </p:nvPr>
          </p:nvGraphicFramePr>
          <p:xfrm>
            <a:off x="183" y="2280"/>
            <a:ext cx="3938" cy="1623"/>
          </p:xfrm>
          <a:graphic>
            <a:graphicData uri="http://schemas.openxmlformats.org/presentationml/2006/ole">
              <mc:AlternateContent xmlns:mc="http://schemas.openxmlformats.org/markup-compatibility/2006">
                <mc:Choice xmlns:v="urn:schemas-microsoft-com:vml" Requires="v">
                  <p:oleObj spid="_x0000_s6307" name="Equation" r:id="rId11" imgW="3365280" imgH="1384200" progId="Equation.DSMT4">
                    <p:embed/>
                  </p:oleObj>
                </mc:Choice>
                <mc:Fallback>
                  <p:oleObj name="Equation" r:id="rId11" imgW="3365280" imgH="13842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 y="2280"/>
                          <a:ext cx="3938" cy="16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 name="对象 2"/>
          <p:cNvGraphicFramePr>
            <a:graphicFrameLocks noChangeAspect="1"/>
          </p:cNvGraphicFramePr>
          <p:nvPr>
            <p:extLst>
              <p:ext uri="{D42A27DB-BD31-4B8C-83A1-F6EECF244321}">
                <p14:modId xmlns:p14="http://schemas.microsoft.com/office/powerpoint/2010/main" val="3803711072"/>
              </p:ext>
            </p:extLst>
          </p:nvPr>
        </p:nvGraphicFramePr>
        <p:xfrm>
          <a:off x="6988642" y="1023731"/>
          <a:ext cx="1817082" cy="1023730"/>
        </p:xfrm>
        <a:graphic>
          <a:graphicData uri="http://schemas.openxmlformats.org/presentationml/2006/ole">
            <mc:AlternateContent xmlns:mc="http://schemas.openxmlformats.org/markup-compatibility/2006">
              <mc:Choice xmlns:v="urn:schemas-microsoft-com:vml" Requires="v">
                <p:oleObj spid="_x0000_s6308" name="Equation" r:id="rId13" imgW="1498320" imgH="812520" progId="Equation.DSMT4">
                  <p:embed/>
                </p:oleObj>
              </mc:Choice>
              <mc:Fallback>
                <p:oleObj name="Equation" r:id="rId13" imgW="1498320" imgH="812520" progId="Equation.DSMT4">
                  <p:embed/>
                  <p:pic>
                    <p:nvPicPr>
                      <p:cNvPr id="0" name="Object 7"/>
                      <p:cNvPicPr>
                        <a:picLocks noChangeAspect="1" noChangeArrowheads="1"/>
                      </p:cNvPicPr>
                      <p:nvPr/>
                    </p:nvPicPr>
                    <p:blipFill>
                      <a:blip r:embed="rId14"/>
                      <a:srcRect/>
                      <a:stretch>
                        <a:fillRect/>
                      </a:stretch>
                    </p:blipFill>
                    <p:spPr bwMode="auto">
                      <a:xfrm>
                        <a:off x="6988642" y="1023731"/>
                        <a:ext cx="1817082" cy="1023730"/>
                      </a:xfrm>
                      <a:prstGeom prst="rect">
                        <a:avLst/>
                      </a:prstGeom>
                      <a:solidFill>
                        <a:schemeClr val="accent6">
                          <a:lumMod val="40000"/>
                          <a:lumOff val="60000"/>
                          <a:alpha val="50000"/>
                        </a:schemeClr>
                      </a:solidFill>
                      <a:ln w="28575">
                        <a:solidFill>
                          <a:schemeClr val="accent6">
                            <a:lumMod val="60000"/>
                            <a:lumOff val="40000"/>
                          </a:schemeClr>
                        </a:solidFill>
                      </a:ln>
                      <a:effec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87781"/>
                                        </p:tgtEl>
                                        <p:attrNameLst>
                                          <p:attrName>style.visibility</p:attrName>
                                        </p:attrNameLst>
                                      </p:cBhvr>
                                      <p:to>
                                        <p:strVal val="visible"/>
                                      </p:to>
                                    </p:set>
                                    <p:animEffect transition="in" filter="wipe(left)">
                                      <p:cBhvr>
                                        <p:cTn id="7" dur="500"/>
                                        <p:tgtEl>
                                          <p:spTgt spid="5877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2"/>
          <p:cNvSpPr>
            <a:spLocks noGrp="1" noChangeArrowheads="1"/>
          </p:cNvSpPr>
          <p:nvPr>
            <p:ph type="title"/>
          </p:nvPr>
        </p:nvSpPr>
        <p:spPr/>
        <p:txBody>
          <a:bodyPr/>
          <a:lstStyle/>
          <a:p>
            <a:pPr eaLnBrk="1" hangingPunct="1"/>
            <a:r>
              <a:rPr lang="en-US" altLang="zh-CN" smtClean="0"/>
              <a:t>4.5.1 </a:t>
            </a:r>
            <a:r>
              <a:rPr lang="zh-CN" altLang="en-US" smtClean="0"/>
              <a:t>直接求解形状摄动方程</a:t>
            </a:r>
          </a:p>
        </p:txBody>
      </p:sp>
      <p:graphicFrame>
        <p:nvGraphicFramePr>
          <p:cNvPr id="7170" name="Object 4"/>
          <p:cNvGraphicFramePr>
            <a:graphicFrameLocks noChangeAspect="1"/>
          </p:cNvGraphicFramePr>
          <p:nvPr/>
        </p:nvGraphicFramePr>
        <p:xfrm>
          <a:off x="293688" y="1042988"/>
          <a:ext cx="5499100" cy="1576387"/>
        </p:xfrm>
        <a:graphic>
          <a:graphicData uri="http://schemas.openxmlformats.org/presentationml/2006/ole">
            <mc:AlternateContent xmlns:mc="http://schemas.openxmlformats.org/markup-compatibility/2006">
              <mc:Choice xmlns:v="urn:schemas-microsoft-com:vml" Requires="v">
                <p:oleObj spid="_x0000_s7352" name="Equation" r:id="rId3" imgW="2920680" imgH="838080" progId="Equation.DSMT4">
                  <p:embed/>
                </p:oleObj>
              </mc:Choice>
              <mc:Fallback>
                <p:oleObj name="Equation" r:id="rId3" imgW="2920680" imgH="8380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688" y="1042988"/>
                        <a:ext cx="5499100" cy="157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5"/>
          <p:cNvGraphicFramePr>
            <a:graphicFrameLocks noChangeAspect="1"/>
          </p:cNvGraphicFramePr>
          <p:nvPr>
            <p:extLst>
              <p:ext uri="{D42A27DB-BD31-4B8C-83A1-F6EECF244321}">
                <p14:modId xmlns:p14="http://schemas.microsoft.com/office/powerpoint/2010/main" val="755447949"/>
              </p:ext>
            </p:extLst>
          </p:nvPr>
        </p:nvGraphicFramePr>
        <p:xfrm>
          <a:off x="6418263" y="1377950"/>
          <a:ext cx="2243137" cy="1216025"/>
        </p:xfrm>
        <a:graphic>
          <a:graphicData uri="http://schemas.openxmlformats.org/presentationml/2006/ole">
            <mc:AlternateContent xmlns:mc="http://schemas.openxmlformats.org/markup-compatibility/2006">
              <mc:Choice xmlns:v="urn:schemas-microsoft-com:vml" Requires="v">
                <p:oleObj spid="_x0000_s7353" name="Equation" r:id="rId5" imgW="1498320" imgH="812520" progId="Equation.DSMT4">
                  <p:embed/>
                </p:oleObj>
              </mc:Choice>
              <mc:Fallback>
                <p:oleObj name="Equation" r:id="rId5" imgW="1498320" imgH="81252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8263" y="1377950"/>
                        <a:ext cx="2243137" cy="1216025"/>
                      </a:xfrm>
                      <a:prstGeom prst="rect">
                        <a:avLst/>
                      </a:prstGeom>
                      <a:solidFill>
                        <a:schemeClr val="bg1">
                          <a:lumMod val="75000"/>
                          <a:alpha val="51000"/>
                        </a:schemeClr>
                      </a:solidFill>
                      <a:ln w="28575">
                        <a:solidFill>
                          <a:schemeClr val="accent2">
                            <a:lumMod val="60000"/>
                            <a:lumOff val="40000"/>
                          </a:schemeClr>
                        </a:solidFill>
                        <a:miter lim="800000"/>
                        <a:headEnd/>
                        <a:tailEnd/>
                      </a:ln>
                      <a:effectLst/>
                      <a:extLst/>
                    </p:spPr>
                  </p:pic>
                </p:oleObj>
              </mc:Fallback>
            </mc:AlternateContent>
          </a:graphicData>
        </a:graphic>
      </p:graphicFrame>
      <p:grpSp>
        <p:nvGrpSpPr>
          <p:cNvPr id="2" name="Group 9"/>
          <p:cNvGrpSpPr>
            <a:grpSpLocks/>
          </p:cNvGrpSpPr>
          <p:nvPr/>
        </p:nvGrpSpPr>
        <p:grpSpPr bwMode="auto">
          <a:xfrm>
            <a:off x="338897" y="2787650"/>
            <a:ext cx="8301037" cy="2566988"/>
            <a:chOff x="226" y="1855"/>
            <a:chExt cx="5229" cy="1617"/>
          </a:xfrm>
        </p:grpSpPr>
        <p:graphicFrame>
          <p:nvGraphicFramePr>
            <p:cNvPr id="7174" name="Object 6"/>
            <p:cNvGraphicFramePr>
              <a:graphicFrameLocks noChangeAspect="1"/>
            </p:cNvGraphicFramePr>
            <p:nvPr>
              <p:extLst>
                <p:ext uri="{D42A27DB-BD31-4B8C-83A1-F6EECF244321}">
                  <p14:modId xmlns:p14="http://schemas.microsoft.com/office/powerpoint/2010/main" val="896187395"/>
                </p:ext>
              </p:extLst>
            </p:nvPr>
          </p:nvGraphicFramePr>
          <p:xfrm>
            <a:off x="226" y="1855"/>
            <a:ext cx="4912" cy="1617"/>
          </p:xfrm>
          <a:graphic>
            <a:graphicData uri="http://schemas.openxmlformats.org/presentationml/2006/ole">
              <mc:AlternateContent xmlns:mc="http://schemas.openxmlformats.org/markup-compatibility/2006">
                <mc:Choice xmlns:v="urn:schemas-microsoft-com:vml" Requires="v">
                  <p:oleObj spid="_x0000_s7354" name="Equation" r:id="rId7" imgW="4940280" imgH="1625400" progId="Equation.DSMT4">
                    <p:embed/>
                  </p:oleObj>
                </mc:Choice>
                <mc:Fallback>
                  <p:oleObj name="Equation" r:id="rId7" imgW="4940280" imgH="1625400" progId="Equation.DSMT4">
                    <p:embed/>
                    <p:pic>
                      <p:nvPicPr>
                        <p:cNvPr id="0" name="Object 6"/>
                        <p:cNvPicPr>
                          <a:picLocks noChangeAspect="1" noChangeArrowheads="1"/>
                        </p:cNvPicPr>
                        <p:nvPr/>
                      </p:nvPicPr>
                      <p:blipFill>
                        <a:blip r:embed="rId8"/>
                        <a:srcRect/>
                        <a:stretch>
                          <a:fillRect/>
                        </a:stretch>
                      </p:blipFill>
                      <p:spPr bwMode="auto">
                        <a:xfrm>
                          <a:off x="226" y="1855"/>
                          <a:ext cx="4912" cy="16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5" name="Object 7"/>
            <p:cNvGraphicFramePr>
              <a:graphicFrameLocks noChangeAspect="1"/>
            </p:cNvGraphicFramePr>
            <p:nvPr>
              <p:extLst>
                <p:ext uri="{D42A27DB-BD31-4B8C-83A1-F6EECF244321}">
                  <p14:modId xmlns:p14="http://schemas.microsoft.com/office/powerpoint/2010/main" val="1511730397"/>
                </p:ext>
              </p:extLst>
            </p:nvPr>
          </p:nvGraphicFramePr>
          <p:xfrm>
            <a:off x="4019" y="2566"/>
            <a:ext cx="1436" cy="626"/>
          </p:xfrm>
          <a:graphic>
            <a:graphicData uri="http://schemas.openxmlformats.org/presentationml/2006/ole">
              <mc:AlternateContent xmlns:mc="http://schemas.openxmlformats.org/markup-compatibility/2006">
                <mc:Choice xmlns:v="urn:schemas-microsoft-com:vml" Requires="v">
                  <p:oleObj spid="_x0000_s7355" name="Equation" r:id="rId9" imgW="1688760" imgH="736560" progId="Equation.DSMT4">
                    <p:embed/>
                  </p:oleObj>
                </mc:Choice>
                <mc:Fallback>
                  <p:oleObj name="Equation" r:id="rId9" imgW="1688760" imgH="73656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9" y="2566"/>
                          <a:ext cx="1436" cy="626"/>
                        </a:xfrm>
                        <a:prstGeom prst="rect">
                          <a:avLst/>
                        </a:prstGeom>
                        <a:solidFill>
                          <a:schemeClr val="bg1">
                            <a:lumMod val="75000"/>
                            <a:alpha val="50000"/>
                          </a:schemeClr>
                        </a:solidFill>
                        <a:ln w="28575">
                          <a:solidFill>
                            <a:schemeClr val="accent2">
                              <a:lumMod val="60000"/>
                              <a:lumOff val="40000"/>
                            </a:schemeClr>
                          </a:solidFill>
                          <a:miter lim="800000"/>
                          <a:headEnd/>
                          <a:tailEnd/>
                        </a:ln>
                        <a:effectLst/>
                        <a:extLst/>
                      </p:spPr>
                    </p:pic>
                  </p:oleObj>
                </mc:Fallback>
              </mc:AlternateContent>
            </a:graphicData>
          </a:graphic>
        </p:graphicFrame>
      </p:grpSp>
      <p:graphicFrame>
        <p:nvGraphicFramePr>
          <p:cNvPr id="588808" name="Object 8"/>
          <p:cNvGraphicFramePr>
            <a:graphicFrameLocks noChangeAspect="1"/>
          </p:cNvGraphicFramePr>
          <p:nvPr/>
        </p:nvGraphicFramePr>
        <p:xfrm>
          <a:off x="528638" y="5611813"/>
          <a:ext cx="4232275" cy="1062037"/>
        </p:xfrm>
        <a:graphic>
          <a:graphicData uri="http://schemas.openxmlformats.org/presentationml/2006/ole">
            <mc:AlternateContent xmlns:mc="http://schemas.openxmlformats.org/markup-compatibility/2006">
              <mc:Choice xmlns:v="urn:schemas-microsoft-com:vml" Requires="v">
                <p:oleObj spid="_x0000_s7356" name="Equation" r:id="rId11" imgW="2425680" imgH="609480" progId="Equation.DSMT4">
                  <p:embed/>
                </p:oleObj>
              </mc:Choice>
              <mc:Fallback>
                <p:oleObj name="Equation" r:id="rId11" imgW="2425680" imgH="60948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8638" y="5611813"/>
                        <a:ext cx="4232275" cy="1062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8810" name="Object 10"/>
          <p:cNvGraphicFramePr>
            <a:graphicFrameLocks noChangeAspect="1"/>
          </p:cNvGraphicFramePr>
          <p:nvPr>
            <p:extLst>
              <p:ext uri="{D42A27DB-BD31-4B8C-83A1-F6EECF244321}">
                <p14:modId xmlns:p14="http://schemas.microsoft.com/office/powerpoint/2010/main" val="320759048"/>
              </p:ext>
            </p:extLst>
          </p:nvPr>
        </p:nvGraphicFramePr>
        <p:xfrm>
          <a:off x="5276850" y="5662613"/>
          <a:ext cx="3354388" cy="414337"/>
        </p:xfrm>
        <a:graphic>
          <a:graphicData uri="http://schemas.openxmlformats.org/presentationml/2006/ole">
            <mc:AlternateContent xmlns:mc="http://schemas.openxmlformats.org/markup-compatibility/2006">
              <mc:Choice xmlns:v="urn:schemas-microsoft-com:vml" Requires="v">
                <p:oleObj spid="_x0000_s7357" name="Equation" r:id="rId13" imgW="2057400" imgH="253800" progId="Equation.DSMT4">
                  <p:embed/>
                </p:oleObj>
              </mc:Choice>
              <mc:Fallback>
                <p:oleObj name="Equation" r:id="rId13" imgW="2057400" imgH="2538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76850" y="5662613"/>
                        <a:ext cx="3354388" cy="414337"/>
                      </a:xfrm>
                      <a:prstGeom prst="rect">
                        <a:avLst/>
                      </a:prstGeom>
                      <a:solidFill>
                        <a:schemeClr val="bg1">
                          <a:lumMod val="75000"/>
                          <a:alpha val="50000"/>
                        </a:schemeClr>
                      </a:solidFill>
                      <a:ln w="28575">
                        <a:solidFill>
                          <a:schemeClr val="accent2">
                            <a:lumMod val="60000"/>
                            <a:lumOff val="40000"/>
                          </a:schemeClr>
                        </a:solidFill>
                        <a:miter lim="800000"/>
                        <a:headEnd/>
                        <a:tailEnd/>
                      </a:ln>
                      <a:effectLs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588808"/>
                                        </p:tgtEl>
                                        <p:attrNameLst>
                                          <p:attrName>style.visibility</p:attrName>
                                        </p:attrNameLst>
                                      </p:cBhvr>
                                      <p:to>
                                        <p:strVal val="visible"/>
                                      </p:to>
                                    </p:set>
                                    <p:animEffect transition="in" filter="blinds(horizontal)">
                                      <p:cBhvr>
                                        <p:cTn id="11" dur="500"/>
                                        <p:tgtEl>
                                          <p:spTgt spid="58880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588810"/>
                                        </p:tgtEl>
                                        <p:attrNameLst>
                                          <p:attrName>style.visibility</p:attrName>
                                        </p:attrNameLst>
                                      </p:cBhvr>
                                      <p:to>
                                        <p:strVal val="visible"/>
                                      </p:to>
                                    </p:set>
                                    <p:animEffect transition="in" filter="blinds(horizontal)">
                                      <p:cBhvr>
                                        <p:cTn id="16" dur="500"/>
                                        <p:tgtEl>
                                          <p:spTgt spid="588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2"/>
          <p:cNvSpPr>
            <a:spLocks noGrp="1" noChangeArrowheads="1"/>
          </p:cNvSpPr>
          <p:nvPr>
            <p:ph type="title"/>
          </p:nvPr>
        </p:nvSpPr>
        <p:spPr/>
        <p:txBody>
          <a:bodyPr/>
          <a:lstStyle/>
          <a:p>
            <a:pPr eaLnBrk="1" hangingPunct="1"/>
            <a:r>
              <a:rPr lang="en-US" altLang="zh-CN" smtClean="0"/>
              <a:t>4.5.1 </a:t>
            </a:r>
            <a:r>
              <a:rPr lang="zh-CN" altLang="en-US" smtClean="0"/>
              <a:t>直接求解形状摄动方程</a:t>
            </a:r>
          </a:p>
        </p:txBody>
      </p:sp>
      <p:graphicFrame>
        <p:nvGraphicFramePr>
          <p:cNvPr id="8194" name="Object 4"/>
          <p:cNvGraphicFramePr>
            <a:graphicFrameLocks noChangeAspect="1"/>
          </p:cNvGraphicFramePr>
          <p:nvPr/>
        </p:nvGraphicFramePr>
        <p:xfrm>
          <a:off x="428625" y="981075"/>
          <a:ext cx="4081463" cy="1670050"/>
        </p:xfrm>
        <a:graphic>
          <a:graphicData uri="http://schemas.openxmlformats.org/presentationml/2006/ole">
            <mc:AlternateContent xmlns:mc="http://schemas.openxmlformats.org/markup-compatibility/2006">
              <mc:Choice xmlns:v="urn:schemas-microsoft-com:vml" Requires="v">
                <p:oleObj spid="_x0000_s8391" name="Equation" r:id="rId3" imgW="2361960" imgH="965160" progId="Equation.DSMT4">
                  <p:embed/>
                </p:oleObj>
              </mc:Choice>
              <mc:Fallback>
                <p:oleObj name="Equation" r:id="rId3" imgW="2361960" imgH="9651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981075"/>
                        <a:ext cx="4081463" cy="16700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9829" name="Object 5"/>
          <p:cNvGraphicFramePr>
            <a:graphicFrameLocks noChangeAspect="1"/>
          </p:cNvGraphicFramePr>
          <p:nvPr/>
        </p:nvGraphicFramePr>
        <p:xfrm>
          <a:off x="458788" y="2859088"/>
          <a:ext cx="5110162" cy="1862137"/>
        </p:xfrm>
        <a:graphic>
          <a:graphicData uri="http://schemas.openxmlformats.org/presentationml/2006/ole">
            <mc:AlternateContent xmlns:mc="http://schemas.openxmlformats.org/markup-compatibility/2006">
              <mc:Choice xmlns:v="urn:schemas-microsoft-com:vml" Requires="v">
                <p:oleObj spid="_x0000_s8392" name="Equation" r:id="rId5" imgW="2997000" imgH="1091880" progId="Equation.DSMT4">
                  <p:embed/>
                </p:oleObj>
              </mc:Choice>
              <mc:Fallback>
                <p:oleObj name="Equation" r:id="rId5" imgW="2997000" imgH="10918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788" y="2859088"/>
                        <a:ext cx="5110162" cy="1862137"/>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9830" name="Object 6"/>
          <p:cNvGraphicFramePr>
            <a:graphicFrameLocks noChangeAspect="1"/>
          </p:cNvGraphicFramePr>
          <p:nvPr>
            <p:extLst>
              <p:ext uri="{D42A27DB-BD31-4B8C-83A1-F6EECF244321}">
                <p14:modId xmlns:p14="http://schemas.microsoft.com/office/powerpoint/2010/main" val="1022936678"/>
              </p:ext>
            </p:extLst>
          </p:nvPr>
        </p:nvGraphicFramePr>
        <p:xfrm>
          <a:off x="7104063" y="5876925"/>
          <a:ext cx="1408112" cy="517525"/>
        </p:xfrm>
        <a:graphic>
          <a:graphicData uri="http://schemas.openxmlformats.org/presentationml/2006/ole">
            <mc:AlternateContent xmlns:mc="http://schemas.openxmlformats.org/markup-compatibility/2006">
              <mc:Choice xmlns:v="urn:schemas-microsoft-com:vml" Requires="v">
                <p:oleObj spid="_x0000_s8393" name="Equation" r:id="rId7" imgW="863280" imgH="317160" progId="Equation.DSMT4">
                  <p:embed/>
                </p:oleObj>
              </mc:Choice>
              <mc:Fallback>
                <p:oleObj name="Equation" r:id="rId7" imgW="863280" imgH="31716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04063" y="5876925"/>
                        <a:ext cx="1408112" cy="517525"/>
                      </a:xfrm>
                      <a:prstGeom prst="rect">
                        <a:avLst/>
                      </a:prstGeom>
                      <a:solidFill>
                        <a:schemeClr val="bg1">
                          <a:lumMod val="75000"/>
                          <a:alpha val="50000"/>
                        </a:schemeClr>
                      </a:solidFill>
                      <a:ln w="28575">
                        <a:solidFill>
                          <a:schemeClr val="accent2">
                            <a:lumMod val="60000"/>
                            <a:lumOff val="40000"/>
                          </a:schemeClr>
                        </a:solidFill>
                        <a:miter lim="800000"/>
                        <a:headEnd/>
                        <a:tailEnd/>
                      </a:ln>
                      <a:effectLst/>
                      <a:extLst/>
                    </p:spPr>
                  </p:pic>
                </p:oleObj>
              </mc:Fallback>
            </mc:AlternateContent>
          </a:graphicData>
        </a:graphic>
      </p:graphicFrame>
      <p:graphicFrame>
        <p:nvGraphicFramePr>
          <p:cNvPr id="8197" name="Object 7"/>
          <p:cNvGraphicFramePr>
            <a:graphicFrameLocks noChangeAspect="1"/>
          </p:cNvGraphicFramePr>
          <p:nvPr>
            <p:extLst>
              <p:ext uri="{D42A27DB-BD31-4B8C-83A1-F6EECF244321}">
                <p14:modId xmlns:p14="http://schemas.microsoft.com/office/powerpoint/2010/main" val="952313341"/>
              </p:ext>
            </p:extLst>
          </p:nvPr>
        </p:nvGraphicFramePr>
        <p:xfrm>
          <a:off x="5813425" y="2400300"/>
          <a:ext cx="2773363" cy="350838"/>
        </p:xfrm>
        <a:graphic>
          <a:graphicData uri="http://schemas.openxmlformats.org/presentationml/2006/ole">
            <mc:AlternateContent xmlns:mc="http://schemas.openxmlformats.org/markup-compatibility/2006">
              <mc:Choice xmlns:v="urn:schemas-microsoft-com:vml" Requires="v">
                <p:oleObj spid="_x0000_s8394" name="Equation" r:id="rId9" imgW="1701720" imgH="215640" progId="Equation.DSMT4">
                  <p:embed/>
                </p:oleObj>
              </mc:Choice>
              <mc:Fallback>
                <p:oleObj name="Equation" r:id="rId9" imgW="1701720" imgH="21564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13425" y="2400300"/>
                        <a:ext cx="2773363" cy="350838"/>
                      </a:xfrm>
                      <a:prstGeom prst="rect">
                        <a:avLst/>
                      </a:prstGeom>
                      <a:solidFill>
                        <a:schemeClr val="bg1">
                          <a:lumMod val="75000"/>
                          <a:alpha val="50000"/>
                        </a:schemeClr>
                      </a:solidFill>
                      <a:ln w="28575">
                        <a:solidFill>
                          <a:schemeClr val="accent2">
                            <a:lumMod val="60000"/>
                            <a:lumOff val="40000"/>
                          </a:schemeClr>
                        </a:solidFill>
                        <a:miter lim="800000"/>
                        <a:headEnd/>
                        <a:tailEnd/>
                      </a:ln>
                      <a:effectLst/>
                      <a:extLst/>
                    </p:spPr>
                  </p:pic>
                </p:oleObj>
              </mc:Fallback>
            </mc:AlternateContent>
          </a:graphicData>
        </a:graphic>
      </p:graphicFrame>
      <p:graphicFrame>
        <p:nvGraphicFramePr>
          <p:cNvPr id="589832" name="Object 8"/>
          <p:cNvGraphicFramePr>
            <a:graphicFrameLocks noChangeAspect="1"/>
          </p:cNvGraphicFramePr>
          <p:nvPr>
            <p:extLst>
              <p:ext uri="{D42A27DB-BD31-4B8C-83A1-F6EECF244321}">
                <p14:modId xmlns:p14="http://schemas.microsoft.com/office/powerpoint/2010/main" val="782934908"/>
              </p:ext>
            </p:extLst>
          </p:nvPr>
        </p:nvGraphicFramePr>
        <p:xfrm>
          <a:off x="6069013" y="4313238"/>
          <a:ext cx="2463800" cy="350837"/>
        </p:xfrm>
        <a:graphic>
          <a:graphicData uri="http://schemas.openxmlformats.org/presentationml/2006/ole">
            <mc:AlternateContent xmlns:mc="http://schemas.openxmlformats.org/markup-compatibility/2006">
              <mc:Choice xmlns:v="urn:schemas-microsoft-com:vml" Requires="v">
                <p:oleObj spid="_x0000_s8395" name="Equation" r:id="rId11" imgW="1511280" imgH="215640" progId="Equation.DSMT4">
                  <p:embed/>
                </p:oleObj>
              </mc:Choice>
              <mc:Fallback>
                <p:oleObj name="Equation" r:id="rId11" imgW="1511280" imgH="21564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69013" y="4313238"/>
                        <a:ext cx="2463800" cy="350837"/>
                      </a:xfrm>
                      <a:prstGeom prst="rect">
                        <a:avLst/>
                      </a:prstGeom>
                      <a:solidFill>
                        <a:schemeClr val="bg1">
                          <a:lumMod val="75000"/>
                          <a:alpha val="50000"/>
                        </a:schemeClr>
                      </a:solidFill>
                      <a:ln w="28575">
                        <a:solidFill>
                          <a:schemeClr val="accent2">
                            <a:lumMod val="60000"/>
                            <a:lumOff val="40000"/>
                          </a:schemeClr>
                        </a:solidFill>
                        <a:miter lim="800000"/>
                        <a:headEnd/>
                        <a:tailEnd/>
                      </a:ln>
                      <a:effectLst/>
                      <a:extLst/>
                    </p:spPr>
                  </p:pic>
                </p:oleObj>
              </mc:Fallback>
            </mc:AlternateContent>
          </a:graphicData>
        </a:graphic>
      </p:graphicFrame>
      <p:graphicFrame>
        <p:nvGraphicFramePr>
          <p:cNvPr id="589833" name="Object 9"/>
          <p:cNvGraphicFramePr>
            <a:graphicFrameLocks noChangeAspect="1"/>
          </p:cNvGraphicFramePr>
          <p:nvPr/>
        </p:nvGraphicFramePr>
        <p:xfrm>
          <a:off x="395288" y="4865688"/>
          <a:ext cx="5175250" cy="1992312"/>
        </p:xfrm>
        <a:graphic>
          <a:graphicData uri="http://schemas.openxmlformats.org/presentationml/2006/ole">
            <mc:AlternateContent xmlns:mc="http://schemas.openxmlformats.org/markup-compatibility/2006">
              <mc:Choice xmlns:v="urn:schemas-microsoft-com:vml" Requires="v">
                <p:oleObj spid="_x0000_s8396" name="Equation" r:id="rId13" imgW="3035160" imgH="1168200" progId="Equation.DSMT4">
                  <p:embed/>
                </p:oleObj>
              </mc:Choice>
              <mc:Fallback>
                <p:oleObj name="Equation" r:id="rId13" imgW="3035160" imgH="11682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4865688"/>
                        <a:ext cx="5175250" cy="1992312"/>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0" name="Object 10"/>
          <p:cNvGraphicFramePr>
            <a:graphicFrameLocks noChangeAspect="1"/>
          </p:cNvGraphicFramePr>
          <p:nvPr>
            <p:extLst>
              <p:ext uri="{D42A27DB-BD31-4B8C-83A1-F6EECF244321}">
                <p14:modId xmlns:p14="http://schemas.microsoft.com/office/powerpoint/2010/main" val="1004442190"/>
              </p:ext>
            </p:extLst>
          </p:nvPr>
        </p:nvGraphicFramePr>
        <p:xfrm>
          <a:off x="7831138" y="1163638"/>
          <a:ext cx="765175" cy="660400"/>
        </p:xfrm>
        <a:graphic>
          <a:graphicData uri="http://schemas.openxmlformats.org/presentationml/2006/ole">
            <mc:AlternateContent xmlns:mc="http://schemas.openxmlformats.org/markup-compatibility/2006">
              <mc:Choice xmlns:v="urn:schemas-microsoft-com:vml" Requires="v">
                <p:oleObj spid="_x0000_s8397" name="Equation" r:id="rId15" imgW="469800" imgH="406080" progId="Equation.DSMT4">
                  <p:embed/>
                </p:oleObj>
              </mc:Choice>
              <mc:Fallback>
                <p:oleObj name="Equation" r:id="rId15" imgW="469800" imgH="406080" progId="Equation.DSMT4">
                  <p:embed/>
                  <p:pic>
                    <p:nvPicPr>
                      <p:cNvPr id="0" name="Object 10"/>
                      <p:cNvPicPr>
                        <a:picLocks noChangeAspect="1" noChangeArrowheads="1"/>
                      </p:cNvPicPr>
                      <p:nvPr/>
                    </p:nvPicPr>
                    <p:blipFill>
                      <a:blip r:embed="rId16"/>
                      <a:srcRect/>
                      <a:stretch>
                        <a:fillRect/>
                      </a:stretch>
                    </p:blipFill>
                    <p:spPr bwMode="auto">
                      <a:xfrm>
                        <a:off x="7831138" y="1163638"/>
                        <a:ext cx="765175" cy="660400"/>
                      </a:xfrm>
                      <a:prstGeom prst="rect">
                        <a:avLst/>
                      </a:prstGeom>
                      <a:solidFill>
                        <a:schemeClr val="bg1">
                          <a:lumMod val="75000"/>
                          <a:alpha val="50000"/>
                        </a:schemeClr>
                      </a:solidFill>
                      <a:ln w="28575">
                        <a:solidFill>
                          <a:schemeClr val="accent2">
                            <a:lumMod val="60000"/>
                            <a:lumOff val="40000"/>
                          </a:schemeClr>
                        </a:solidFill>
                        <a:miter lim="800000"/>
                        <a:headEnd/>
                        <a:tailEnd/>
                      </a:ln>
                      <a:effectLs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9829"/>
                                        </p:tgtEl>
                                        <p:attrNameLst>
                                          <p:attrName>style.visibility</p:attrName>
                                        </p:attrNameLst>
                                      </p:cBhvr>
                                      <p:to>
                                        <p:strVal val="visible"/>
                                      </p:to>
                                    </p:set>
                                    <p:animEffect transition="in" filter="blinds(horizontal)">
                                      <p:cBhvr>
                                        <p:cTn id="7" dur="500"/>
                                        <p:tgtEl>
                                          <p:spTgt spid="589829"/>
                                        </p:tgtEl>
                                      </p:cBhvr>
                                    </p:animEffect>
                                  </p:childTnLst>
                                </p:cTn>
                              </p:par>
                              <p:par>
                                <p:cTn id="8" presetID="3" presetClass="entr" presetSubtype="10" fill="hold" nodeType="withEffect">
                                  <p:stCondLst>
                                    <p:cond delay="0"/>
                                  </p:stCondLst>
                                  <p:childTnLst>
                                    <p:set>
                                      <p:cBhvr>
                                        <p:cTn id="9" dur="1" fill="hold">
                                          <p:stCondLst>
                                            <p:cond delay="0"/>
                                          </p:stCondLst>
                                        </p:cTn>
                                        <p:tgtEl>
                                          <p:spTgt spid="589832"/>
                                        </p:tgtEl>
                                        <p:attrNameLst>
                                          <p:attrName>style.visibility</p:attrName>
                                        </p:attrNameLst>
                                      </p:cBhvr>
                                      <p:to>
                                        <p:strVal val="visible"/>
                                      </p:to>
                                    </p:set>
                                    <p:animEffect transition="in" filter="blinds(horizontal)">
                                      <p:cBhvr>
                                        <p:cTn id="10" dur="500"/>
                                        <p:tgtEl>
                                          <p:spTgt spid="58983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89833"/>
                                        </p:tgtEl>
                                        <p:attrNameLst>
                                          <p:attrName>style.visibility</p:attrName>
                                        </p:attrNameLst>
                                      </p:cBhvr>
                                      <p:to>
                                        <p:strVal val="visible"/>
                                      </p:to>
                                    </p:set>
                                    <p:animEffect transition="in" filter="blinds(horizontal)">
                                      <p:cBhvr>
                                        <p:cTn id="15" dur="500"/>
                                        <p:tgtEl>
                                          <p:spTgt spid="589833"/>
                                        </p:tgtEl>
                                      </p:cBhvr>
                                    </p:animEffect>
                                  </p:childTnLst>
                                </p:cTn>
                              </p:par>
                              <p:par>
                                <p:cTn id="16" presetID="3" presetClass="entr" presetSubtype="10" fill="hold" nodeType="withEffect">
                                  <p:stCondLst>
                                    <p:cond delay="0"/>
                                  </p:stCondLst>
                                  <p:childTnLst>
                                    <p:set>
                                      <p:cBhvr>
                                        <p:cTn id="17" dur="1" fill="hold">
                                          <p:stCondLst>
                                            <p:cond delay="0"/>
                                          </p:stCondLst>
                                        </p:cTn>
                                        <p:tgtEl>
                                          <p:spTgt spid="589830"/>
                                        </p:tgtEl>
                                        <p:attrNameLst>
                                          <p:attrName>style.visibility</p:attrName>
                                        </p:attrNameLst>
                                      </p:cBhvr>
                                      <p:to>
                                        <p:strVal val="visible"/>
                                      </p:to>
                                    </p:set>
                                    <p:animEffect transition="in" filter="blinds(horizontal)">
                                      <p:cBhvr>
                                        <p:cTn id="18" dur="500"/>
                                        <p:tgtEl>
                                          <p:spTgt spid="589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2908" name="Object 12"/>
          <p:cNvGraphicFramePr>
            <a:graphicFrameLocks noChangeAspect="1"/>
          </p:cNvGraphicFramePr>
          <p:nvPr>
            <p:extLst>
              <p:ext uri="{D42A27DB-BD31-4B8C-83A1-F6EECF244321}">
                <p14:modId xmlns:p14="http://schemas.microsoft.com/office/powerpoint/2010/main" val="133439604"/>
              </p:ext>
            </p:extLst>
          </p:nvPr>
        </p:nvGraphicFramePr>
        <p:xfrm>
          <a:off x="398463" y="3476625"/>
          <a:ext cx="7569200" cy="3381375"/>
        </p:xfrm>
        <a:graphic>
          <a:graphicData uri="http://schemas.openxmlformats.org/presentationml/2006/ole">
            <mc:AlternateContent xmlns:mc="http://schemas.openxmlformats.org/markup-compatibility/2006">
              <mc:Choice xmlns:v="urn:schemas-microsoft-com:vml" Requires="v">
                <p:oleObj spid="_x0000_s9303" name="Equation" r:id="rId3" imgW="4381200" imgH="1955520" progId="Equation.DSMT4">
                  <p:embed/>
                </p:oleObj>
              </mc:Choice>
              <mc:Fallback>
                <p:oleObj name="Equation" r:id="rId3" imgW="4381200" imgH="1955520" progId="Equation.DSMT4">
                  <p:embed/>
                  <p:pic>
                    <p:nvPicPr>
                      <p:cNvPr id="0" name="Object 12"/>
                      <p:cNvPicPr>
                        <a:picLocks noChangeAspect="1" noChangeArrowheads="1"/>
                      </p:cNvPicPr>
                      <p:nvPr/>
                    </p:nvPicPr>
                    <p:blipFill>
                      <a:blip r:embed="rId4"/>
                      <a:srcRect/>
                      <a:stretch>
                        <a:fillRect/>
                      </a:stretch>
                    </p:blipFill>
                    <p:spPr bwMode="auto">
                      <a:xfrm>
                        <a:off x="398463" y="3476625"/>
                        <a:ext cx="7569200" cy="3381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Rectangle 2"/>
          <p:cNvSpPr>
            <a:spLocks noGrp="1" noChangeArrowheads="1"/>
          </p:cNvSpPr>
          <p:nvPr>
            <p:ph type="title"/>
          </p:nvPr>
        </p:nvSpPr>
        <p:spPr/>
        <p:txBody>
          <a:bodyPr/>
          <a:lstStyle/>
          <a:p>
            <a:pPr eaLnBrk="1" hangingPunct="1"/>
            <a:r>
              <a:rPr lang="en-US" altLang="zh-CN" smtClean="0"/>
              <a:t>4.5.1 </a:t>
            </a:r>
            <a:r>
              <a:rPr lang="zh-CN" altLang="en-US" smtClean="0"/>
              <a:t>直接求解形状摄动方程</a:t>
            </a:r>
          </a:p>
        </p:txBody>
      </p:sp>
      <p:graphicFrame>
        <p:nvGraphicFramePr>
          <p:cNvPr id="9219" name="Object 3"/>
          <p:cNvGraphicFramePr>
            <a:graphicFrameLocks noChangeAspect="1"/>
          </p:cNvGraphicFramePr>
          <p:nvPr>
            <p:extLst>
              <p:ext uri="{D42A27DB-BD31-4B8C-83A1-F6EECF244321}">
                <p14:modId xmlns:p14="http://schemas.microsoft.com/office/powerpoint/2010/main" val="505936338"/>
              </p:ext>
            </p:extLst>
          </p:nvPr>
        </p:nvGraphicFramePr>
        <p:xfrm>
          <a:off x="382588" y="1035050"/>
          <a:ext cx="7853362" cy="2393950"/>
        </p:xfrm>
        <a:graphic>
          <a:graphicData uri="http://schemas.openxmlformats.org/presentationml/2006/ole">
            <mc:AlternateContent xmlns:mc="http://schemas.openxmlformats.org/markup-compatibility/2006">
              <mc:Choice xmlns:v="urn:schemas-microsoft-com:vml" Requires="v">
                <p:oleObj spid="_x0000_s9304" name="Equation" r:id="rId5" imgW="4546440" imgH="1384200" progId="Equation.DSMT4">
                  <p:embed/>
                </p:oleObj>
              </mc:Choice>
              <mc:Fallback>
                <p:oleObj name="Equation" r:id="rId5" imgW="4546440" imgH="1384200" progId="Equation.DSMT4">
                  <p:embed/>
                  <p:pic>
                    <p:nvPicPr>
                      <p:cNvPr id="0" name="Object 3"/>
                      <p:cNvPicPr>
                        <a:picLocks noChangeAspect="1" noChangeArrowheads="1"/>
                      </p:cNvPicPr>
                      <p:nvPr/>
                    </p:nvPicPr>
                    <p:blipFill>
                      <a:blip r:embed="rId6"/>
                      <a:srcRect/>
                      <a:stretch>
                        <a:fillRect/>
                      </a:stretch>
                    </p:blipFill>
                    <p:spPr bwMode="auto">
                      <a:xfrm>
                        <a:off x="382588" y="1035050"/>
                        <a:ext cx="7853362" cy="23939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2907" name="Object 11"/>
          <p:cNvGraphicFramePr>
            <a:graphicFrameLocks noChangeAspect="1"/>
          </p:cNvGraphicFramePr>
          <p:nvPr>
            <p:extLst>
              <p:ext uri="{D42A27DB-BD31-4B8C-83A1-F6EECF244321}">
                <p14:modId xmlns:p14="http://schemas.microsoft.com/office/powerpoint/2010/main" val="955041006"/>
              </p:ext>
            </p:extLst>
          </p:nvPr>
        </p:nvGraphicFramePr>
        <p:xfrm>
          <a:off x="6784975" y="4227513"/>
          <a:ext cx="1689100" cy="2370137"/>
        </p:xfrm>
        <a:graphic>
          <a:graphicData uri="http://schemas.openxmlformats.org/presentationml/2006/ole">
            <mc:AlternateContent xmlns:mc="http://schemas.openxmlformats.org/markup-compatibility/2006">
              <mc:Choice xmlns:v="urn:schemas-microsoft-com:vml" Requires="v">
                <p:oleObj spid="_x0000_s9305" name="Equation" r:id="rId7" imgW="977760" imgH="1371600" progId="Equation.DSMT4">
                  <p:embed/>
                </p:oleObj>
              </mc:Choice>
              <mc:Fallback>
                <p:oleObj name="Equation" r:id="rId7" imgW="977760" imgH="13716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4975" y="4227513"/>
                        <a:ext cx="1689100" cy="2370137"/>
                      </a:xfrm>
                      <a:prstGeom prst="rect">
                        <a:avLst/>
                      </a:prstGeom>
                      <a:solidFill>
                        <a:schemeClr val="bg1">
                          <a:lumMod val="75000"/>
                          <a:alpha val="50000"/>
                        </a:schemeClr>
                      </a:solidFill>
                      <a:ln w="28575">
                        <a:solidFill>
                          <a:schemeClr val="accent2">
                            <a:lumMod val="60000"/>
                            <a:lumOff val="40000"/>
                          </a:schemeClr>
                        </a:solidFill>
                        <a:miter lim="800000"/>
                        <a:headEnd/>
                        <a:tailEnd/>
                      </a:ln>
                      <a:effectLs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2908"/>
                                        </p:tgtEl>
                                        <p:attrNameLst>
                                          <p:attrName>style.visibility</p:attrName>
                                        </p:attrNameLst>
                                      </p:cBhvr>
                                      <p:to>
                                        <p:strVal val="visible"/>
                                      </p:to>
                                    </p:set>
                                    <p:animEffect transition="in" filter="blinds(horizontal)">
                                      <p:cBhvr>
                                        <p:cTn id="7" dur="500"/>
                                        <p:tgtEl>
                                          <p:spTgt spid="592908"/>
                                        </p:tgtEl>
                                      </p:cBhvr>
                                    </p:animEffect>
                                  </p:childTnLst>
                                </p:cTn>
                              </p:par>
                              <p:par>
                                <p:cTn id="8" presetID="3" presetClass="entr" presetSubtype="10" fill="hold" nodeType="withEffect">
                                  <p:stCondLst>
                                    <p:cond delay="0"/>
                                  </p:stCondLst>
                                  <p:childTnLst>
                                    <p:set>
                                      <p:cBhvr>
                                        <p:cTn id="9" dur="1" fill="hold">
                                          <p:stCondLst>
                                            <p:cond delay="0"/>
                                          </p:stCondLst>
                                        </p:cTn>
                                        <p:tgtEl>
                                          <p:spTgt spid="592907"/>
                                        </p:tgtEl>
                                        <p:attrNameLst>
                                          <p:attrName>style.visibility</p:attrName>
                                        </p:attrNameLst>
                                      </p:cBhvr>
                                      <p:to>
                                        <p:strVal val="visible"/>
                                      </p:to>
                                    </p:set>
                                    <p:animEffect transition="in" filter="blinds(horizontal)">
                                      <p:cBhvr>
                                        <p:cTn id="10" dur="500"/>
                                        <p:tgtEl>
                                          <p:spTgt spid="592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lf02">
  <a:themeElements>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lf0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00">
            <a:alpha val="50000"/>
          </a:srgbClr>
        </a:solidFill>
        <a:ln w="28575" cap="flat" cmpd="sng" algn="ctr">
          <a:solidFill>
            <a:srgbClr val="333399"/>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rgbClr val="FFFF00">
            <a:alpha val="50000"/>
          </a:srgbClr>
        </a:solidFill>
        <a:ln w="28575" cap="flat" cmpd="sng" algn="ctr">
          <a:solidFill>
            <a:srgbClr val="333399"/>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lf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lf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lf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lf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lf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lf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lf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lf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lf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lf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lf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self02</Template>
  <TotalTime>20478</TotalTime>
  <Words>357</Words>
  <Application>Microsoft Office PowerPoint</Application>
  <PresentationFormat>全屏显示(4:3)</PresentationFormat>
  <Paragraphs>24</Paragraphs>
  <Slides>12</Slides>
  <Notes>3</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17" baseType="lpstr">
      <vt:lpstr>宋体</vt:lpstr>
      <vt:lpstr>Arial</vt:lpstr>
      <vt:lpstr>Times New Roman</vt:lpstr>
      <vt:lpstr>self02</vt:lpstr>
      <vt:lpstr>Equation</vt:lpstr>
      <vt:lpstr>4.5 主天体形状摄动</vt:lpstr>
      <vt:lpstr>4.5 主天体形状摄动</vt:lpstr>
      <vt:lpstr>4.5 主天体形状摄动</vt:lpstr>
      <vt:lpstr>4.5.1 直接求解形状摄动方程</vt:lpstr>
      <vt:lpstr>4.5.1 直接求解形状摄动方程</vt:lpstr>
      <vt:lpstr>4.5.1 直接求解形状摄动方程</vt:lpstr>
      <vt:lpstr>4.5.1 直接求解形状摄动方程</vt:lpstr>
      <vt:lpstr>4.5.1 直接求解形状摄动方程</vt:lpstr>
      <vt:lpstr>4.5.1 直接求解形状摄动方程</vt:lpstr>
      <vt:lpstr>4.5.1 直接求解形状摄动方程</vt:lpstr>
      <vt:lpstr>4.5.2 利用受摄方程求解形状摄动</vt:lpstr>
      <vt:lpstr>4.5.2 利用受摄方程求解形状摄动</vt:lpstr>
    </vt:vector>
  </TitlesOfParts>
  <Company>Astron. Dept., NJU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 4.5 &amp; 4.6</dc:title>
  <dc:subject>主天体形状摄动，太阳系中的耗散力</dc:subject>
  <dc:creator>ZhouLiyong</dc:creator>
  <cp:lastModifiedBy>dell</cp:lastModifiedBy>
  <cp:revision>556</cp:revision>
  <dcterms:created xsi:type="dcterms:W3CDTF">2005-02-21T07:43:32Z</dcterms:created>
  <dcterms:modified xsi:type="dcterms:W3CDTF">2015-05-18T08:51:58Z</dcterms:modified>
</cp:coreProperties>
</file>