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7"/>
  </p:handoutMasterIdLst>
  <p:sldIdLst>
    <p:sldId id="330" r:id="rId2"/>
    <p:sldId id="501" r:id="rId3"/>
    <p:sldId id="502" r:id="rId4"/>
    <p:sldId id="503" r:id="rId5"/>
    <p:sldId id="506" r:id="rId6"/>
    <p:sldId id="508" r:id="rId7"/>
    <p:sldId id="509" r:id="rId8"/>
    <p:sldId id="507" r:id="rId9"/>
    <p:sldId id="510" r:id="rId10"/>
    <p:sldId id="512" r:id="rId11"/>
    <p:sldId id="514" r:id="rId12"/>
    <p:sldId id="513" r:id="rId13"/>
    <p:sldId id="515" r:id="rId14"/>
    <p:sldId id="519" r:id="rId15"/>
    <p:sldId id="518" r:id="rId16"/>
    <p:sldId id="517" r:id="rId17"/>
    <p:sldId id="522" r:id="rId18"/>
    <p:sldId id="521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6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0" r:id="rId5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EAB200"/>
    <a:srgbClr val="990099"/>
    <a:srgbClr val="009900"/>
    <a:srgbClr val="CC3300"/>
    <a:srgbClr val="CC0000"/>
    <a:srgbClr val="FF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4" autoAdjust="0"/>
    <p:restoredTop sz="90929"/>
  </p:normalViewPr>
  <p:slideViewPr>
    <p:cSldViewPr>
      <p:cViewPr varScale="1">
        <p:scale>
          <a:sx n="107" d="100"/>
          <a:sy n="107" d="100"/>
        </p:scale>
        <p:origin x="12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e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3.wmf"/><Relationship Id="rId9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wmf"/><Relationship Id="rId4" Type="http://schemas.openxmlformats.org/officeDocument/2006/relationships/image" Target="../media/image7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w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emf"/><Relationship Id="rId4" Type="http://schemas.openxmlformats.org/officeDocument/2006/relationships/image" Target="../media/image10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w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image" Target="../media/image14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wmf"/><Relationship Id="rId5" Type="http://schemas.openxmlformats.org/officeDocument/2006/relationships/image" Target="../media/image153.emf"/><Relationship Id="rId4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emf"/><Relationship Id="rId5" Type="http://schemas.openxmlformats.org/officeDocument/2006/relationships/image" Target="../media/image167.wmf"/><Relationship Id="rId4" Type="http://schemas.openxmlformats.org/officeDocument/2006/relationships/image" Target="../media/image166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wmf"/><Relationship Id="rId6" Type="http://schemas.openxmlformats.org/officeDocument/2006/relationships/image" Target="../media/image178.emf"/><Relationship Id="rId5" Type="http://schemas.openxmlformats.org/officeDocument/2006/relationships/image" Target="../media/image177.wmf"/><Relationship Id="rId4" Type="http://schemas.openxmlformats.org/officeDocument/2006/relationships/image" Target="../media/image176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E0B2A0A-01B3-48CE-A7E4-45E1B8AFF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884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D99DC-5CCE-44F4-9DA4-52F442F0AA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6C457-052E-4ABD-9ECC-BD5499B3EE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A3735-A816-4176-8A43-FB481902B0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F90A5-9D97-4FAD-859D-9A5B52D943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4FCC0-1143-4641-A954-D328970889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119ED-BBF9-4AD5-A636-9A1B6C1FF2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E53B6-CFA2-4ECD-8001-89151B8B36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B5D05-E5A4-4A95-BEAB-40262CAC2E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99910-C81B-415A-888D-C19782C653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BECD0-0B1A-4097-BCC7-81B1322A9B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82C61-3003-4B37-9BD7-D4A03DC18C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310B3-2462-4C4A-8204-946C5E99E3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Excel_97-2003____1.xls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Microsoft_Excel_97-2003____3.xls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8.e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98.emf"/><Relationship Id="rId4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4.e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2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3.e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8.e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2.w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9.e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5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66.e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1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7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76.e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81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8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67BF6"/>
            </a:gs>
            <a:gs pos="100000">
              <a:srgbClr val="DB851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62200"/>
            <a:ext cx="9144000" cy="175260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CN" altLang="en-US" sz="4800" b="1" dirty="0">
                <a:effectLst>
                  <a:outerShdw blurRad="50800" dist="38100" dir="2700000" sx="101000" sy="101000" algn="tl" rotWithShape="0">
                    <a:srgbClr val="EAB200">
                      <a:alpha val="40784"/>
                    </a:srgbClr>
                  </a:outerShdw>
                </a:effectLst>
              </a:rPr>
              <a:t>常微分方程数值解</a:t>
            </a:r>
            <a:r>
              <a:rPr lang="zh-CN" altLang="en-US" sz="4800" b="1" dirty="0" smtClean="0">
                <a:effectLst>
                  <a:outerShdw blurRad="50800" dist="38100" dir="2700000" sx="101000" sy="101000" algn="tl" rotWithShape="0">
                    <a:srgbClr val="EAB200">
                      <a:alpha val="40784"/>
                    </a:srgbClr>
                  </a:outerShdw>
                </a:effectLst>
              </a:rPr>
              <a:t>法</a:t>
            </a:r>
            <a:r>
              <a:rPr lang="zh-CN" altLang="en-US" b="1" dirty="0" smtClean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</a:br>
            <a:r>
              <a:rPr lang="en-US" altLang="zh-CN" sz="3600" b="1" i="1" dirty="0" smtClean="0">
                <a:effectLst>
                  <a:outerShdw blurRad="50800" dist="50800" dir="5400000" algn="ctr" rotWithShape="0">
                    <a:srgbClr val="EAB200"/>
                  </a:outerShdw>
                </a:effectLst>
              </a:rPr>
              <a:t>Numerical Methods for</a:t>
            </a:r>
            <a:r>
              <a:rPr lang="en-US" altLang="zh-CN" b="1" i="1" dirty="0" smtClean="0">
                <a:effectLst>
                  <a:outerShdw blurRad="50800" dist="50800" dir="5400000" algn="ctr" rotWithShape="0">
                    <a:srgbClr val="EAB200"/>
                  </a:outerShdw>
                </a:effectLst>
              </a:rPr>
              <a:t/>
            </a:r>
            <a:br>
              <a:rPr lang="en-US" altLang="zh-CN" b="1" i="1" dirty="0" smtClean="0">
                <a:effectLst>
                  <a:outerShdw blurRad="50800" dist="50800" dir="5400000" algn="ctr" rotWithShape="0">
                    <a:srgbClr val="EAB200"/>
                  </a:outerShdw>
                </a:effectLst>
              </a:rPr>
            </a:br>
            <a:r>
              <a:rPr lang="en-US" altLang="zh-CN" sz="3600" b="1" i="1" dirty="0" smtClean="0">
                <a:effectLst>
                  <a:outerShdw blurRad="50800" dist="50800" dir="5400000" algn="ctr" rotWithShape="0">
                    <a:srgbClr val="EAB200"/>
                  </a:outerShdw>
                </a:effectLst>
              </a:rPr>
              <a:t>System of Ordinary Differential Equations</a:t>
            </a:r>
            <a:endParaRPr lang="en-US" altLang="zh-CN" sz="3600" b="1" i="1" dirty="0">
              <a:effectLst>
                <a:outerShdw blurRad="50800" dist="50800" dir="5400000" algn="ctr" rotWithShape="0">
                  <a:srgbClr val="EAB2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Taylor</a:t>
            </a:r>
            <a:r>
              <a:rPr lang="zh-CN" altLang="en-US" sz="5400" b="1">
                <a:solidFill>
                  <a:srgbClr val="0000FF"/>
                </a:solidFill>
              </a:rPr>
              <a:t>展开方法</a:t>
            </a:r>
          </a:p>
        </p:txBody>
      </p:sp>
      <p:grpSp>
        <p:nvGrpSpPr>
          <p:cNvPr id="320923" name="Group 411"/>
          <p:cNvGrpSpPr>
            <a:grpSpLocks/>
          </p:cNvGrpSpPr>
          <p:nvPr/>
        </p:nvGrpSpPr>
        <p:grpSpPr bwMode="auto">
          <a:xfrm>
            <a:off x="92072" y="1587500"/>
            <a:ext cx="3979862" cy="4902200"/>
            <a:chOff x="137" y="1000"/>
            <a:chExt cx="2507" cy="3088"/>
          </a:xfrm>
        </p:grpSpPr>
        <p:grpSp>
          <p:nvGrpSpPr>
            <p:cNvPr id="320721" name="Group 209"/>
            <p:cNvGrpSpPr>
              <a:grpSpLocks/>
            </p:cNvGrpSpPr>
            <p:nvPr/>
          </p:nvGrpSpPr>
          <p:grpSpPr bwMode="auto">
            <a:xfrm>
              <a:off x="144" y="1008"/>
              <a:ext cx="2493" cy="3080"/>
              <a:chOff x="144" y="1000"/>
              <a:chExt cx="2493" cy="3080"/>
            </a:xfrm>
          </p:grpSpPr>
          <p:sp>
            <p:nvSpPr>
              <p:cNvPr id="320521" name="Line 9"/>
              <p:cNvSpPr>
                <a:spLocks noChangeShapeType="1"/>
              </p:cNvSpPr>
              <p:nvPr/>
            </p:nvSpPr>
            <p:spPr bwMode="auto">
              <a:xfrm>
                <a:off x="144" y="1008"/>
                <a:ext cx="2493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22" name="Rectangle 10"/>
              <p:cNvSpPr>
                <a:spLocks noChangeArrowheads="1"/>
              </p:cNvSpPr>
              <p:nvPr/>
            </p:nvSpPr>
            <p:spPr bwMode="auto">
              <a:xfrm>
                <a:off x="144" y="1008"/>
                <a:ext cx="2493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23" name="Line 11"/>
              <p:cNvSpPr>
                <a:spLocks noChangeShapeType="1"/>
              </p:cNvSpPr>
              <p:nvPr/>
            </p:nvSpPr>
            <p:spPr bwMode="auto">
              <a:xfrm>
                <a:off x="144" y="1008"/>
                <a:ext cx="1" cy="3072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24" name="Rectangle 12"/>
              <p:cNvSpPr>
                <a:spLocks noChangeArrowheads="1"/>
              </p:cNvSpPr>
              <p:nvPr/>
            </p:nvSpPr>
            <p:spPr bwMode="auto">
              <a:xfrm>
                <a:off x="144" y="1008"/>
                <a:ext cx="7" cy="30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25" name="Rectangle 13"/>
              <p:cNvSpPr>
                <a:spLocks noChangeArrowheads="1"/>
              </p:cNvSpPr>
              <p:nvPr/>
            </p:nvSpPr>
            <p:spPr bwMode="auto">
              <a:xfrm>
                <a:off x="698" y="1016"/>
                <a:ext cx="29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  </a:t>
                </a:r>
                <a:r>
                  <a:rPr lang="zh-CN" altLang="en-US" sz="1300">
                    <a:solidFill>
                      <a:srgbClr val="000000"/>
                    </a:solidFill>
                    <a:latin typeface="Arial" charset="0"/>
                  </a:rPr>
                  <a:t>二阶 </a:t>
                </a:r>
                <a:endParaRPr lang="zh-CN" altLang="en-US"/>
              </a:p>
            </p:txBody>
          </p:sp>
          <p:sp>
            <p:nvSpPr>
              <p:cNvPr id="320526" name="Rectangle 14"/>
              <p:cNvSpPr>
                <a:spLocks noChangeArrowheads="1"/>
              </p:cNvSpPr>
              <p:nvPr/>
            </p:nvSpPr>
            <p:spPr bwMode="auto">
              <a:xfrm>
                <a:off x="1259" y="1016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>
                    <a:solidFill>
                      <a:srgbClr val="000000"/>
                    </a:solidFill>
                    <a:latin typeface="Arial" charset="0"/>
                  </a:rPr>
                  <a:t>三阶</a:t>
                </a:r>
                <a:endParaRPr lang="zh-CN" altLang="en-US"/>
              </a:p>
            </p:txBody>
          </p:sp>
          <p:sp>
            <p:nvSpPr>
              <p:cNvPr id="320527" name="Rectangle 15"/>
              <p:cNvSpPr>
                <a:spLocks noChangeArrowheads="1"/>
              </p:cNvSpPr>
              <p:nvPr/>
            </p:nvSpPr>
            <p:spPr bwMode="auto">
              <a:xfrm>
                <a:off x="1746" y="1016"/>
                <a:ext cx="20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>
                    <a:solidFill>
                      <a:srgbClr val="000000"/>
                    </a:solidFill>
                    <a:latin typeface="Arial" charset="0"/>
                  </a:rPr>
                  <a:t>四阶</a:t>
                </a:r>
                <a:endParaRPr lang="zh-CN" altLang="en-US"/>
              </a:p>
            </p:txBody>
          </p:sp>
          <p:sp>
            <p:nvSpPr>
              <p:cNvPr id="320528" name="Rectangle 16"/>
              <p:cNvSpPr>
                <a:spLocks noChangeArrowheads="1"/>
              </p:cNvSpPr>
              <p:nvPr/>
            </p:nvSpPr>
            <p:spPr bwMode="auto">
              <a:xfrm>
                <a:off x="2270" y="1024"/>
                <a:ext cx="31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>
                    <a:solidFill>
                      <a:srgbClr val="000000"/>
                    </a:solidFill>
                  </a:rPr>
                  <a:t>分析解</a:t>
                </a:r>
                <a:endParaRPr lang="zh-CN" altLang="en-US"/>
              </a:p>
            </p:txBody>
          </p:sp>
          <p:sp>
            <p:nvSpPr>
              <p:cNvPr id="320529" name="Rectangle 17"/>
              <p:cNvSpPr>
                <a:spLocks noChangeArrowheads="1"/>
              </p:cNvSpPr>
              <p:nvPr/>
            </p:nvSpPr>
            <p:spPr bwMode="auto">
              <a:xfrm>
                <a:off x="331" y="1141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0530" name="Rectangle 18"/>
              <p:cNvSpPr>
                <a:spLocks noChangeArrowheads="1"/>
              </p:cNvSpPr>
              <p:nvPr/>
            </p:nvSpPr>
            <p:spPr bwMode="auto">
              <a:xfrm>
                <a:off x="391" y="114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>
                    <a:solidFill>
                      <a:srgbClr val="000000"/>
                    </a:solidFill>
                  </a:rPr>
                  <a:t>h</a:t>
                </a:r>
                <a:endParaRPr lang="en-US" altLang="zh-CN" i="1"/>
              </a:p>
            </p:txBody>
          </p:sp>
          <p:sp>
            <p:nvSpPr>
              <p:cNvPr id="320531" name="Rectangle 19"/>
              <p:cNvSpPr>
                <a:spLocks noChangeArrowheads="1"/>
              </p:cNvSpPr>
              <p:nvPr/>
            </p:nvSpPr>
            <p:spPr bwMode="auto">
              <a:xfrm>
                <a:off x="758" y="1148"/>
                <a:ext cx="8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y(</a:t>
                </a:r>
                <a:endParaRPr lang="en-US" altLang="zh-CN"/>
              </a:p>
            </p:txBody>
          </p:sp>
          <p:sp>
            <p:nvSpPr>
              <p:cNvPr id="320532" name="Rectangle 20"/>
              <p:cNvSpPr>
                <a:spLocks noChangeArrowheads="1"/>
              </p:cNvSpPr>
              <p:nvPr/>
            </p:nvSpPr>
            <p:spPr bwMode="auto">
              <a:xfrm>
                <a:off x="840" y="1141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0533" name="Rectangle 21"/>
              <p:cNvSpPr>
                <a:spLocks noChangeArrowheads="1"/>
              </p:cNvSpPr>
              <p:nvPr/>
            </p:nvSpPr>
            <p:spPr bwMode="auto">
              <a:xfrm>
                <a:off x="900" y="1148"/>
                <a:ext cx="11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>
                    <a:solidFill>
                      <a:srgbClr val="000000"/>
                    </a:solidFill>
                  </a:rPr>
                  <a:t>h</a:t>
                </a:r>
                <a:r>
                  <a:rPr lang="en-US" altLang="zh-CN" sz="1300">
                    <a:solidFill>
                      <a:srgbClr val="000000"/>
                    </a:solidFill>
                  </a:rPr>
                  <a:t> )</a:t>
                </a:r>
                <a:endParaRPr lang="en-US" altLang="zh-CN"/>
              </a:p>
            </p:txBody>
          </p:sp>
          <p:sp>
            <p:nvSpPr>
              <p:cNvPr id="320534" name="Rectangle 22"/>
              <p:cNvSpPr>
                <a:spLocks noChangeArrowheads="1"/>
              </p:cNvSpPr>
              <p:nvPr/>
            </p:nvSpPr>
            <p:spPr bwMode="auto">
              <a:xfrm>
                <a:off x="1259" y="1148"/>
                <a:ext cx="8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y(</a:t>
                </a:r>
                <a:endParaRPr lang="en-US" altLang="zh-CN"/>
              </a:p>
            </p:txBody>
          </p:sp>
          <p:sp>
            <p:nvSpPr>
              <p:cNvPr id="320535" name="Rectangle 23"/>
              <p:cNvSpPr>
                <a:spLocks noChangeArrowheads="1"/>
              </p:cNvSpPr>
              <p:nvPr/>
            </p:nvSpPr>
            <p:spPr bwMode="auto">
              <a:xfrm>
                <a:off x="1342" y="1141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0536" name="Rectangle 24"/>
              <p:cNvSpPr>
                <a:spLocks noChangeArrowheads="1"/>
              </p:cNvSpPr>
              <p:nvPr/>
            </p:nvSpPr>
            <p:spPr bwMode="auto">
              <a:xfrm>
                <a:off x="1402" y="1148"/>
                <a:ext cx="11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>
                    <a:solidFill>
                      <a:srgbClr val="000000"/>
                    </a:solidFill>
                  </a:rPr>
                  <a:t>h</a:t>
                </a:r>
                <a:r>
                  <a:rPr lang="en-US" altLang="zh-CN" sz="1300">
                    <a:solidFill>
                      <a:srgbClr val="000000"/>
                    </a:solidFill>
                  </a:rPr>
                  <a:t> )</a:t>
                </a:r>
                <a:endParaRPr lang="en-US" altLang="zh-CN"/>
              </a:p>
            </p:txBody>
          </p:sp>
          <p:sp>
            <p:nvSpPr>
              <p:cNvPr id="320537" name="Rectangle 25"/>
              <p:cNvSpPr>
                <a:spLocks noChangeArrowheads="1"/>
              </p:cNvSpPr>
              <p:nvPr/>
            </p:nvSpPr>
            <p:spPr bwMode="auto">
              <a:xfrm>
                <a:off x="1761" y="1148"/>
                <a:ext cx="8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y(</a:t>
                </a:r>
                <a:endParaRPr lang="en-US" altLang="zh-CN"/>
              </a:p>
            </p:txBody>
          </p:sp>
          <p:sp>
            <p:nvSpPr>
              <p:cNvPr id="320538" name="Rectangle 26"/>
              <p:cNvSpPr>
                <a:spLocks noChangeArrowheads="1"/>
              </p:cNvSpPr>
              <p:nvPr/>
            </p:nvSpPr>
            <p:spPr bwMode="auto">
              <a:xfrm>
                <a:off x="1843" y="1141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0539" name="Rectangle 27"/>
              <p:cNvSpPr>
                <a:spLocks noChangeArrowheads="1"/>
              </p:cNvSpPr>
              <p:nvPr/>
            </p:nvSpPr>
            <p:spPr bwMode="auto">
              <a:xfrm>
                <a:off x="1903" y="1148"/>
                <a:ext cx="11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>
                    <a:solidFill>
                      <a:srgbClr val="000000"/>
                    </a:solidFill>
                  </a:rPr>
                  <a:t>h</a:t>
                </a:r>
                <a:r>
                  <a:rPr lang="en-US" altLang="zh-CN" sz="1300">
                    <a:solidFill>
                      <a:srgbClr val="000000"/>
                    </a:solidFill>
                  </a:rPr>
                  <a:t> )</a:t>
                </a:r>
                <a:endParaRPr lang="en-US" altLang="zh-CN"/>
              </a:p>
            </p:txBody>
          </p:sp>
          <p:sp>
            <p:nvSpPr>
              <p:cNvPr id="320540" name="Rectangle 28"/>
              <p:cNvSpPr>
                <a:spLocks noChangeArrowheads="1"/>
              </p:cNvSpPr>
              <p:nvPr/>
            </p:nvSpPr>
            <p:spPr bwMode="auto">
              <a:xfrm>
                <a:off x="2218" y="1156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0541" name="Rectangle 29"/>
              <p:cNvSpPr>
                <a:spLocks noChangeArrowheads="1"/>
              </p:cNvSpPr>
              <p:nvPr/>
            </p:nvSpPr>
            <p:spPr bwMode="auto">
              <a:xfrm>
                <a:off x="361" y="1289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20542" name="Rectangle 30"/>
              <p:cNvSpPr>
                <a:spLocks noChangeArrowheads="1"/>
              </p:cNvSpPr>
              <p:nvPr/>
            </p:nvSpPr>
            <p:spPr bwMode="auto">
              <a:xfrm>
                <a:off x="705" y="128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1.00000</a:t>
                </a:r>
                <a:endParaRPr lang="en-US" altLang="zh-CN"/>
              </a:p>
            </p:txBody>
          </p:sp>
          <p:sp>
            <p:nvSpPr>
              <p:cNvPr id="320543" name="Rectangle 31"/>
              <p:cNvSpPr>
                <a:spLocks noChangeArrowheads="1"/>
              </p:cNvSpPr>
              <p:nvPr/>
            </p:nvSpPr>
            <p:spPr bwMode="auto">
              <a:xfrm>
                <a:off x="1207" y="128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1.00000</a:t>
                </a:r>
                <a:endParaRPr lang="en-US" altLang="zh-CN"/>
              </a:p>
            </p:txBody>
          </p:sp>
          <p:sp>
            <p:nvSpPr>
              <p:cNvPr id="320544" name="Rectangle 32"/>
              <p:cNvSpPr>
                <a:spLocks noChangeArrowheads="1"/>
              </p:cNvSpPr>
              <p:nvPr/>
            </p:nvSpPr>
            <p:spPr bwMode="auto">
              <a:xfrm>
                <a:off x="1709" y="128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1.00000</a:t>
                </a:r>
                <a:endParaRPr lang="en-US" altLang="zh-CN"/>
              </a:p>
            </p:txBody>
          </p:sp>
          <p:sp>
            <p:nvSpPr>
              <p:cNvPr id="320545" name="Rectangle 33"/>
              <p:cNvSpPr>
                <a:spLocks noChangeArrowheads="1"/>
              </p:cNvSpPr>
              <p:nvPr/>
            </p:nvSpPr>
            <p:spPr bwMode="auto">
              <a:xfrm>
                <a:off x="2210" y="128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1.00000</a:t>
                </a:r>
                <a:endParaRPr lang="en-US" altLang="zh-CN"/>
              </a:p>
            </p:txBody>
          </p:sp>
          <p:sp>
            <p:nvSpPr>
              <p:cNvPr id="320546" name="Rectangle 34"/>
              <p:cNvSpPr>
                <a:spLocks noChangeArrowheads="1"/>
              </p:cNvSpPr>
              <p:nvPr/>
            </p:nvSpPr>
            <p:spPr bwMode="auto">
              <a:xfrm>
                <a:off x="324" y="1421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n-US" altLang="zh-CN"/>
              </a:p>
            </p:txBody>
          </p:sp>
          <p:sp>
            <p:nvSpPr>
              <p:cNvPr id="320547" name="Rectangle 35"/>
              <p:cNvSpPr>
                <a:spLocks noChangeArrowheads="1"/>
              </p:cNvSpPr>
              <p:nvPr/>
            </p:nvSpPr>
            <p:spPr bwMode="auto">
              <a:xfrm>
                <a:off x="705" y="142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1.11000</a:t>
                </a:r>
                <a:endParaRPr lang="en-US" altLang="zh-CN"/>
              </a:p>
            </p:txBody>
          </p:sp>
          <p:sp>
            <p:nvSpPr>
              <p:cNvPr id="320548" name="Rectangle 36"/>
              <p:cNvSpPr>
                <a:spLocks noChangeArrowheads="1"/>
              </p:cNvSpPr>
              <p:nvPr/>
            </p:nvSpPr>
            <p:spPr bwMode="auto">
              <a:xfrm>
                <a:off x="1207" y="142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1.11033</a:t>
                </a:r>
                <a:endParaRPr lang="en-US" altLang="zh-CN"/>
              </a:p>
            </p:txBody>
          </p:sp>
          <p:sp>
            <p:nvSpPr>
              <p:cNvPr id="320549" name="Rectangle 37"/>
              <p:cNvSpPr>
                <a:spLocks noChangeArrowheads="1"/>
              </p:cNvSpPr>
              <p:nvPr/>
            </p:nvSpPr>
            <p:spPr bwMode="auto">
              <a:xfrm>
                <a:off x="1709" y="142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1.11034</a:t>
                </a:r>
                <a:endParaRPr lang="en-US" altLang="zh-CN"/>
              </a:p>
            </p:txBody>
          </p:sp>
          <p:sp>
            <p:nvSpPr>
              <p:cNvPr id="320550" name="Rectangle 38"/>
              <p:cNvSpPr>
                <a:spLocks noChangeArrowheads="1"/>
              </p:cNvSpPr>
              <p:nvPr/>
            </p:nvSpPr>
            <p:spPr bwMode="auto">
              <a:xfrm>
                <a:off x="2210" y="142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1.11034</a:t>
                </a:r>
                <a:endParaRPr lang="en-US" altLang="zh-CN"/>
              </a:p>
            </p:txBody>
          </p:sp>
          <p:sp>
            <p:nvSpPr>
              <p:cNvPr id="320551" name="Rectangle 39"/>
              <p:cNvSpPr>
                <a:spLocks noChangeArrowheads="1"/>
              </p:cNvSpPr>
              <p:nvPr/>
            </p:nvSpPr>
            <p:spPr bwMode="auto">
              <a:xfrm>
                <a:off x="324" y="1554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n-US" altLang="zh-CN"/>
              </a:p>
            </p:txBody>
          </p:sp>
          <p:sp>
            <p:nvSpPr>
              <p:cNvPr id="320552" name="Rectangle 40"/>
              <p:cNvSpPr>
                <a:spLocks noChangeArrowheads="1"/>
              </p:cNvSpPr>
              <p:nvPr/>
            </p:nvSpPr>
            <p:spPr bwMode="auto">
              <a:xfrm>
                <a:off x="705" y="155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1.24000</a:t>
                </a:r>
                <a:endParaRPr lang="en-US" altLang="zh-CN"/>
              </a:p>
            </p:txBody>
          </p:sp>
          <p:sp>
            <p:nvSpPr>
              <p:cNvPr id="320553" name="Rectangle 41"/>
              <p:cNvSpPr>
                <a:spLocks noChangeArrowheads="1"/>
              </p:cNvSpPr>
              <p:nvPr/>
            </p:nvSpPr>
            <p:spPr bwMode="auto">
              <a:xfrm>
                <a:off x="1207" y="155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1.24267</a:t>
                </a:r>
                <a:endParaRPr lang="en-US" altLang="zh-CN"/>
              </a:p>
            </p:txBody>
          </p:sp>
          <p:sp>
            <p:nvSpPr>
              <p:cNvPr id="320554" name="Rectangle 42"/>
              <p:cNvSpPr>
                <a:spLocks noChangeArrowheads="1"/>
              </p:cNvSpPr>
              <p:nvPr/>
            </p:nvSpPr>
            <p:spPr bwMode="auto">
              <a:xfrm>
                <a:off x="1709" y="155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1.24280</a:t>
                </a:r>
                <a:endParaRPr lang="en-US" altLang="zh-CN"/>
              </a:p>
            </p:txBody>
          </p:sp>
          <p:sp>
            <p:nvSpPr>
              <p:cNvPr id="320555" name="Rectangle 43"/>
              <p:cNvSpPr>
                <a:spLocks noChangeArrowheads="1"/>
              </p:cNvSpPr>
              <p:nvPr/>
            </p:nvSpPr>
            <p:spPr bwMode="auto">
              <a:xfrm>
                <a:off x="2210" y="155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1.24281</a:t>
                </a:r>
                <a:endParaRPr lang="en-US" altLang="zh-CN"/>
              </a:p>
            </p:txBody>
          </p:sp>
          <p:sp>
            <p:nvSpPr>
              <p:cNvPr id="320556" name="Rectangle 44"/>
              <p:cNvSpPr>
                <a:spLocks noChangeArrowheads="1"/>
              </p:cNvSpPr>
              <p:nvPr/>
            </p:nvSpPr>
            <p:spPr bwMode="auto">
              <a:xfrm>
                <a:off x="324" y="1686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n-US" altLang="zh-CN"/>
              </a:p>
            </p:txBody>
          </p:sp>
          <p:sp>
            <p:nvSpPr>
              <p:cNvPr id="320557" name="Rectangle 45"/>
              <p:cNvSpPr>
                <a:spLocks noChangeArrowheads="1"/>
              </p:cNvSpPr>
              <p:nvPr/>
            </p:nvSpPr>
            <p:spPr bwMode="auto">
              <a:xfrm>
                <a:off x="705" y="1686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1.39000</a:t>
                </a:r>
                <a:endParaRPr lang="en-US" altLang="zh-CN"/>
              </a:p>
            </p:txBody>
          </p:sp>
          <p:sp>
            <p:nvSpPr>
              <p:cNvPr id="320558" name="Rectangle 46"/>
              <p:cNvSpPr>
                <a:spLocks noChangeArrowheads="1"/>
              </p:cNvSpPr>
              <p:nvPr/>
            </p:nvSpPr>
            <p:spPr bwMode="auto">
              <a:xfrm>
                <a:off x="1207" y="1686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1.39900</a:t>
                </a:r>
                <a:endParaRPr lang="en-US" altLang="zh-CN"/>
              </a:p>
            </p:txBody>
          </p:sp>
          <p:sp>
            <p:nvSpPr>
              <p:cNvPr id="320559" name="Rectangle 47"/>
              <p:cNvSpPr>
                <a:spLocks noChangeArrowheads="1"/>
              </p:cNvSpPr>
              <p:nvPr/>
            </p:nvSpPr>
            <p:spPr bwMode="auto">
              <a:xfrm>
                <a:off x="1709" y="1686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1.39968</a:t>
                </a:r>
                <a:endParaRPr lang="en-US" altLang="zh-CN"/>
              </a:p>
            </p:txBody>
          </p:sp>
          <p:sp>
            <p:nvSpPr>
              <p:cNvPr id="320560" name="Rectangle 48"/>
              <p:cNvSpPr>
                <a:spLocks noChangeArrowheads="1"/>
              </p:cNvSpPr>
              <p:nvPr/>
            </p:nvSpPr>
            <p:spPr bwMode="auto">
              <a:xfrm>
                <a:off x="2210" y="1686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1.39972</a:t>
                </a:r>
                <a:endParaRPr lang="en-US" altLang="zh-CN"/>
              </a:p>
            </p:txBody>
          </p:sp>
          <p:sp>
            <p:nvSpPr>
              <p:cNvPr id="320561" name="Rectangle 49"/>
              <p:cNvSpPr>
                <a:spLocks noChangeArrowheads="1"/>
              </p:cNvSpPr>
              <p:nvPr/>
            </p:nvSpPr>
            <p:spPr bwMode="auto">
              <a:xfrm>
                <a:off x="324" y="1819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n-US" altLang="zh-CN"/>
              </a:p>
            </p:txBody>
          </p:sp>
          <p:sp>
            <p:nvSpPr>
              <p:cNvPr id="320562" name="Rectangle 50"/>
              <p:cNvSpPr>
                <a:spLocks noChangeArrowheads="1"/>
              </p:cNvSpPr>
              <p:nvPr/>
            </p:nvSpPr>
            <p:spPr bwMode="auto">
              <a:xfrm>
                <a:off x="705" y="181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1.56000</a:t>
                </a:r>
                <a:endParaRPr lang="en-US" altLang="zh-CN"/>
              </a:p>
            </p:txBody>
          </p:sp>
          <p:sp>
            <p:nvSpPr>
              <p:cNvPr id="320563" name="Rectangle 51"/>
              <p:cNvSpPr>
                <a:spLocks noChangeArrowheads="1"/>
              </p:cNvSpPr>
              <p:nvPr/>
            </p:nvSpPr>
            <p:spPr bwMode="auto">
              <a:xfrm>
                <a:off x="1207" y="181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1.58133</a:t>
                </a:r>
                <a:endParaRPr lang="en-US" altLang="zh-CN"/>
              </a:p>
            </p:txBody>
          </p:sp>
          <p:sp>
            <p:nvSpPr>
              <p:cNvPr id="320564" name="Rectangle 52"/>
              <p:cNvSpPr>
                <a:spLocks noChangeArrowheads="1"/>
              </p:cNvSpPr>
              <p:nvPr/>
            </p:nvSpPr>
            <p:spPr bwMode="auto">
              <a:xfrm>
                <a:off x="1709" y="181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1.58347</a:t>
                </a:r>
                <a:endParaRPr lang="en-US" altLang="zh-CN"/>
              </a:p>
            </p:txBody>
          </p:sp>
          <p:sp>
            <p:nvSpPr>
              <p:cNvPr id="320565" name="Rectangle 53"/>
              <p:cNvSpPr>
                <a:spLocks noChangeArrowheads="1"/>
              </p:cNvSpPr>
              <p:nvPr/>
            </p:nvSpPr>
            <p:spPr bwMode="auto">
              <a:xfrm>
                <a:off x="2210" y="181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1.58365</a:t>
                </a:r>
                <a:endParaRPr lang="en-US" altLang="zh-CN"/>
              </a:p>
            </p:txBody>
          </p:sp>
          <p:sp>
            <p:nvSpPr>
              <p:cNvPr id="320566" name="Rectangle 54"/>
              <p:cNvSpPr>
                <a:spLocks noChangeArrowheads="1"/>
              </p:cNvSpPr>
              <p:nvPr/>
            </p:nvSpPr>
            <p:spPr bwMode="auto">
              <a:xfrm>
                <a:off x="324" y="1951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n-US" altLang="zh-CN"/>
              </a:p>
            </p:txBody>
          </p:sp>
          <p:sp>
            <p:nvSpPr>
              <p:cNvPr id="320567" name="Rectangle 55"/>
              <p:cNvSpPr>
                <a:spLocks noChangeArrowheads="1"/>
              </p:cNvSpPr>
              <p:nvPr/>
            </p:nvSpPr>
            <p:spPr bwMode="auto">
              <a:xfrm>
                <a:off x="705" y="195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1.75000</a:t>
                </a:r>
                <a:endParaRPr lang="en-US" altLang="zh-CN"/>
              </a:p>
            </p:txBody>
          </p:sp>
          <p:sp>
            <p:nvSpPr>
              <p:cNvPr id="320568" name="Rectangle 56"/>
              <p:cNvSpPr>
                <a:spLocks noChangeArrowheads="1"/>
              </p:cNvSpPr>
              <p:nvPr/>
            </p:nvSpPr>
            <p:spPr bwMode="auto">
              <a:xfrm>
                <a:off x="1207" y="195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1.79167</a:t>
                </a:r>
                <a:endParaRPr lang="en-US" altLang="zh-CN"/>
              </a:p>
            </p:txBody>
          </p:sp>
          <p:sp>
            <p:nvSpPr>
              <p:cNvPr id="320569" name="Rectangle 57"/>
              <p:cNvSpPr>
                <a:spLocks noChangeArrowheads="1"/>
              </p:cNvSpPr>
              <p:nvPr/>
            </p:nvSpPr>
            <p:spPr bwMode="auto">
              <a:xfrm>
                <a:off x="1709" y="195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1.79688</a:t>
                </a:r>
                <a:endParaRPr lang="en-US" altLang="zh-CN"/>
              </a:p>
            </p:txBody>
          </p:sp>
          <p:sp>
            <p:nvSpPr>
              <p:cNvPr id="320570" name="Rectangle 58"/>
              <p:cNvSpPr>
                <a:spLocks noChangeArrowheads="1"/>
              </p:cNvSpPr>
              <p:nvPr/>
            </p:nvSpPr>
            <p:spPr bwMode="auto">
              <a:xfrm>
                <a:off x="2210" y="1951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1.79744</a:t>
                </a:r>
                <a:endParaRPr lang="en-US" altLang="zh-CN"/>
              </a:p>
            </p:txBody>
          </p:sp>
          <p:sp>
            <p:nvSpPr>
              <p:cNvPr id="320571" name="Rectangle 59"/>
              <p:cNvSpPr>
                <a:spLocks noChangeArrowheads="1"/>
              </p:cNvSpPr>
              <p:nvPr/>
            </p:nvSpPr>
            <p:spPr bwMode="auto">
              <a:xfrm>
                <a:off x="324" y="2084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n-US" altLang="zh-CN"/>
              </a:p>
            </p:txBody>
          </p:sp>
          <p:sp>
            <p:nvSpPr>
              <p:cNvPr id="320572" name="Rectangle 60"/>
              <p:cNvSpPr>
                <a:spLocks noChangeArrowheads="1"/>
              </p:cNvSpPr>
              <p:nvPr/>
            </p:nvSpPr>
            <p:spPr bwMode="auto">
              <a:xfrm>
                <a:off x="705" y="208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1.96000</a:t>
                </a:r>
                <a:endParaRPr lang="en-US" altLang="zh-CN"/>
              </a:p>
            </p:txBody>
          </p:sp>
          <p:sp>
            <p:nvSpPr>
              <p:cNvPr id="320573" name="Rectangle 61"/>
              <p:cNvSpPr>
                <a:spLocks noChangeArrowheads="1"/>
              </p:cNvSpPr>
              <p:nvPr/>
            </p:nvSpPr>
            <p:spPr bwMode="auto">
              <a:xfrm>
                <a:off x="1207" y="208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2.03200</a:t>
                </a:r>
                <a:endParaRPr lang="en-US" altLang="zh-CN"/>
              </a:p>
            </p:txBody>
          </p:sp>
          <p:sp>
            <p:nvSpPr>
              <p:cNvPr id="320574" name="Rectangle 62"/>
              <p:cNvSpPr>
                <a:spLocks noChangeArrowheads="1"/>
              </p:cNvSpPr>
              <p:nvPr/>
            </p:nvSpPr>
            <p:spPr bwMode="auto">
              <a:xfrm>
                <a:off x="1709" y="208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2.04280</a:t>
                </a:r>
                <a:endParaRPr lang="en-US" altLang="zh-CN"/>
              </a:p>
            </p:txBody>
          </p:sp>
          <p:sp>
            <p:nvSpPr>
              <p:cNvPr id="320575" name="Rectangle 63"/>
              <p:cNvSpPr>
                <a:spLocks noChangeArrowheads="1"/>
              </p:cNvSpPr>
              <p:nvPr/>
            </p:nvSpPr>
            <p:spPr bwMode="auto">
              <a:xfrm>
                <a:off x="2210" y="208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2.04424</a:t>
                </a:r>
                <a:endParaRPr lang="en-US" altLang="zh-CN"/>
              </a:p>
            </p:txBody>
          </p:sp>
          <p:sp>
            <p:nvSpPr>
              <p:cNvPr id="320576" name="Rectangle 64"/>
              <p:cNvSpPr>
                <a:spLocks noChangeArrowheads="1"/>
              </p:cNvSpPr>
              <p:nvPr/>
            </p:nvSpPr>
            <p:spPr bwMode="auto">
              <a:xfrm>
                <a:off x="324" y="2217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n-US" altLang="zh-CN"/>
              </a:p>
            </p:txBody>
          </p:sp>
          <p:sp>
            <p:nvSpPr>
              <p:cNvPr id="320577" name="Rectangle 65"/>
              <p:cNvSpPr>
                <a:spLocks noChangeArrowheads="1"/>
              </p:cNvSpPr>
              <p:nvPr/>
            </p:nvSpPr>
            <p:spPr bwMode="auto">
              <a:xfrm>
                <a:off x="705" y="221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2.19000</a:t>
                </a:r>
                <a:endParaRPr lang="en-US" altLang="zh-CN"/>
              </a:p>
            </p:txBody>
          </p:sp>
          <p:sp>
            <p:nvSpPr>
              <p:cNvPr id="320578" name="Rectangle 66"/>
              <p:cNvSpPr>
                <a:spLocks noChangeArrowheads="1"/>
              </p:cNvSpPr>
              <p:nvPr/>
            </p:nvSpPr>
            <p:spPr bwMode="auto">
              <a:xfrm>
                <a:off x="1207" y="221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2.30433</a:t>
                </a:r>
                <a:endParaRPr lang="en-US" altLang="zh-CN"/>
              </a:p>
            </p:txBody>
          </p:sp>
          <p:sp>
            <p:nvSpPr>
              <p:cNvPr id="320579" name="Rectangle 67"/>
              <p:cNvSpPr>
                <a:spLocks noChangeArrowheads="1"/>
              </p:cNvSpPr>
              <p:nvPr/>
            </p:nvSpPr>
            <p:spPr bwMode="auto">
              <a:xfrm>
                <a:off x="1709" y="221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2.32434</a:t>
                </a:r>
                <a:endParaRPr lang="en-US" altLang="zh-CN"/>
              </a:p>
            </p:txBody>
          </p:sp>
          <p:sp>
            <p:nvSpPr>
              <p:cNvPr id="320580" name="Rectangle 68"/>
              <p:cNvSpPr>
                <a:spLocks noChangeArrowheads="1"/>
              </p:cNvSpPr>
              <p:nvPr/>
            </p:nvSpPr>
            <p:spPr bwMode="auto">
              <a:xfrm>
                <a:off x="2210" y="221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2.32751</a:t>
                </a:r>
                <a:endParaRPr lang="en-US" altLang="zh-CN"/>
              </a:p>
            </p:txBody>
          </p:sp>
          <p:sp>
            <p:nvSpPr>
              <p:cNvPr id="320581" name="Rectangle 69"/>
              <p:cNvSpPr>
                <a:spLocks noChangeArrowheads="1"/>
              </p:cNvSpPr>
              <p:nvPr/>
            </p:nvSpPr>
            <p:spPr bwMode="auto">
              <a:xfrm>
                <a:off x="324" y="2349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0.8</a:t>
                </a:r>
                <a:endParaRPr lang="en-US" altLang="zh-CN"/>
              </a:p>
            </p:txBody>
          </p:sp>
          <p:sp>
            <p:nvSpPr>
              <p:cNvPr id="320582" name="Rectangle 70"/>
              <p:cNvSpPr>
                <a:spLocks noChangeArrowheads="1"/>
              </p:cNvSpPr>
              <p:nvPr/>
            </p:nvSpPr>
            <p:spPr bwMode="auto">
              <a:xfrm>
                <a:off x="705" y="234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2.44000</a:t>
                </a:r>
                <a:endParaRPr lang="en-US" altLang="zh-CN"/>
              </a:p>
            </p:txBody>
          </p:sp>
          <p:sp>
            <p:nvSpPr>
              <p:cNvPr id="320583" name="Rectangle 71"/>
              <p:cNvSpPr>
                <a:spLocks noChangeArrowheads="1"/>
              </p:cNvSpPr>
              <p:nvPr/>
            </p:nvSpPr>
            <p:spPr bwMode="auto">
              <a:xfrm>
                <a:off x="1207" y="234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2.61067</a:t>
                </a:r>
                <a:endParaRPr lang="en-US" altLang="zh-CN"/>
              </a:p>
            </p:txBody>
          </p:sp>
          <p:sp>
            <p:nvSpPr>
              <p:cNvPr id="320584" name="Rectangle 72"/>
              <p:cNvSpPr>
                <a:spLocks noChangeArrowheads="1"/>
              </p:cNvSpPr>
              <p:nvPr/>
            </p:nvSpPr>
            <p:spPr bwMode="auto">
              <a:xfrm>
                <a:off x="1709" y="234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2.64480</a:t>
                </a:r>
                <a:endParaRPr lang="en-US" altLang="zh-CN"/>
              </a:p>
            </p:txBody>
          </p:sp>
          <p:sp>
            <p:nvSpPr>
              <p:cNvPr id="320585" name="Rectangle 73"/>
              <p:cNvSpPr>
                <a:spLocks noChangeArrowheads="1"/>
              </p:cNvSpPr>
              <p:nvPr/>
            </p:nvSpPr>
            <p:spPr bwMode="auto">
              <a:xfrm>
                <a:off x="2210" y="234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2.65108</a:t>
                </a:r>
                <a:endParaRPr lang="en-US" altLang="zh-CN"/>
              </a:p>
            </p:txBody>
          </p:sp>
          <p:sp>
            <p:nvSpPr>
              <p:cNvPr id="320586" name="Rectangle 74"/>
              <p:cNvSpPr>
                <a:spLocks noChangeArrowheads="1"/>
              </p:cNvSpPr>
              <p:nvPr/>
            </p:nvSpPr>
            <p:spPr bwMode="auto">
              <a:xfrm>
                <a:off x="324" y="2482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0.9</a:t>
                </a:r>
                <a:endParaRPr lang="en-US" altLang="zh-CN"/>
              </a:p>
            </p:txBody>
          </p:sp>
          <p:sp>
            <p:nvSpPr>
              <p:cNvPr id="320587" name="Rectangle 75"/>
              <p:cNvSpPr>
                <a:spLocks noChangeArrowheads="1"/>
              </p:cNvSpPr>
              <p:nvPr/>
            </p:nvSpPr>
            <p:spPr bwMode="auto">
              <a:xfrm>
                <a:off x="705" y="248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2.71000</a:t>
                </a:r>
                <a:endParaRPr lang="en-US" altLang="zh-CN"/>
              </a:p>
            </p:txBody>
          </p:sp>
          <p:sp>
            <p:nvSpPr>
              <p:cNvPr id="320588" name="Rectangle 76"/>
              <p:cNvSpPr>
                <a:spLocks noChangeArrowheads="1"/>
              </p:cNvSpPr>
              <p:nvPr/>
            </p:nvSpPr>
            <p:spPr bwMode="auto">
              <a:xfrm>
                <a:off x="1207" y="248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2.95300</a:t>
                </a:r>
                <a:endParaRPr lang="en-US" altLang="zh-CN"/>
              </a:p>
            </p:txBody>
          </p:sp>
          <p:sp>
            <p:nvSpPr>
              <p:cNvPr id="320589" name="Rectangle 77"/>
              <p:cNvSpPr>
                <a:spLocks noChangeArrowheads="1"/>
              </p:cNvSpPr>
              <p:nvPr/>
            </p:nvSpPr>
            <p:spPr bwMode="auto">
              <a:xfrm>
                <a:off x="1709" y="248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3.00768</a:t>
                </a:r>
                <a:endParaRPr lang="en-US" altLang="zh-CN"/>
              </a:p>
            </p:txBody>
          </p:sp>
          <p:sp>
            <p:nvSpPr>
              <p:cNvPr id="320590" name="Rectangle 78"/>
              <p:cNvSpPr>
                <a:spLocks noChangeArrowheads="1"/>
              </p:cNvSpPr>
              <p:nvPr/>
            </p:nvSpPr>
            <p:spPr bwMode="auto">
              <a:xfrm>
                <a:off x="2210" y="248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3.01921</a:t>
                </a:r>
                <a:endParaRPr lang="en-US" altLang="zh-CN"/>
              </a:p>
            </p:txBody>
          </p:sp>
          <p:sp>
            <p:nvSpPr>
              <p:cNvPr id="320591" name="Rectangle 79"/>
              <p:cNvSpPr>
                <a:spLocks noChangeArrowheads="1"/>
              </p:cNvSpPr>
              <p:nvPr/>
            </p:nvSpPr>
            <p:spPr bwMode="auto">
              <a:xfrm>
                <a:off x="361" y="2614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20592" name="Rectangle 80"/>
              <p:cNvSpPr>
                <a:spLocks noChangeArrowheads="1"/>
              </p:cNvSpPr>
              <p:nvPr/>
            </p:nvSpPr>
            <p:spPr bwMode="auto">
              <a:xfrm>
                <a:off x="705" y="261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3.00000</a:t>
                </a:r>
                <a:endParaRPr lang="en-US" altLang="zh-CN"/>
              </a:p>
            </p:txBody>
          </p:sp>
          <p:sp>
            <p:nvSpPr>
              <p:cNvPr id="320593" name="Rectangle 81"/>
              <p:cNvSpPr>
                <a:spLocks noChangeArrowheads="1"/>
              </p:cNvSpPr>
              <p:nvPr/>
            </p:nvSpPr>
            <p:spPr bwMode="auto">
              <a:xfrm>
                <a:off x="1207" y="261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3.33333</a:t>
                </a:r>
                <a:endParaRPr lang="en-US" altLang="zh-CN"/>
              </a:p>
            </p:txBody>
          </p:sp>
          <p:sp>
            <p:nvSpPr>
              <p:cNvPr id="320594" name="Rectangle 82"/>
              <p:cNvSpPr>
                <a:spLocks noChangeArrowheads="1"/>
              </p:cNvSpPr>
              <p:nvPr/>
            </p:nvSpPr>
            <p:spPr bwMode="auto">
              <a:xfrm>
                <a:off x="1709" y="261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3.41667</a:t>
                </a:r>
                <a:endParaRPr lang="en-US" altLang="zh-CN"/>
              </a:p>
            </p:txBody>
          </p:sp>
          <p:sp>
            <p:nvSpPr>
              <p:cNvPr id="320595" name="Rectangle 83"/>
              <p:cNvSpPr>
                <a:spLocks noChangeArrowheads="1"/>
              </p:cNvSpPr>
              <p:nvPr/>
            </p:nvSpPr>
            <p:spPr bwMode="auto">
              <a:xfrm>
                <a:off x="2210" y="261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3.43656</a:t>
                </a:r>
                <a:endParaRPr lang="en-US" altLang="zh-CN"/>
              </a:p>
            </p:txBody>
          </p:sp>
          <p:sp>
            <p:nvSpPr>
              <p:cNvPr id="320596" name="Rectangle 84"/>
              <p:cNvSpPr>
                <a:spLocks noChangeArrowheads="1"/>
              </p:cNvSpPr>
              <p:nvPr/>
            </p:nvSpPr>
            <p:spPr bwMode="auto">
              <a:xfrm>
                <a:off x="324" y="2747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1.1</a:t>
                </a:r>
                <a:endParaRPr lang="en-US" altLang="zh-CN"/>
              </a:p>
            </p:txBody>
          </p:sp>
          <p:sp>
            <p:nvSpPr>
              <p:cNvPr id="320597" name="Rectangle 85"/>
              <p:cNvSpPr>
                <a:spLocks noChangeArrowheads="1"/>
              </p:cNvSpPr>
              <p:nvPr/>
            </p:nvSpPr>
            <p:spPr bwMode="auto">
              <a:xfrm>
                <a:off x="705" y="274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3.31000</a:t>
                </a:r>
                <a:endParaRPr lang="en-US" altLang="zh-CN"/>
              </a:p>
            </p:txBody>
          </p:sp>
          <p:sp>
            <p:nvSpPr>
              <p:cNvPr id="320598" name="Rectangle 86"/>
              <p:cNvSpPr>
                <a:spLocks noChangeArrowheads="1"/>
              </p:cNvSpPr>
              <p:nvPr/>
            </p:nvSpPr>
            <p:spPr bwMode="auto">
              <a:xfrm>
                <a:off x="1207" y="274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3.75367</a:t>
                </a:r>
                <a:endParaRPr lang="en-US" altLang="zh-CN"/>
              </a:p>
            </p:txBody>
          </p:sp>
          <p:sp>
            <p:nvSpPr>
              <p:cNvPr id="320599" name="Rectangle 87"/>
              <p:cNvSpPr>
                <a:spLocks noChangeArrowheads="1"/>
              </p:cNvSpPr>
              <p:nvPr/>
            </p:nvSpPr>
            <p:spPr bwMode="auto">
              <a:xfrm>
                <a:off x="1709" y="274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3.87568</a:t>
                </a:r>
                <a:endParaRPr lang="en-US" altLang="zh-CN"/>
              </a:p>
            </p:txBody>
          </p:sp>
          <p:sp>
            <p:nvSpPr>
              <p:cNvPr id="320600" name="Rectangle 88"/>
              <p:cNvSpPr>
                <a:spLocks noChangeArrowheads="1"/>
              </p:cNvSpPr>
              <p:nvPr/>
            </p:nvSpPr>
            <p:spPr bwMode="auto">
              <a:xfrm>
                <a:off x="2210" y="274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3.90833</a:t>
                </a:r>
                <a:endParaRPr lang="en-US" altLang="zh-CN"/>
              </a:p>
            </p:txBody>
          </p:sp>
          <p:sp>
            <p:nvSpPr>
              <p:cNvPr id="320601" name="Rectangle 89"/>
              <p:cNvSpPr>
                <a:spLocks noChangeArrowheads="1"/>
              </p:cNvSpPr>
              <p:nvPr/>
            </p:nvSpPr>
            <p:spPr bwMode="auto">
              <a:xfrm>
                <a:off x="324" y="2879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1.2</a:t>
                </a:r>
                <a:endParaRPr lang="en-US" altLang="zh-CN"/>
              </a:p>
            </p:txBody>
          </p:sp>
          <p:sp>
            <p:nvSpPr>
              <p:cNvPr id="320602" name="Rectangle 90"/>
              <p:cNvSpPr>
                <a:spLocks noChangeArrowheads="1"/>
              </p:cNvSpPr>
              <p:nvPr/>
            </p:nvSpPr>
            <p:spPr bwMode="auto">
              <a:xfrm>
                <a:off x="705" y="287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3.64000</a:t>
                </a:r>
                <a:endParaRPr lang="en-US" altLang="zh-CN"/>
              </a:p>
            </p:txBody>
          </p:sp>
          <p:sp>
            <p:nvSpPr>
              <p:cNvPr id="320603" name="Rectangle 91"/>
              <p:cNvSpPr>
                <a:spLocks noChangeArrowheads="1"/>
              </p:cNvSpPr>
              <p:nvPr/>
            </p:nvSpPr>
            <p:spPr bwMode="auto">
              <a:xfrm>
                <a:off x="1207" y="287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4.21600</a:t>
                </a:r>
                <a:endParaRPr lang="en-US" altLang="zh-CN"/>
              </a:p>
            </p:txBody>
          </p:sp>
          <p:sp>
            <p:nvSpPr>
              <p:cNvPr id="320604" name="Rectangle 92"/>
              <p:cNvSpPr>
                <a:spLocks noChangeArrowheads="1"/>
              </p:cNvSpPr>
              <p:nvPr/>
            </p:nvSpPr>
            <p:spPr bwMode="auto">
              <a:xfrm>
                <a:off x="1709" y="287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4.38880</a:t>
                </a:r>
                <a:endParaRPr lang="en-US" altLang="zh-CN"/>
              </a:p>
            </p:txBody>
          </p:sp>
          <p:sp>
            <p:nvSpPr>
              <p:cNvPr id="320605" name="Rectangle 93"/>
              <p:cNvSpPr>
                <a:spLocks noChangeArrowheads="1"/>
              </p:cNvSpPr>
              <p:nvPr/>
            </p:nvSpPr>
            <p:spPr bwMode="auto">
              <a:xfrm>
                <a:off x="2210" y="2879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4.44023</a:t>
                </a:r>
                <a:endParaRPr lang="en-US" altLang="zh-CN"/>
              </a:p>
            </p:txBody>
          </p:sp>
          <p:sp>
            <p:nvSpPr>
              <p:cNvPr id="320606" name="Rectangle 94"/>
              <p:cNvSpPr>
                <a:spLocks noChangeArrowheads="1"/>
              </p:cNvSpPr>
              <p:nvPr/>
            </p:nvSpPr>
            <p:spPr bwMode="auto">
              <a:xfrm>
                <a:off x="324" y="3012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1.3</a:t>
                </a:r>
                <a:endParaRPr lang="en-US" altLang="zh-CN"/>
              </a:p>
            </p:txBody>
          </p:sp>
          <p:sp>
            <p:nvSpPr>
              <p:cNvPr id="320607" name="Rectangle 95"/>
              <p:cNvSpPr>
                <a:spLocks noChangeArrowheads="1"/>
              </p:cNvSpPr>
              <p:nvPr/>
            </p:nvSpPr>
            <p:spPr bwMode="auto">
              <a:xfrm>
                <a:off x="705" y="301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3.99000</a:t>
                </a:r>
                <a:endParaRPr lang="en-US" altLang="zh-CN"/>
              </a:p>
            </p:txBody>
          </p:sp>
          <p:sp>
            <p:nvSpPr>
              <p:cNvPr id="320608" name="Rectangle 96"/>
              <p:cNvSpPr>
                <a:spLocks noChangeArrowheads="1"/>
              </p:cNvSpPr>
              <p:nvPr/>
            </p:nvSpPr>
            <p:spPr bwMode="auto">
              <a:xfrm>
                <a:off x="1207" y="301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4.72233</a:t>
                </a:r>
                <a:endParaRPr lang="en-US" altLang="zh-CN"/>
              </a:p>
            </p:txBody>
          </p:sp>
          <p:sp>
            <p:nvSpPr>
              <p:cNvPr id="320609" name="Rectangle 97"/>
              <p:cNvSpPr>
                <a:spLocks noChangeArrowheads="1"/>
              </p:cNvSpPr>
              <p:nvPr/>
            </p:nvSpPr>
            <p:spPr bwMode="auto">
              <a:xfrm>
                <a:off x="1709" y="301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4.96034</a:t>
                </a:r>
                <a:endParaRPr lang="en-US" altLang="zh-CN"/>
              </a:p>
            </p:txBody>
          </p:sp>
          <p:sp>
            <p:nvSpPr>
              <p:cNvPr id="320610" name="Rectangle 98"/>
              <p:cNvSpPr>
                <a:spLocks noChangeArrowheads="1"/>
              </p:cNvSpPr>
              <p:nvPr/>
            </p:nvSpPr>
            <p:spPr bwMode="auto">
              <a:xfrm>
                <a:off x="2210" y="301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5.03859</a:t>
                </a:r>
                <a:endParaRPr lang="en-US" altLang="zh-CN"/>
              </a:p>
            </p:txBody>
          </p:sp>
          <p:sp>
            <p:nvSpPr>
              <p:cNvPr id="320611" name="Rectangle 99"/>
              <p:cNvSpPr>
                <a:spLocks noChangeArrowheads="1"/>
              </p:cNvSpPr>
              <p:nvPr/>
            </p:nvSpPr>
            <p:spPr bwMode="auto">
              <a:xfrm>
                <a:off x="324" y="3144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1.4</a:t>
                </a:r>
                <a:endParaRPr lang="en-US" altLang="zh-CN"/>
              </a:p>
            </p:txBody>
          </p:sp>
          <p:sp>
            <p:nvSpPr>
              <p:cNvPr id="320612" name="Rectangle 100"/>
              <p:cNvSpPr>
                <a:spLocks noChangeArrowheads="1"/>
              </p:cNvSpPr>
              <p:nvPr/>
            </p:nvSpPr>
            <p:spPr bwMode="auto">
              <a:xfrm>
                <a:off x="705" y="314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4.36000</a:t>
                </a:r>
                <a:endParaRPr lang="en-US" altLang="zh-CN"/>
              </a:p>
            </p:txBody>
          </p:sp>
          <p:sp>
            <p:nvSpPr>
              <p:cNvPr id="320613" name="Rectangle 101"/>
              <p:cNvSpPr>
                <a:spLocks noChangeArrowheads="1"/>
              </p:cNvSpPr>
              <p:nvPr/>
            </p:nvSpPr>
            <p:spPr bwMode="auto">
              <a:xfrm>
                <a:off x="1207" y="314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5.27467</a:t>
                </a:r>
                <a:endParaRPr lang="en-US" altLang="zh-CN"/>
              </a:p>
            </p:txBody>
          </p:sp>
          <p:sp>
            <p:nvSpPr>
              <p:cNvPr id="320614" name="Rectangle 102"/>
              <p:cNvSpPr>
                <a:spLocks noChangeArrowheads="1"/>
              </p:cNvSpPr>
              <p:nvPr/>
            </p:nvSpPr>
            <p:spPr bwMode="auto">
              <a:xfrm>
                <a:off x="1709" y="314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5.59480</a:t>
                </a:r>
                <a:endParaRPr lang="en-US" altLang="zh-CN"/>
              </a:p>
            </p:txBody>
          </p:sp>
          <p:sp>
            <p:nvSpPr>
              <p:cNvPr id="320615" name="Rectangle 103"/>
              <p:cNvSpPr>
                <a:spLocks noChangeArrowheads="1"/>
              </p:cNvSpPr>
              <p:nvPr/>
            </p:nvSpPr>
            <p:spPr bwMode="auto">
              <a:xfrm>
                <a:off x="2210" y="3144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5.71040</a:t>
                </a:r>
                <a:endParaRPr lang="en-US" altLang="zh-CN"/>
              </a:p>
            </p:txBody>
          </p:sp>
          <p:sp>
            <p:nvSpPr>
              <p:cNvPr id="320616" name="Rectangle 104"/>
              <p:cNvSpPr>
                <a:spLocks noChangeArrowheads="1"/>
              </p:cNvSpPr>
              <p:nvPr/>
            </p:nvSpPr>
            <p:spPr bwMode="auto">
              <a:xfrm>
                <a:off x="324" y="3277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1.5</a:t>
                </a:r>
                <a:endParaRPr lang="en-US" altLang="zh-CN"/>
              </a:p>
            </p:txBody>
          </p:sp>
          <p:sp>
            <p:nvSpPr>
              <p:cNvPr id="320617" name="Rectangle 105"/>
              <p:cNvSpPr>
                <a:spLocks noChangeArrowheads="1"/>
              </p:cNvSpPr>
              <p:nvPr/>
            </p:nvSpPr>
            <p:spPr bwMode="auto">
              <a:xfrm>
                <a:off x="705" y="327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4.75000</a:t>
                </a:r>
                <a:endParaRPr lang="en-US" altLang="zh-CN"/>
              </a:p>
            </p:txBody>
          </p:sp>
          <p:sp>
            <p:nvSpPr>
              <p:cNvPr id="320618" name="Rectangle 106"/>
              <p:cNvSpPr>
                <a:spLocks noChangeArrowheads="1"/>
              </p:cNvSpPr>
              <p:nvPr/>
            </p:nvSpPr>
            <p:spPr bwMode="auto">
              <a:xfrm>
                <a:off x="1207" y="327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5.87500</a:t>
                </a:r>
                <a:endParaRPr lang="en-US" altLang="zh-CN"/>
              </a:p>
            </p:txBody>
          </p:sp>
          <p:sp>
            <p:nvSpPr>
              <p:cNvPr id="320619" name="Rectangle 107"/>
              <p:cNvSpPr>
                <a:spLocks noChangeArrowheads="1"/>
              </p:cNvSpPr>
              <p:nvPr/>
            </p:nvSpPr>
            <p:spPr bwMode="auto">
              <a:xfrm>
                <a:off x="1709" y="327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6.29688</a:t>
                </a:r>
                <a:endParaRPr lang="en-US" altLang="zh-CN"/>
              </a:p>
            </p:txBody>
          </p:sp>
          <p:sp>
            <p:nvSpPr>
              <p:cNvPr id="320620" name="Rectangle 108"/>
              <p:cNvSpPr>
                <a:spLocks noChangeArrowheads="1"/>
              </p:cNvSpPr>
              <p:nvPr/>
            </p:nvSpPr>
            <p:spPr bwMode="auto">
              <a:xfrm>
                <a:off x="2210" y="327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6.46338</a:t>
                </a:r>
                <a:endParaRPr lang="en-US" altLang="zh-CN"/>
              </a:p>
            </p:txBody>
          </p:sp>
          <p:sp>
            <p:nvSpPr>
              <p:cNvPr id="320621" name="Rectangle 109"/>
              <p:cNvSpPr>
                <a:spLocks noChangeArrowheads="1"/>
              </p:cNvSpPr>
              <p:nvPr/>
            </p:nvSpPr>
            <p:spPr bwMode="auto">
              <a:xfrm>
                <a:off x="324" y="3410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1.6</a:t>
                </a:r>
                <a:endParaRPr lang="en-US" altLang="zh-CN"/>
              </a:p>
            </p:txBody>
          </p:sp>
          <p:sp>
            <p:nvSpPr>
              <p:cNvPr id="320622" name="Rectangle 110"/>
              <p:cNvSpPr>
                <a:spLocks noChangeArrowheads="1"/>
              </p:cNvSpPr>
              <p:nvPr/>
            </p:nvSpPr>
            <p:spPr bwMode="auto">
              <a:xfrm>
                <a:off x="705" y="341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5.16000</a:t>
                </a:r>
                <a:endParaRPr lang="en-US" altLang="zh-CN"/>
              </a:p>
            </p:txBody>
          </p:sp>
          <p:sp>
            <p:nvSpPr>
              <p:cNvPr id="320623" name="Rectangle 111"/>
              <p:cNvSpPr>
                <a:spLocks noChangeArrowheads="1"/>
              </p:cNvSpPr>
              <p:nvPr/>
            </p:nvSpPr>
            <p:spPr bwMode="auto">
              <a:xfrm>
                <a:off x="1207" y="341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6.52533</a:t>
                </a:r>
                <a:endParaRPr lang="en-US" altLang="zh-CN"/>
              </a:p>
            </p:txBody>
          </p:sp>
          <p:sp>
            <p:nvSpPr>
              <p:cNvPr id="320624" name="Rectangle 112"/>
              <p:cNvSpPr>
                <a:spLocks noChangeArrowheads="1"/>
              </p:cNvSpPr>
              <p:nvPr/>
            </p:nvSpPr>
            <p:spPr bwMode="auto">
              <a:xfrm>
                <a:off x="1709" y="341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7.07147</a:t>
                </a:r>
                <a:endParaRPr lang="en-US" altLang="zh-CN"/>
              </a:p>
            </p:txBody>
          </p:sp>
          <p:sp>
            <p:nvSpPr>
              <p:cNvPr id="320625" name="Rectangle 113"/>
              <p:cNvSpPr>
                <a:spLocks noChangeArrowheads="1"/>
              </p:cNvSpPr>
              <p:nvPr/>
            </p:nvSpPr>
            <p:spPr bwMode="auto">
              <a:xfrm>
                <a:off x="2210" y="341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7.30606</a:t>
                </a:r>
                <a:endParaRPr lang="en-US" altLang="zh-CN"/>
              </a:p>
            </p:txBody>
          </p:sp>
          <p:sp>
            <p:nvSpPr>
              <p:cNvPr id="320626" name="Rectangle 114"/>
              <p:cNvSpPr>
                <a:spLocks noChangeArrowheads="1"/>
              </p:cNvSpPr>
              <p:nvPr/>
            </p:nvSpPr>
            <p:spPr bwMode="auto">
              <a:xfrm>
                <a:off x="324" y="3542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1.7</a:t>
                </a:r>
                <a:endParaRPr lang="en-US" altLang="zh-CN"/>
              </a:p>
            </p:txBody>
          </p:sp>
          <p:sp>
            <p:nvSpPr>
              <p:cNvPr id="320627" name="Rectangle 115"/>
              <p:cNvSpPr>
                <a:spLocks noChangeArrowheads="1"/>
              </p:cNvSpPr>
              <p:nvPr/>
            </p:nvSpPr>
            <p:spPr bwMode="auto">
              <a:xfrm>
                <a:off x="705" y="354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5.59000</a:t>
                </a:r>
                <a:endParaRPr lang="en-US" altLang="zh-CN"/>
              </a:p>
            </p:txBody>
          </p:sp>
          <p:sp>
            <p:nvSpPr>
              <p:cNvPr id="320628" name="Rectangle 116"/>
              <p:cNvSpPr>
                <a:spLocks noChangeArrowheads="1"/>
              </p:cNvSpPr>
              <p:nvPr/>
            </p:nvSpPr>
            <p:spPr bwMode="auto">
              <a:xfrm>
                <a:off x="1207" y="354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7.22767</a:t>
                </a:r>
                <a:endParaRPr lang="en-US" altLang="zh-CN"/>
              </a:p>
            </p:txBody>
          </p:sp>
          <p:sp>
            <p:nvSpPr>
              <p:cNvPr id="320629" name="Rectangle 117"/>
              <p:cNvSpPr>
                <a:spLocks noChangeArrowheads="1"/>
              </p:cNvSpPr>
              <p:nvPr/>
            </p:nvSpPr>
            <p:spPr bwMode="auto">
              <a:xfrm>
                <a:off x="1709" y="354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7.92368</a:t>
                </a:r>
                <a:endParaRPr lang="en-US" altLang="zh-CN"/>
              </a:p>
            </p:txBody>
          </p:sp>
          <p:sp>
            <p:nvSpPr>
              <p:cNvPr id="320630" name="Rectangle 118"/>
              <p:cNvSpPr>
                <a:spLocks noChangeArrowheads="1"/>
              </p:cNvSpPr>
              <p:nvPr/>
            </p:nvSpPr>
            <p:spPr bwMode="auto">
              <a:xfrm>
                <a:off x="2210" y="3542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8.24789</a:t>
                </a:r>
                <a:endParaRPr lang="en-US" altLang="zh-CN"/>
              </a:p>
            </p:txBody>
          </p:sp>
          <p:sp>
            <p:nvSpPr>
              <p:cNvPr id="320631" name="Rectangle 119"/>
              <p:cNvSpPr>
                <a:spLocks noChangeArrowheads="1"/>
              </p:cNvSpPr>
              <p:nvPr/>
            </p:nvSpPr>
            <p:spPr bwMode="auto">
              <a:xfrm>
                <a:off x="324" y="3675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1.8</a:t>
                </a:r>
                <a:endParaRPr lang="en-US" altLang="zh-CN"/>
              </a:p>
            </p:txBody>
          </p:sp>
          <p:sp>
            <p:nvSpPr>
              <p:cNvPr id="320632" name="Rectangle 120"/>
              <p:cNvSpPr>
                <a:spLocks noChangeArrowheads="1"/>
              </p:cNvSpPr>
              <p:nvPr/>
            </p:nvSpPr>
            <p:spPr bwMode="auto">
              <a:xfrm>
                <a:off x="705" y="3675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6.04000</a:t>
                </a:r>
                <a:endParaRPr lang="en-US" altLang="zh-CN"/>
              </a:p>
            </p:txBody>
          </p:sp>
          <p:sp>
            <p:nvSpPr>
              <p:cNvPr id="320633" name="Rectangle 121"/>
              <p:cNvSpPr>
                <a:spLocks noChangeArrowheads="1"/>
              </p:cNvSpPr>
              <p:nvPr/>
            </p:nvSpPr>
            <p:spPr bwMode="auto">
              <a:xfrm>
                <a:off x="1207" y="3675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7.98400</a:t>
                </a:r>
                <a:endParaRPr lang="en-US" altLang="zh-CN"/>
              </a:p>
            </p:txBody>
          </p:sp>
          <p:sp>
            <p:nvSpPr>
              <p:cNvPr id="320634" name="Rectangle 122"/>
              <p:cNvSpPr>
                <a:spLocks noChangeArrowheads="1"/>
              </p:cNvSpPr>
              <p:nvPr/>
            </p:nvSpPr>
            <p:spPr bwMode="auto">
              <a:xfrm>
                <a:off x="1709" y="3675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8.85880</a:t>
                </a:r>
                <a:endParaRPr lang="en-US" altLang="zh-CN"/>
              </a:p>
            </p:txBody>
          </p:sp>
          <p:sp>
            <p:nvSpPr>
              <p:cNvPr id="320635" name="Rectangle 123"/>
              <p:cNvSpPr>
                <a:spLocks noChangeArrowheads="1"/>
              </p:cNvSpPr>
              <p:nvPr/>
            </p:nvSpPr>
            <p:spPr bwMode="auto">
              <a:xfrm>
                <a:off x="2210" y="3675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9.29929</a:t>
                </a:r>
                <a:endParaRPr lang="en-US" altLang="zh-CN"/>
              </a:p>
            </p:txBody>
          </p:sp>
          <p:sp>
            <p:nvSpPr>
              <p:cNvPr id="320636" name="Rectangle 124"/>
              <p:cNvSpPr>
                <a:spLocks noChangeArrowheads="1"/>
              </p:cNvSpPr>
              <p:nvPr/>
            </p:nvSpPr>
            <p:spPr bwMode="auto">
              <a:xfrm>
                <a:off x="324" y="3807"/>
                <a:ext cx="14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1.9</a:t>
                </a:r>
                <a:endParaRPr lang="en-US" altLang="zh-CN"/>
              </a:p>
            </p:txBody>
          </p:sp>
          <p:sp>
            <p:nvSpPr>
              <p:cNvPr id="320637" name="Rectangle 125"/>
              <p:cNvSpPr>
                <a:spLocks noChangeArrowheads="1"/>
              </p:cNvSpPr>
              <p:nvPr/>
            </p:nvSpPr>
            <p:spPr bwMode="auto">
              <a:xfrm>
                <a:off x="705" y="380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6.51000</a:t>
                </a:r>
                <a:endParaRPr lang="en-US" altLang="zh-CN"/>
              </a:p>
            </p:txBody>
          </p:sp>
          <p:sp>
            <p:nvSpPr>
              <p:cNvPr id="320638" name="Rectangle 126"/>
              <p:cNvSpPr>
                <a:spLocks noChangeArrowheads="1"/>
              </p:cNvSpPr>
              <p:nvPr/>
            </p:nvSpPr>
            <p:spPr bwMode="auto">
              <a:xfrm>
                <a:off x="1207" y="380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8.79633</a:t>
                </a:r>
                <a:endParaRPr lang="en-US" altLang="zh-CN"/>
              </a:p>
            </p:txBody>
          </p:sp>
          <p:sp>
            <p:nvSpPr>
              <p:cNvPr id="320639" name="Rectangle 127"/>
              <p:cNvSpPr>
                <a:spLocks noChangeArrowheads="1"/>
              </p:cNvSpPr>
              <p:nvPr/>
            </p:nvSpPr>
            <p:spPr bwMode="auto">
              <a:xfrm>
                <a:off x="1709" y="3807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9.88234</a:t>
                </a:r>
                <a:endParaRPr lang="en-US" altLang="zh-CN"/>
              </a:p>
            </p:txBody>
          </p:sp>
          <p:sp>
            <p:nvSpPr>
              <p:cNvPr id="320640" name="Rectangle 128"/>
              <p:cNvSpPr>
                <a:spLocks noChangeArrowheads="1"/>
              </p:cNvSpPr>
              <p:nvPr/>
            </p:nvSpPr>
            <p:spPr bwMode="auto">
              <a:xfrm>
                <a:off x="2188" y="3807"/>
                <a:ext cx="43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10.47179</a:t>
                </a:r>
                <a:endParaRPr lang="en-US" altLang="zh-CN"/>
              </a:p>
            </p:txBody>
          </p:sp>
          <p:sp>
            <p:nvSpPr>
              <p:cNvPr id="320641" name="Rectangle 129"/>
              <p:cNvSpPr>
                <a:spLocks noChangeArrowheads="1"/>
              </p:cNvSpPr>
              <p:nvPr/>
            </p:nvSpPr>
            <p:spPr bwMode="auto">
              <a:xfrm>
                <a:off x="361" y="3940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320642" name="Rectangle 130"/>
              <p:cNvSpPr>
                <a:spLocks noChangeArrowheads="1"/>
              </p:cNvSpPr>
              <p:nvPr/>
            </p:nvSpPr>
            <p:spPr bwMode="auto">
              <a:xfrm>
                <a:off x="705" y="394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7.00000</a:t>
                </a:r>
                <a:endParaRPr lang="en-US" altLang="zh-CN"/>
              </a:p>
            </p:txBody>
          </p:sp>
          <p:sp>
            <p:nvSpPr>
              <p:cNvPr id="320643" name="Rectangle 131"/>
              <p:cNvSpPr>
                <a:spLocks noChangeArrowheads="1"/>
              </p:cNvSpPr>
              <p:nvPr/>
            </p:nvSpPr>
            <p:spPr bwMode="auto">
              <a:xfrm>
                <a:off x="1207" y="3940"/>
                <a:ext cx="377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9.66667</a:t>
                </a:r>
                <a:endParaRPr lang="en-US" altLang="zh-CN"/>
              </a:p>
            </p:txBody>
          </p:sp>
          <p:sp>
            <p:nvSpPr>
              <p:cNvPr id="320644" name="Rectangle 132"/>
              <p:cNvSpPr>
                <a:spLocks noChangeArrowheads="1"/>
              </p:cNvSpPr>
              <p:nvPr/>
            </p:nvSpPr>
            <p:spPr bwMode="auto">
              <a:xfrm>
                <a:off x="1686" y="3940"/>
                <a:ext cx="43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11.00000</a:t>
                </a:r>
                <a:endParaRPr lang="en-US" altLang="zh-CN"/>
              </a:p>
            </p:txBody>
          </p:sp>
          <p:sp>
            <p:nvSpPr>
              <p:cNvPr id="320645" name="Rectangle 133"/>
              <p:cNvSpPr>
                <a:spLocks noChangeArrowheads="1"/>
              </p:cNvSpPr>
              <p:nvPr/>
            </p:nvSpPr>
            <p:spPr bwMode="auto">
              <a:xfrm>
                <a:off x="2188" y="3940"/>
                <a:ext cx="43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Arial" charset="0"/>
                  </a:rPr>
                  <a:t>11.77811</a:t>
                </a:r>
                <a:endParaRPr lang="en-US" altLang="zh-CN"/>
              </a:p>
            </p:txBody>
          </p:sp>
          <p:sp>
            <p:nvSpPr>
              <p:cNvPr id="320646" name="Line 134"/>
              <p:cNvSpPr>
                <a:spLocks noChangeShapeType="1"/>
              </p:cNvSpPr>
              <p:nvPr/>
            </p:nvSpPr>
            <p:spPr bwMode="auto">
              <a:xfrm flipV="1">
                <a:off x="144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47" name="Rectangle 135"/>
              <p:cNvSpPr>
                <a:spLocks noChangeArrowheads="1"/>
              </p:cNvSpPr>
              <p:nvPr/>
            </p:nvSpPr>
            <p:spPr bwMode="auto">
              <a:xfrm>
                <a:off x="144" y="1000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48" name="Line 136"/>
              <p:cNvSpPr>
                <a:spLocks noChangeShapeType="1"/>
              </p:cNvSpPr>
              <p:nvPr/>
            </p:nvSpPr>
            <p:spPr bwMode="auto">
              <a:xfrm flipV="1">
                <a:off x="623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49" name="Rectangle 137"/>
              <p:cNvSpPr>
                <a:spLocks noChangeArrowheads="1"/>
              </p:cNvSpPr>
              <p:nvPr/>
            </p:nvSpPr>
            <p:spPr bwMode="auto">
              <a:xfrm>
                <a:off x="623" y="1000"/>
                <a:ext cx="8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0" name="Line 138"/>
              <p:cNvSpPr>
                <a:spLocks noChangeShapeType="1"/>
              </p:cNvSpPr>
              <p:nvPr/>
            </p:nvSpPr>
            <p:spPr bwMode="auto">
              <a:xfrm flipV="1">
                <a:off x="1125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1" name="Rectangle 139"/>
              <p:cNvSpPr>
                <a:spLocks noChangeArrowheads="1"/>
              </p:cNvSpPr>
              <p:nvPr/>
            </p:nvSpPr>
            <p:spPr bwMode="auto">
              <a:xfrm>
                <a:off x="1125" y="1000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2" name="Line 140"/>
              <p:cNvSpPr>
                <a:spLocks noChangeShapeType="1"/>
              </p:cNvSpPr>
              <p:nvPr/>
            </p:nvSpPr>
            <p:spPr bwMode="auto">
              <a:xfrm flipV="1">
                <a:off x="1626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3" name="Rectangle 141"/>
              <p:cNvSpPr>
                <a:spLocks noChangeArrowheads="1"/>
              </p:cNvSpPr>
              <p:nvPr/>
            </p:nvSpPr>
            <p:spPr bwMode="auto">
              <a:xfrm>
                <a:off x="1626" y="1000"/>
                <a:ext cx="8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4" name="Line 142"/>
              <p:cNvSpPr>
                <a:spLocks noChangeShapeType="1"/>
              </p:cNvSpPr>
              <p:nvPr/>
            </p:nvSpPr>
            <p:spPr bwMode="auto">
              <a:xfrm flipV="1">
                <a:off x="2128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5" name="Rectangle 143"/>
              <p:cNvSpPr>
                <a:spLocks noChangeArrowheads="1"/>
              </p:cNvSpPr>
              <p:nvPr/>
            </p:nvSpPr>
            <p:spPr bwMode="auto">
              <a:xfrm>
                <a:off x="2128" y="1000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6" name="Line 144"/>
              <p:cNvSpPr>
                <a:spLocks noChangeShapeType="1"/>
              </p:cNvSpPr>
              <p:nvPr/>
            </p:nvSpPr>
            <p:spPr bwMode="auto">
              <a:xfrm flipV="1">
                <a:off x="2629" y="100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7" name="Rectangle 145"/>
              <p:cNvSpPr>
                <a:spLocks noChangeArrowheads="1"/>
              </p:cNvSpPr>
              <p:nvPr/>
            </p:nvSpPr>
            <p:spPr bwMode="auto">
              <a:xfrm>
                <a:off x="2629" y="1000"/>
                <a:ext cx="8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8" name="Line 146"/>
              <p:cNvSpPr>
                <a:spLocks noChangeShapeType="1"/>
              </p:cNvSpPr>
              <p:nvPr/>
            </p:nvSpPr>
            <p:spPr bwMode="auto">
              <a:xfrm>
                <a:off x="151" y="1141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9" name="Rectangle 147"/>
              <p:cNvSpPr>
                <a:spLocks noChangeArrowheads="1"/>
              </p:cNvSpPr>
              <p:nvPr/>
            </p:nvSpPr>
            <p:spPr bwMode="auto">
              <a:xfrm>
                <a:off x="151" y="1141"/>
                <a:ext cx="465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0" name="Line 148"/>
              <p:cNvSpPr>
                <a:spLocks noChangeShapeType="1"/>
              </p:cNvSpPr>
              <p:nvPr/>
            </p:nvSpPr>
            <p:spPr bwMode="auto">
              <a:xfrm>
                <a:off x="631" y="114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1" name="Rectangle 149"/>
              <p:cNvSpPr>
                <a:spLocks noChangeArrowheads="1"/>
              </p:cNvSpPr>
              <p:nvPr/>
            </p:nvSpPr>
            <p:spPr bwMode="auto">
              <a:xfrm>
                <a:off x="631" y="1141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2" name="Line 150"/>
              <p:cNvSpPr>
                <a:spLocks noChangeShapeType="1"/>
              </p:cNvSpPr>
              <p:nvPr/>
            </p:nvSpPr>
            <p:spPr bwMode="auto">
              <a:xfrm>
                <a:off x="1132" y="114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3" name="Rectangle 151"/>
              <p:cNvSpPr>
                <a:spLocks noChangeArrowheads="1"/>
              </p:cNvSpPr>
              <p:nvPr/>
            </p:nvSpPr>
            <p:spPr bwMode="auto">
              <a:xfrm>
                <a:off x="1132" y="1141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4" name="Line 152"/>
              <p:cNvSpPr>
                <a:spLocks noChangeShapeType="1"/>
              </p:cNvSpPr>
              <p:nvPr/>
            </p:nvSpPr>
            <p:spPr bwMode="auto">
              <a:xfrm>
                <a:off x="1634" y="114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5" name="Rectangle 153"/>
              <p:cNvSpPr>
                <a:spLocks noChangeArrowheads="1"/>
              </p:cNvSpPr>
              <p:nvPr/>
            </p:nvSpPr>
            <p:spPr bwMode="auto">
              <a:xfrm>
                <a:off x="1634" y="1141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6" name="Line 154"/>
              <p:cNvSpPr>
                <a:spLocks noChangeShapeType="1"/>
              </p:cNvSpPr>
              <p:nvPr/>
            </p:nvSpPr>
            <p:spPr bwMode="auto">
              <a:xfrm>
                <a:off x="2135" y="114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7" name="Rectangle 155"/>
              <p:cNvSpPr>
                <a:spLocks noChangeArrowheads="1"/>
              </p:cNvSpPr>
              <p:nvPr/>
            </p:nvSpPr>
            <p:spPr bwMode="auto">
              <a:xfrm>
                <a:off x="2135" y="1141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8" name="Line 156"/>
              <p:cNvSpPr>
                <a:spLocks noChangeShapeType="1"/>
              </p:cNvSpPr>
              <p:nvPr/>
            </p:nvSpPr>
            <p:spPr bwMode="auto">
              <a:xfrm>
                <a:off x="151" y="1413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69" name="Rectangle 157"/>
              <p:cNvSpPr>
                <a:spLocks noChangeArrowheads="1"/>
              </p:cNvSpPr>
              <p:nvPr/>
            </p:nvSpPr>
            <p:spPr bwMode="auto">
              <a:xfrm>
                <a:off x="151" y="1413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0" name="Line 158"/>
              <p:cNvSpPr>
                <a:spLocks noChangeShapeType="1"/>
              </p:cNvSpPr>
              <p:nvPr/>
            </p:nvSpPr>
            <p:spPr bwMode="auto">
              <a:xfrm>
                <a:off x="631" y="1413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1" name="Rectangle 159"/>
              <p:cNvSpPr>
                <a:spLocks noChangeArrowheads="1"/>
              </p:cNvSpPr>
              <p:nvPr/>
            </p:nvSpPr>
            <p:spPr bwMode="auto">
              <a:xfrm>
                <a:off x="631" y="1413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2" name="Line 160"/>
              <p:cNvSpPr>
                <a:spLocks noChangeShapeType="1"/>
              </p:cNvSpPr>
              <p:nvPr/>
            </p:nvSpPr>
            <p:spPr bwMode="auto">
              <a:xfrm>
                <a:off x="1132" y="1413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3" name="Rectangle 161"/>
              <p:cNvSpPr>
                <a:spLocks noChangeArrowheads="1"/>
              </p:cNvSpPr>
              <p:nvPr/>
            </p:nvSpPr>
            <p:spPr bwMode="auto">
              <a:xfrm>
                <a:off x="1132" y="1413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4" name="Line 162"/>
              <p:cNvSpPr>
                <a:spLocks noChangeShapeType="1"/>
              </p:cNvSpPr>
              <p:nvPr/>
            </p:nvSpPr>
            <p:spPr bwMode="auto">
              <a:xfrm>
                <a:off x="1634" y="1413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5" name="Rectangle 163"/>
              <p:cNvSpPr>
                <a:spLocks noChangeArrowheads="1"/>
              </p:cNvSpPr>
              <p:nvPr/>
            </p:nvSpPr>
            <p:spPr bwMode="auto">
              <a:xfrm>
                <a:off x="1634" y="1413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6" name="Line 164"/>
              <p:cNvSpPr>
                <a:spLocks noChangeShapeType="1"/>
              </p:cNvSpPr>
              <p:nvPr/>
            </p:nvSpPr>
            <p:spPr bwMode="auto">
              <a:xfrm>
                <a:off x="2135" y="1413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7" name="Rectangle 165"/>
              <p:cNvSpPr>
                <a:spLocks noChangeArrowheads="1"/>
              </p:cNvSpPr>
              <p:nvPr/>
            </p:nvSpPr>
            <p:spPr bwMode="auto">
              <a:xfrm>
                <a:off x="2135" y="1413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8" name="Line 166"/>
              <p:cNvSpPr>
                <a:spLocks noChangeShapeType="1"/>
              </p:cNvSpPr>
              <p:nvPr/>
            </p:nvSpPr>
            <p:spPr bwMode="auto">
              <a:xfrm>
                <a:off x="151" y="1546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79" name="Rectangle 167"/>
              <p:cNvSpPr>
                <a:spLocks noChangeArrowheads="1"/>
              </p:cNvSpPr>
              <p:nvPr/>
            </p:nvSpPr>
            <p:spPr bwMode="auto">
              <a:xfrm>
                <a:off x="151" y="1546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0" name="Line 168"/>
              <p:cNvSpPr>
                <a:spLocks noChangeShapeType="1"/>
              </p:cNvSpPr>
              <p:nvPr/>
            </p:nvSpPr>
            <p:spPr bwMode="auto">
              <a:xfrm>
                <a:off x="631" y="154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1" name="Rectangle 169"/>
              <p:cNvSpPr>
                <a:spLocks noChangeArrowheads="1"/>
              </p:cNvSpPr>
              <p:nvPr/>
            </p:nvSpPr>
            <p:spPr bwMode="auto">
              <a:xfrm>
                <a:off x="631" y="154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2" name="Line 170"/>
              <p:cNvSpPr>
                <a:spLocks noChangeShapeType="1"/>
              </p:cNvSpPr>
              <p:nvPr/>
            </p:nvSpPr>
            <p:spPr bwMode="auto">
              <a:xfrm>
                <a:off x="1132" y="154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3" name="Rectangle 171"/>
              <p:cNvSpPr>
                <a:spLocks noChangeArrowheads="1"/>
              </p:cNvSpPr>
              <p:nvPr/>
            </p:nvSpPr>
            <p:spPr bwMode="auto">
              <a:xfrm>
                <a:off x="1132" y="154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4" name="Line 172"/>
              <p:cNvSpPr>
                <a:spLocks noChangeShapeType="1"/>
              </p:cNvSpPr>
              <p:nvPr/>
            </p:nvSpPr>
            <p:spPr bwMode="auto">
              <a:xfrm>
                <a:off x="1634" y="154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5" name="Rectangle 173"/>
              <p:cNvSpPr>
                <a:spLocks noChangeArrowheads="1"/>
              </p:cNvSpPr>
              <p:nvPr/>
            </p:nvSpPr>
            <p:spPr bwMode="auto">
              <a:xfrm>
                <a:off x="1634" y="154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6" name="Line 174"/>
              <p:cNvSpPr>
                <a:spLocks noChangeShapeType="1"/>
              </p:cNvSpPr>
              <p:nvPr/>
            </p:nvSpPr>
            <p:spPr bwMode="auto">
              <a:xfrm>
                <a:off x="2135" y="154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7" name="Rectangle 175"/>
              <p:cNvSpPr>
                <a:spLocks noChangeArrowheads="1"/>
              </p:cNvSpPr>
              <p:nvPr/>
            </p:nvSpPr>
            <p:spPr bwMode="auto">
              <a:xfrm>
                <a:off x="2135" y="154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8" name="Line 176"/>
              <p:cNvSpPr>
                <a:spLocks noChangeShapeType="1"/>
              </p:cNvSpPr>
              <p:nvPr/>
            </p:nvSpPr>
            <p:spPr bwMode="auto">
              <a:xfrm>
                <a:off x="151" y="1679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89" name="Rectangle 177"/>
              <p:cNvSpPr>
                <a:spLocks noChangeArrowheads="1"/>
              </p:cNvSpPr>
              <p:nvPr/>
            </p:nvSpPr>
            <p:spPr bwMode="auto">
              <a:xfrm>
                <a:off x="151" y="1679"/>
                <a:ext cx="465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0" name="Line 178"/>
              <p:cNvSpPr>
                <a:spLocks noChangeShapeType="1"/>
              </p:cNvSpPr>
              <p:nvPr/>
            </p:nvSpPr>
            <p:spPr bwMode="auto">
              <a:xfrm>
                <a:off x="631" y="167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1" name="Rectangle 179"/>
              <p:cNvSpPr>
                <a:spLocks noChangeArrowheads="1"/>
              </p:cNvSpPr>
              <p:nvPr/>
            </p:nvSpPr>
            <p:spPr bwMode="auto">
              <a:xfrm>
                <a:off x="631" y="1679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2" name="Line 180"/>
              <p:cNvSpPr>
                <a:spLocks noChangeShapeType="1"/>
              </p:cNvSpPr>
              <p:nvPr/>
            </p:nvSpPr>
            <p:spPr bwMode="auto">
              <a:xfrm>
                <a:off x="1132" y="167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3" name="Rectangle 181"/>
              <p:cNvSpPr>
                <a:spLocks noChangeArrowheads="1"/>
              </p:cNvSpPr>
              <p:nvPr/>
            </p:nvSpPr>
            <p:spPr bwMode="auto">
              <a:xfrm>
                <a:off x="1132" y="1679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4" name="Line 182"/>
              <p:cNvSpPr>
                <a:spLocks noChangeShapeType="1"/>
              </p:cNvSpPr>
              <p:nvPr/>
            </p:nvSpPr>
            <p:spPr bwMode="auto">
              <a:xfrm>
                <a:off x="1634" y="167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5" name="Rectangle 183"/>
              <p:cNvSpPr>
                <a:spLocks noChangeArrowheads="1"/>
              </p:cNvSpPr>
              <p:nvPr/>
            </p:nvSpPr>
            <p:spPr bwMode="auto">
              <a:xfrm>
                <a:off x="1634" y="1679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6" name="Line 184"/>
              <p:cNvSpPr>
                <a:spLocks noChangeShapeType="1"/>
              </p:cNvSpPr>
              <p:nvPr/>
            </p:nvSpPr>
            <p:spPr bwMode="auto">
              <a:xfrm>
                <a:off x="2135" y="167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7" name="Rectangle 185"/>
              <p:cNvSpPr>
                <a:spLocks noChangeArrowheads="1"/>
              </p:cNvSpPr>
              <p:nvPr/>
            </p:nvSpPr>
            <p:spPr bwMode="auto">
              <a:xfrm>
                <a:off x="2135" y="1679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8" name="Line 186"/>
              <p:cNvSpPr>
                <a:spLocks noChangeShapeType="1"/>
              </p:cNvSpPr>
              <p:nvPr/>
            </p:nvSpPr>
            <p:spPr bwMode="auto">
              <a:xfrm>
                <a:off x="151" y="1811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9" name="Rectangle 187"/>
              <p:cNvSpPr>
                <a:spLocks noChangeArrowheads="1"/>
              </p:cNvSpPr>
              <p:nvPr/>
            </p:nvSpPr>
            <p:spPr bwMode="auto">
              <a:xfrm>
                <a:off x="151" y="1811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0" name="Line 188"/>
              <p:cNvSpPr>
                <a:spLocks noChangeShapeType="1"/>
              </p:cNvSpPr>
              <p:nvPr/>
            </p:nvSpPr>
            <p:spPr bwMode="auto">
              <a:xfrm>
                <a:off x="631" y="181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1" name="Rectangle 189"/>
              <p:cNvSpPr>
                <a:spLocks noChangeArrowheads="1"/>
              </p:cNvSpPr>
              <p:nvPr/>
            </p:nvSpPr>
            <p:spPr bwMode="auto">
              <a:xfrm>
                <a:off x="631" y="1811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2" name="Line 190"/>
              <p:cNvSpPr>
                <a:spLocks noChangeShapeType="1"/>
              </p:cNvSpPr>
              <p:nvPr/>
            </p:nvSpPr>
            <p:spPr bwMode="auto">
              <a:xfrm>
                <a:off x="1132" y="181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3" name="Rectangle 191"/>
              <p:cNvSpPr>
                <a:spLocks noChangeArrowheads="1"/>
              </p:cNvSpPr>
              <p:nvPr/>
            </p:nvSpPr>
            <p:spPr bwMode="auto">
              <a:xfrm>
                <a:off x="1132" y="1811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4" name="Line 192"/>
              <p:cNvSpPr>
                <a:spLocks noChangeShapeType="1"/>
              </p:cNvSpPr>
              <p:nvPr/>
            </p:nvSpPr>
            <p:spPr bwMode="auto">
              <a:xfrm>
                <a:off x="1634" y="181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5" name="Rectangle 193"/>
              <p:cNvSpPr>
                <a:spLocks noChangeArrowheads="1"/>
              </p:cNvSpPr>
              <p:nvPr/>
            </p:nvSpPr>
            <p:spPr bwMode="auto">
              <a:xfrm>
                <a:off x="1634" y="1811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6" name="Line 194"/>
              <p:cNvSpPr>
                <a:spLocks noChangeShapeType="1"/>
              </p:cNvSpPr>
              <p:nvPr/>
            </p:nvSpPr>
            <p:spPr bwMode="auto">
              <a:xfrm>
                <a:off x="2135" y="181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7" name="Rectangle 195"/>
              <p:cNvSpPr>
                <a:spLocks noChangeArrowheads="1"/>
              </p:cNvSpPr>
              <p:nvPr/>
            </p:nvSpPr>
            <p:spPr bwMode="auto">
              <a:xfrm>
                <a:off x="2135" y="1811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8" name="Line 196"/>
              <p:cNvSpPr>
                <a:spLocks noChangeShapeType="1"/>
              </p:cNvSpPr>
              <p:nvPr/>
            </p:nvSpPr>
            <p:spPr bwMode="auto">
              <a:xfrm>
                <a:off x="151" y="1944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09" name="Rectangle 197"/>
              <p:cNvSpPr>
                <a:spLocks noChangeArrowheads="1"/>
              </p:cNvSpPr>
              <p:nvPr/>
            </p:nvSpPr>
            <p:spPr bwMode="auto">
              <a:xfrm>
                <a:off x="151" y="1944"/>
                <a:ext cx="465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0" name="Line 198"/>
              <p:cNvSpPr>
                <a:spLocks noChangeShapeType="1"/>
              </p:cNvSpPr>
              <p:nvPr/>
            </p:nvSpPr>
            <p:spPr bwMode="auto">
              <a:xfrm>
                <a:off x="631" y="194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1" name="Rectangle 199"/>
              <p:cNvSpPr>
                <a:spLocks noChangeArrowheads="1"/>
              </p:cNvSpPr>
              <p:nvPr/>
            </p:nvSpPr>
            <p:spPr bwMode="auto">
              <a:xfrm>
                <a:off x="631" y="1944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2" name="Line 200"/>
              <p:cNvSpPr>
                <a:spLocks noChangeShapeType="1"/>
              </p:cNvSpPr>
              <p:nvPr/>
            </p:nvSpPr>
            <p:spPr bwMode="auto">
              <a:xfrm>
                <a:off x="1132" y="194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3" name="Rectangle 201"/>
              <p:cNvSpPr>
                <a:spLocks noChangeArrowheads="1"/>
              </p:cNvSpPr>
              <p:nvPr/>
            </p:nvSpPr>
            <p:spPr bwMode="auto">
              <a:xfrm>
                <a:off x="1132" y="1944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4" name="Line 202"/>
              <p:cNvSpPr>
                <a:spLocks noChangeShapeType="1"/>
              </p:cNvSpPr>
              <p:nvPr/>
            </p:nvSpPr>
            <p:spPr bwMode="auto">
              <a:xfrm>
                <a:off x="1634" y="194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5" name="Rectangle 203"/>
              <p:cNvSpPr>
                <a:spLocks noChangeArrowheads="1"/>
              </p:cNvSpPr>
              <p:nvPr/>
            </p:nvSpPr>
            <p:spPr bwMode="auto">
              <a:xfrm>
                <a:off x="1634" y="1944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6" name="Line 204"/>
              <p:cNvSpPr>
                <a:spLocks noChangeShapeType="1"/>
              </p:cNvSpPr>
              <p:nvPr/>
            </p:nvSpPr>
            <p:spPr bwMode="auto">
              <a:xfrm>
                <a:off x="2135" y="194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7" name="Rectangle 205"/>
              <p:cNvSpPr>
                <a:spLocks noChangeArrowheads="1"/>
              </p:cNvSpPr>
              <p:nvPr/>
            </p:nvSpPr>
            <p:spPr bwMode="auto">
              <a:xfrm>
                <a:off x="2135" y="1944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8" name="Line 206"/>
              <p:cNvSpPr>
                <a:spLocks noChangeShapeType="1"/>
              </p:cNvSpPr>
              <p:nvPr/>
            </p:nvSpPr>
            <p:spPr bwMode="auto">
              <a:xfrm>
                <a:off x="151" y="2076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19" name="Rectangle 207"/>
              <p:cNvSpPr>
                <a:spLocks noChangeArrowheads="1"/>
              </p:cNvSpPr>
              <p:nvPr/>
            </p:nvSpPr>
            <p:spPr bwMode="auto">
              <a:xfrm>
                <a:off x="151" y="2076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0" name="Line 208"/>
              <p:cNvSpPr>
                <a:spLocks noChangeShapeType="1"/>
              </p:cNvSpPr>
              <p:nvPr/>
            </p:nvSpPr>
            <p:spPr bwMode="auto">
              <a:xfrm>
                <a:off x="631" y="207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0922" name="Group 410"/>
            <p:cNvGrpSpPr>
              <a:grpSpLocks/>
            </p:cNvGrpSpPr>
            <p:nvPr/>
          </p:nvGrpSpPr>
          <p:grpSpPr bwMode="auto">
            <a:xfrm>
              <a:off x="137" y="1000"/>
              <a:ext cx="2507" cy="3088"/>
              <a:chOff x="137" y="1000"/>
              <a:chExt cx="2507" cy="3088"/>
            </a:xfrm>
          </p:grpSpPr>
          <p:sp>
            <p:nvSpPr>
              <p:cNvPr id="320722" name="Rectangle 210"/>
              <p:cNvSpPr>
                <a:spLocks noChangeArrowheads="1"/>
              </p:cNvSpPr>
              <p:nvPr/>
            </p:nvSpPr>
            <p:spPr bwMode="auto">
              <a:xfrm>
                <a:off x="631" y="207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3" name="Line 211"/>
              <p:cNvSpPr>
                <a:spLocks noChangeShapeType="1"/>
              </p:cNvSpPr>
              <p:nvPr/>
            </p:nvSpPr>
            <p:spPr bwMode="auto">
              <a:xfrm>
                <a:off x="1132" y="207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4" name="Rectangle 212"/>
              <p:cNvSpPr>
                <a:spLocks noChangeArrowheads="1"/>
              </p:cNvSpPr>
              <p:nvPr/>
            </p:nvSpPr>
            <p:spPr bwMode="auto">
              <a:xfrm>
                <a:off x="1132" y="207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5" name="Line 213"/>
              <p:cNvSpPr>
                <a:spLocks noChangeShapeType="1"/>
              </p:cNvSpPr>
              <p:nvPr/>
            </p:nvSpPr>
            <p:spPr bwMode="auto">
              <a:xfrm>
                <a:off x="1634" y="207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6" name="Rectangle 214"/>
              <p:cNvSpPr>
                <a:spLocks noChangeArrowheads="1"/>
              </p:cNvSpPr>
              <p:nvPr/>
            </p:nvSpPr>
            <p:spPr bwMode="auto">
              <a:xfrm>
                <a:off x="1634" y="207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7" name="Line 215"/>
              <p:cNvSpPr>
                <a:spLocks noChangeShapeType="1"/>
              </p:cNvSpPr>
              <p:nvPr/>
            </p:nvSpPr>
            <p:spPr bwMode="auto">
              <a:xfrm>
                <a:off x="2135" y="207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8" name="Rectangle 216"/>
              <p:cNvSpPr>
                <a:spLocks noChangeArrowheads="1"/>
              </p:cNvSpPr>
              <p:nvPr/>
            </p:nvSpPr>
            <p:spPr bwMode="auto">
              <a:xfrm>
                <a:off x="2135" y="207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29" name="Line 217"/>
              <p:cNvSpPr>
                <a:spLocks noChangeShapeType="1"/>
              </p:cNvSpPr>
              <p:nvPr/>
            </p:nvSpPr>
            <p:spPr bwMode="auto">
              <a:xfrm>
                <a:off x="151" y="2209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0" name="Rectangle 218"/>
              <p:cNvSpPr>
                <a:spLocks noChangeArrowheads="1"/>
              </p:cNvSpPr>
              <p:nvPr/>
            </p:nvSpPr>
            <p:spPr bwMode="auto">
              <a:xfrm>
                <a:off x="151" y="2209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1" name="Line 219"/>
              <p:cNvSpPr>
                <a:spLocks noChangeShapeType="1"/>
              </p:cNvSpPr>
              <p:nvPr/>
            </p:nvSpPr>
            <p:spPr bwMode="auto">
              <a:xfrm>
                <a:off x="631" y="220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2" name="Rectangle 220"/>
              <p:cNvSpPr>
                <a:spLocks noChangeArrowheads="1"/>
              </p:cNvSpPr>
              <p:nvPr/>
            </p:nvSpPr>
            <p:spPr bwMode="auto">
              <a:xfrm>
                <a:off x="631" y="220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3" name="Line 221"/>
              <p:cNvSpPr>
                <a:spLocks noChangeShapeType="1"/>
              </p:cNvSpPr>
              <p:nvPr/>
            </p:nvSpPr>
            <p:spPr bwMode="auto">
              <a:xfrm>
                <a:off x="1132" y="220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4" name="Rectangle 222"/>
              <p:cNvSpPr>
                <a:spLocks noChangeArrowheads="1"/>
              </p:cNvSpPr>
              <p:nvPr/>
            </p:nvSpPr>
            <p:spPr bwMode="auto">
              <a:xfrm>
                <a:off x="1132" y="220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5" name="Line 223"/>
              <p:cNvSpPr>
                <a:spLocks noChangeShapeType="1"/>
              </p:cNvSpPr>
              <p:nvPr/>
            </p:nvSpPr>
            <p:spPr bwMode="auto">
              <a:xfrm>
                <a:off x="1634" y="220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6" name="Rectangle 224"/>
              <p:cNvSpPr>
                <a:spLocks noChangeArrowheads="1"/>
              </p:cNvSpPr>
              <p:nvPr/>
            </p:nvSpPr>
            <p:spPr bwMode="auto">
              <a:xfrm>
                <a:off x="1634" y="220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7" name="Line 225"/>
              <p:cNvSpPr>
                <a:spLocks noChangeShapeType="1"/>
              </p:cNvSpPr>
              <p:nvPr/>
            </p:nvSpPr>
            <p:spPr bwMode="auto">
              <a:xfrm>
                <a:off x="2135" y="220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8" name="Rectangle 226"/>
              <p:cNvSpPr>
                <a:spLocks noChangeArrowheads="1"/>
              </p:cNvSpPr>
              <p:nvPr/>
            </p:nvSpPr>
            <p:spPr bwMode="auto">
              <a:xfrm>
                <a:off x="2135" y="220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39" name="Line 227"/>
              <p:cNvSpPr>
                <a:spLocks noChangeShapeType="1"/>
              </p:cNvSpPr>
              <p:nvPr/>
            </p:nvSpPr>
            <p:spPr bwMode="auto">
              <a:xfrm>
                <a:off x="151" y="2341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0" name="Rectangle 228"/>
              <p:cNvSpPr>
                <a:spLocks noChangeArrowheads="1"/>
              </p:cNvSpPr>
              <p:nvPr/>
            </p:nvSpPr>
            <p:spPr bwMode="auto">
              <a:xfrm>
                <a:off x="151" y="2341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1" name="Line 229"/>
              <p:cNvSpPr>
                <a:spLocks noChangeShapeType="1"/>
              </p:cNvSpPr>
              <p:nvPr/>
            </p:nvSpPr>
            <p:spPr bwMode="auto">
              <a:xfrm>
                <a:off x="631" y="234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2" name="Rectangle 230"/>
              <p:cNvSpPr>
                <a:spLocks noChangeArrowheads="1"/>
              </p:cNvSpPr>
              <p:nvPr/>
            </p:nvSpPr>
            <p:spPr bwMode="auto">
              <a:xfrm>
                <a:off x="631" y="2341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3" name="Line 231"/>
              <p:cNvSpPr>
                <a:spLocks noChangeShapeType="1"/>
              </p:cNvSpPr>
              <p:nvPr/>
            </p:nvSpPr>
            <p:spPr bwMode="auto">
              <a:xfrm>
                <a:off x="1132" y="234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4" name="Rectangle 232"/>
              <p:cNvSpPr>
                <a:spLocks noChangeArrowheads="1"/>
              </p:cNvSpPr>
              <p:nvPr/>
            </p:nvSpPr>
            <p:spPr bwMode="auto">
              <a:xfrm>
                <a:off x="1132" y="2341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5" name="Line 233"/>
              <p:cNvSpPr>
                <a:spLocks noChangeShapeType="1"/>
              </p:cNvSpPr>
              <p:nvPr/>
            </p:nvSpPr>
            <p:spPr bwMode="auto">
              <a:xfrm>
                <a:off x="1634" y="2341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6" name="Rectangle 234"/>
              <p:cNvSpPr>
                <a:spLocks noChangeArrowheads="1"/>
              </p:cNvSpPr>
              <p:nvPr/>
            </p:nvSpPr>
            <p:spPr bwMode="auto">
              <a:xfrm>
                <a:off x="1634" y="2341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7" name="Line 235"/>
              <p:cNvSpPr>
                <a:spLocks noChangeShapeType="1"/>
              </p:cNvSpPr>
              <p:nvPr/>
            </p:nvSpPr>
            <p:spPr bwMode="auto">
              <a:xfrm>
                <a:off x="2135" y="2341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8" name="Rectangle 236"/>
              <p:cNvSpPr>
                <a:spLocks noChangeArrowheads="1"/>
              </p:cNvSpPr>
              <p:nvPr/>
            </p:nvSpPr>
            <p:spPr bwMode="auto">
              <a:xfrm>
                <a:off x="2135" y="2341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49" name="Line 237"/>
              <p:cNvSpPr>
                <a:spLocks noChangeShapeType="1"/>
              </p:cNvSpPr>
              <p:nvPr/>
            </p:nvSpPr>
            <p:spPr bwMode="auto">
              <a:xfrm>
                <a:off x="151" y="2474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0" name="Rectangle 238"/>
              <p:cNvSpPr>
                <a:spLocks noChangeArrowheads="1"/>
              </p:cNvSpPr>
              <p:nvPr/>
            </p:nvSpPr>
            <p:spPr bwMode="auto">
              <a:xfrm>
                <a:off x="151" y="2474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1" name="Line 239"/>
              <p:cNvSpPr>
                <a:spLocks noChangeShapeType="1"/>
              </p:cNvSpPr>
              <p:nvPr/>
            </p:nvSpPr>
            <p:spPr bwMode="auto">
              <a:xfrm>
                <a:off x="631" y="247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2" name="Rectangle 240"/>
              <p:cNvSpPr>
                <a:spLocks noChangeArrowheads="1"/>
              </p:cNvSpPr>
              <p:nvPr/>
            </p:nvSpPr>
            <p:spPr bwMode="auto">
              <a:xfrm>
                <a:off x="631" y="247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3" name="Line 241"/>
              <p:cNvSpPr>
                <a:spLocks noChangeShapeType="1"/>
              </p:cNvSpPr>
              <p:nvPr/>
            </p:nvSpPr>
            <p:spPr bwMode="auto">
              <a:xfrm>
                <a:off x="1132" y="247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4" name="Rectangle 242"/>
              <p:cNvSpPr>
                <a:spLocks noChangeArrowheads="1"/>
              </p:cNvSpPr>
              <p:nvPr/>
            </p:nvSpPr>
            <p:spPr bwMode="auto">
              <a:xfrm>
                <a:off x="1132" y="247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5" name="Line 243"/>
              <p:cNvSpPr>
                <a:spLocks noChangeShapeType="1"/>
              </p:cNvSpPr>
              <p:nvPr/>
            </p:nvSpPr>
            <p:spPr bwMode="auto">
              <a:xfrm>
                <a:off x="1634" y="247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6" name="Rectangle 244"/>
              <p:cNvSpPr>
                <a:spLocks noChangeArrowheads="1"/>
              </p:cNvSpPr>
              <p:nvPr/>
            </p:nvSpPr>
            <p:spPr bwMode="auto">
              <a:xfrm>
                <a:off x="1634" y="247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7" name="Line 245"/>
              <p:cNvSpPr>
                <a:spLocks noChangeShapeType="1"/>
              </p:cNvSpPr>
              <p:nvPr/>
            </p:nvSpPr>
            <p:spPr bwMode="auto">
              <a:xfrm>
                <a:off x="2135" y="247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8" name="Rectangle 246"/>
              <p:cNvSpPr>
                <a:spLocks noChangeArrowheads="1"/>
              </p:cNvSpPr>
              <p:nvPr/>
            </p:nvSpPr>
            <p:spPr bwMode="auto">
              <a:xfrm>
                <a:off x="2135" y="247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59" name="Line 247"/>
              <p:cNvSpPr>
                <a:spLocks noChangeShapeType="1"/>
              </p:cNvSpPr>
              <p:nvPr/>
            </p:nvSpPr>
            <p:spPr bwMode="auto">
              <a:xfrm>
                <a:off x="151" y="2606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0" name="Rectangle 248"/>
              <p:cNvSpPr>
                <a:spLocks noChangeArrowheads="1"/>
              </p:cNvSpPr>
              <p:nvPr/>
            </p:nvSpPr>
            <p:spPr bwMode="auto">
              <a:xfrm>
                <a:off x="151" y="2606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1" name="Line 249"/>
              <p:cNvSpPr>
                <a:spLocks noChangeShapeType="1"/>
              </p:cNvSpPr>
              <p:nvPr/>
            </p:nvSpPr>
            <p:spPr bwMode="auto">
              <a:xfrm>
                <a:off x="631" y="260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2" name="Rectangle 250"/>
              <p:cNvSpPr>
                <a:spLocks noChangeArrowheads="1"/>
              </p:cNvSpPr>
              <p:nvPr/>
            </p:nvSpPr>
            <p:spPr bwMode="auto">
              <a:xfrm>
                <a:off x="631" y="260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3" name="Line 251"/>
              <p:cNvSpPr>
                <a:spLocks noChangeShapeType="1"/>
              </p:cNvSpPr>
              <p:nvPr/>
            </p:nvSpPr>
            <p:spPr bwMode="auto">
              <a:xfrm>
                <a:off x="1132" y="260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4" name="Rectangle 252"/>
              <p:cNvSpPr>
                <a:spLocks noChangeArrowheads="1"/>
              </p:cNvSpPr>
              <p:nvPr/>
            </p:nvSpPr>
            <p:spPr bwMode="auto">
              <a:xfrm>
                <a:off x="1132" y="260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5" name="Line 253"/>
              <p:cNvSpPr>
                <a:spLocks noChangeShapeType="1"/>
              </p:cNvSpPr>
              <p:nvPr/>
            </p:nvSpPr>
            <p:spPr bwMode="auto">
              <a:xfrm>
                <a:off x="1634" y="2606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6" name="Rectangle 254"/>
              <p:cNvSpPr>
                <a:spLocks noChangeArrowheads="1"/>
              </p:cNvSpPr>
              <p:nvPr/>
            </p:nvSpPr>
            <p:spPr bwMode="auto">
              <a:xfrm>
                <a:off x="1634" y="2606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7" name="Line 255"/>
              <p:cNvSpPr>
                <a:spLocks noChangeShapeType="1"/>
              </p:cNvSpPr>
              <p:nvPr/>
            </p:nvSpPr>
            <p:spPr bwMode="auto">
              <a:xfrm>
                <a:off x="2135" y="2606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8" name="Rectangle 256"/>
              <p:cNvSpPr>
                <a:spLocks noChangeArrowheads="1"/>
              </p:cNvSpPr>
              <p:nvPr/>
            </p:nvSpPr>
            <p:spPr bwMode="auto">
              <a:xfrm>
                <a:off x="2135" y="2606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69" name="Line 257"/>
              <p:cNvSpPr>
                <a:spLocks noChangeShapeType="1"/>
              </p:cNvSpPr>
              <p:nvPr/>
            </p:nvSpPr>
            <p:spPr bwMode="auto">
              <a:xfrm>
                <a:off x="151" y="2739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0" name="Rectangle 258"/>
              <p:cNvSpPr>
                <a:spLocks noChangeArrowheads="1"/>
              </p:cNvSpPr>
              <p:nvPr/>
            </p:nvSpPr>
            <p:spPr bwMode="auto">
              <a:xfrm>
                <a:off x="151" y="2739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1" name="Line 259"/>
              <p:cNvSpPr>
                <a:spLocks noChangeShapeType="1"/>
              </p:cNvSpPr>
              <p:nvPr/>
            </p:nvSpPr>
            <p:spPr bwMode="auto">
              <a:xfrm>
                <a:off x="631" y="273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2" name="Rectangle 260"/>
              <p:cNvSpPr>
                <a:spLocks noChangeArrowheads="1"/>
              </p:cNvSpPr>
              <p:nvPr/>
            </p:nvSpPr>
            <p:spPr bwMode="auto">
              <a:xfrm>
                <a:off x="631" y="273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3" name="Line 261"/>
              <p:cNvSpPr>
                <a:spLocks noChangeShapeType="1"/>
              </p:cNvSpPr>
              <p:nvPr/>
            </p:nvSpPr>
            <p:spPr bwMode="auto">
              <a:xfrm>
                <a:off x="1132" y="273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4" name="Rectangle 262"/>
              <p:cNvSpPr>
                <a:spLocks noChangeArrowheads="1"/>
              </p:cNvSpPr>
              <p:nvPr/>
            </p:nvSpPr>
            <p:spPr bwMode="auto">
              <a:xfrm>
                <a:off x="1132" y="273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5" name="Line 263"/>
              <p:cNvSpPr>
                <a:spLocks noChangeShapeType="1"/>
              </p:cNvSpPr>
              <p:nvPr/>
            </p:nvSpPr>
            <p:spPr bwMode="auto">
              <a:xfrm>
                <a:off x="1634" y="273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6" name="Rectangle 264"/>
              <p:cNvSpPr>
                <a:spLocks noChangeArrowheads="1"/>
              </p:cNvSpPr>
              <p:nvPr/>
            </p:nvSpPr>
            <p:spPr bwMode="auto">
              <a:xfrm>
                <a:off x="1634" y="273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7" name="Line 265"/>
              <p:cNvSpPr>
                <a:spLocks noChangeShapeType="1"/>
              </p:cNvSpPr>
              <p:nvPr/>
            </p:nvSpPr>
            <p:spPr bwMode="auto">
              <a:xfrm>
                <a:off x="2135" y="273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8" name="Rectangle 266"/>
              <p:cNvSpPr>
                <a:spLocks noChangeArrowheads="1"/>
              </p:cNvSpPr>
              <p:nvPr/>
            </p:nvSpPr>
            <p:spPr bwMode="auto">
              <a:xfrm>
                <a:off x="2135" y="273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79" name="Line 267"/>
              <p:cNvSpPr>
                <a:spLocks noChangeShapeType="1"/>
              </p:cNvSpPr>
              <p:nvPr/>
            </p:nvSpPr>
            <p:spPr bwMode="auto">
              <a:xfrm>
                <a:off x="151" y="2872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0" name="Rectangle 268"/>
              <p:cNvSpPr>
                <a:spLocks noChangeArrowheads="1"/>
              </p:cNvSpPr>
              <p:nvPr/>
            </p:nvSpPr>
            <p:spPr bwMode="auto">
              <a:xfrm>
                <a:off x="151" y="2872"/>
                <a:ext cx="465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1" name="Line 269"/>
              <p:cNvSpPr>
                <a:spLocks noChangeShapeType="1"/>
              </p:cNvSpPr>
              <p:nvPr/>
            </p:nvSpPr>
            <p:spPr bwMode="auto">
              <a:xfrm>
                <a:off x="631" y="287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2" name="Rectangle 270"/>
              <p:cNvSpPr>
                <a:spLocks noChangeArrowheads="1"/>
              </p:cNvSpPr>
              <p:nvPr/>
            </p:nvSpPr>
            <p:spPr bwMode="auto">
              <a:xfrm>
                <a:off x="631" y="2872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3" name="Line 271"/>
              <p:cNvSpPr>
                <a:spLocks noChangeShapeType="1"/>
              </p:cNvSpPr>
              <p:nvPr/>
            </p:nvSpPr>
            <p:spPr bwMode="auto">
              <a:xfrm>
                <a:off x="1132" y="287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4" name="Rectangle 272"/>
              <p:cNvSpPr>
                <a:spLocks noChangeArrowheads="1"/>
              </p:cNvSpPr>
              <p:nvPr/>
            </p:nvSpPr>
            <p:spPr bwMode="auto">
              <a:xfrm>
                <a:off x="1132" y="2872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5" name="Line 273"/>
              <p:cNvSpPr>
                <a:spLocks noChangeShapeType="1"/>
              </p:cNvSpPr>
              <p:nvPr/>
            </p:nvSpPr>
            <p:spPr bwMode="auto">
              <a:xfrm>
                <a:off x="1634" y="287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6" name="Rectangle 274"/>
              <p:cNvSpPr>
                <a:spLocks noChangeArrowheads="1"/>
              </p:cNvSpPr>
              <p:nvPr/>
            </p:nvSpPr>
            <p:spPr bwMode="auto">
              <a:xfrm>
                <a:off x="1634" y="2872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7" name="Line 275"/>
              <p:cNvSpPr>
                <a:spLocks noChangeShapeType="1"/>
              </p:cNvSpPr>
              <p:nvPr/>
            </p:nvSpPr>
            <p:spPr bwMode="auto">
              <a:xfrm>
                <a:off x="2135" y="287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8" name="Rectangle 276"/>
              <p:cNvSpPr>
                <a:spLocks noChangeArrowheads="1"/>
              </p:cNvSpPr>
              <p:nvPr/>
            </p:nvSpPr>
            <p:spPr bwMode="auto">
              <a:xfrm>
                <a:off x="2135" y="2872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89" name="Line 277"/>
              <p:cNvSpPr>
                <a:spLocks noChangeShapeType="1"/>
              </p:cNvSpPr>
              <p:nvPr/>
            </p:nvSpPr>
            <p:spPr bwMode="auto">
              <a:xfrm>
                <a:off x="151" y="3004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0" name="Rectangle 278"/>
              <p:cNvSpPr>
                <a:spLocks noChangeArrowheads="1"/>
              </p:cNvSpPr>
              <p:nvPr/>
            </p:nvSpPr>
            <p:spPr bwMode="auto">
              <a:xfrm>
                <a:off x="151" y="3004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1" name="Line 279"/>
              <p:cNvSpPr>
                <a:spLocks noChangeShapeType="1"/>
              </p:cNvSpPr>
              <p:nvPr/>
            </p:nvSpPr>
            <p:spPr bwMode="auto">
              <a:xfrm>
                <a:off x="631" y="300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2" name="Rectangle 280"/>
              <p:cNvSpPr>
                <a:spLocks noChangeArrowheads="1"/>
              </p:cNvSpPr>
              <p:nvPr/>
            </p:nvSpPr>
            <p:spPr bwMode="auto">
              <a:xfrm>
                <a:off x="631" y="300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3" name="Line 281"/>
              <p:cNvSpPr>
                <a:spLocks noChangeShapeType="1"/>
              </p:cNvSpPr>
              <p:nvPr/>
            </p:nvSpPr>
            <p:spPr bwMode="auto">
              <a:xfrm>
                <a:off x="1132" y="300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4" name="Rectangle 282"/>
              <p:cNvSpPr>
                <a:spLocks noChangeArrowheads="1"/>
              </p:cNvSpPr>
              <p:nvPr/>
            </p:nvSpPr>
            <p:spPr bwMode="auto">
              <a:xfrm>
                <a:off x="1132" y="300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5" name="Line 283"/>
              <p:cNvSpPr>
                <a:spLocks noChangeShapeType="1"/>
              </p:cNvSpPr>
              <p:nvPr/>
            </p:nvSpPr>
            <p:spPr bwMode="auto">
              <a:xfrm>
                <a:off x="1634" y="300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6" name="Rectangle 284"/>
              <p:cNvSpPr>
                <a:spLocks noChangeArrowheads="1"/>
              </p:cNvSpPr>
              <p:nvPr/>
            </p:nvSpPr>
            <p:spPr bwMode="auto">
              <a:xfrm>
                <a:off x="1634" y="300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7" name="Line 285"/>
              <p:cNvSpPr>
                <a:spLocks noChangeShapeType="1"/>
              </p:cNvSpPr>
              <p:nvPr/>
            </p:nvSpPr>
            <p:spPr bwMode="auto">
              <a:xfrm>
                <a:off x="2135" y="300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8" name="Rectangle 286"/>
              <p:cNvSpPr>
                <a:spLocks noChangeArrowheads="1"/>
              </p:cNvSpPr>
              <p:nvPr/>
            </p:nvSpPr>
            <p:spPr bwMode="auto">
              <a:xfrm>
                <a:off x="2135" y="300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99" name="Line 287"/>
              <p:cNvSpPr>
                <a:spLocks noChangeShapeType="1"/>
              </p:cNvSpPr>
              <p:nvPr/>
            </p:nvSpPr>
            <p:spPr bwMode="auto">
              <a:xfrm>
                <a:off x="151" y="3137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0" name="Rectangle 288"/>
              <p:cNvSpPr>
                <a:spLocks noChangeArrowheads="1"/>
              </p:cNvSpPr>
              <p:nvPr/>
            </p:nvSpPr>
            <p:spPr bwMode="auto">
              <a:xfrm>
                <a:off x="151" y="3137"/>
                <a:ext cx="465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1" name="Line 289"/>
              <p:cNvSpPr>
                <a:spLocks noChangeShapeType="1"/>
              </p:cNvSpPr>
              <p:nvPr/>
            </p:nvSpPr>
            <p:spPr bwMode="auto">
              <a:xfrm>
                <a:off x="631" y="3137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2" name="Rectangle 290"/>
              <p:cNvSpPr>
                <a:spLocks noChangeArrowheads="1"/>
              </p:cNvSpPr>
              <p:nvPr/>
            </p:nvSpPr>
            <p:spPr bwMode="auto">
              <a:xfrm>
                <a:off x="631" y="3137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3" name="Line 291"/>
              <p:cNvSpPr>
                <a:spLocks noChangeShapeType="1"/>
              </p:cNvSpPr>
              <p:nvPr/>
            </p:nvSpPr>
            <p:spPr bwMode="auto">
              <a:xfrm>
                <a:off x="1132" y="3137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4" name="Rectangle 292"/>
              <p:cNvSpPr>
                <a:spLocks noChangeArrowheads="1"/>
              </p:cNvSpPr>
              <p:nvPr/>
            </p:nvSpPr>
            <p:spPr bwMode="auto">
              <a:xfrm>
                <a:off x="1132" y="3137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5" name="Line 293"/>
              <p:cNvSpPr>
                <a:spLocks noChangeShapeType="1"/>
              </p:cNvSpPr>
              <p:nvPr/>
            </p:nvSpPr>
            <p:spPr bwMode="auto">
              <a:xfrm>
                <a:off x="1634" y="3137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6" name="Rectangle 294"/>
              <p:cNvSpPr>
                <a:spLocks noChangeArrowheads="1"/>
              </p:cNvSpPr>
              <p:nvPr/>
            </p:nvSpPr>
            <p:spPr bwMode="auto">
              <a:xfrm>
                <a:off x="1634" y="3137"/>
                <a:ext cx="486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7" name="Line 295"/>
              <p:cNvSpPr>
                <a:spLocks noChangeShapeType="1"/>
              </p:cNvSpPr>
              <p:nvPr/>
            </p:nvSpPr>
            <p:spPr bwMode="auto">
              <a:xfrm>
                <a:off x="2135" y="3137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8" name="Rectangle 296"/>
              <p:cNvSpPr>
                <a:spLocks noChangeArrowheads="1"/>
              </p:cNvSpPr>
              <p:nvPr/>
            </p:nvSpPr>
            <p:spPr bwMode="auto">
              <a:xfrm>
                <a:off x="2135" y="3137"/>
                <a:ext cx="48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09" name="Line 297"/>
              <p:cNvSpPr>
                <a:spLocks noChangeShapeType="1"/>
              </p:cNvSpPr>
              <p:nvPr/>
            </p:nvSpPr>
            <p:spPr bwMode="auto">
              <a:xfrm>
                <a:off x="151" y="3269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0" name="Rectangle 298"/>
              <p:cNvSpPr>
                <a:spLocks noChangeArrowheads="1"/>
              </p:cNvSpPr>
              <p:nvPr/>
            </p:nvSpPr>
            <p:spPr bwMode="auto">
              <a:xfrm>
                <a:off x="151" y="3269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1" name="Line 299"/>
              <p:cNvSpPr>
                <a:spLocks noChangeShapeType="1"/>
              </p:cNvSpPr>
              <p:nvPr/>
            </p:nvSpPr>
            <p:spPr bwMode="auto">
              <a:xfrm>
                <a:off x="631" y="326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2" name="Rectangle 300"/>
              <p:cNvSpPr>
                <a:spLocks noChangeArrowheads="1"/>
              </p:cNvSpPr>
              <p:nvPr/>
            </p:nvSpPr>
            <p:spPr bwMode="auto">
              <a:xfrm>
                <a:off x="631" y="326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3" name="Line 301"/>
              <p:cNvSpPr>
                <a:spLocks noChangeShapeType="1"/>
              </p:cNvSpPr>
              <p:nvPr/>
            </p:nvSpPr>
            <p:spPr bwMode="auto">
              <a:xfrm>
                <a:off x="1132" y="326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4" name="Rectangle 302"/>
              <p:cNvSpPr>
                <a:spLocks noChangeArrowheads="1"/>
              </p:cNvSpPr>
              <p:nvPr/>
            </p:nvSpPr>
            <p:spPr bwMode="auto">
              <a:xfrm>
                <a:off x="1132" y="326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5" name="Line 303"/>
              <p:cNvSpPr>
                <a:spLocks noChangeShapeType="1"/>
              </p:cNvSpPr>
              <p:nvPr/>
            </p:nvSpPr>
            <p:spPr bwMode="auto">
              <a:xfrm>
                <a:off x="1634" y="326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6" name="Rectangle 304"/>
              <p:cNvSpPr>
                <a:spLocks noChangeArrowheads="1"/>
              </p:cNvSpPr>
              <p:nvPr/>
            </p:nvSpPr>
            <p:spPr bwMode="auto">
              <a:xfrm>
                <a:off x="1634" y="326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7" name="Line 305"/>
              <p:cNvSpPr>
                <a:spLocks noChangeShapeType="1"/>
              </p:cNvSpPr>
              <p:nvPr/>
            </p:nvSpPr>
            <p:spPr bwMode="auto">
              <a:xfrm>
                <a:off x="2135" y="326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8" name="Rectangle 306"/>
              <p:cNvSpPr>
                <a:spLocks noChangeArrowheads="1"/>
              </p:cNvSpPr>
              <p:nvPr/>
            </p:nvSpPr>
            <p:spPr bwMode="auto">
              <a:xfrm>
                <a:off x="2135" y="326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19" name="Line 307"/>
              <p:cNvSpPr>
                <a:spLocks noChangeShapeType="1"/>
              </p:cNvSpPr>
              <p:nvPr/>
            </p:nvSpPr>
            <p:spPr bwMode="auto">
              <a:xfrm>
                <a:off x="151" y="3402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0" name="Rectangle 308"/>
              <p:cNvSpPr>
                <a:spLocks noChangeArrowheads="1"/>
              </p:cNvSpPr>
              <p:nvPr/>
            </p:nvSpPr>
            <p:spPr bwMode="auto">
              <a:xfrm>
                <a:off x="151" y="3402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1" name="Line 309"/>
              <p:cNvSpPr>
                <a:spLocks noChangeShapeType="1"/>
              </p:cNvSpPr>
              <p:nvPr/>
            </p:nvSpPr>
            <p:spPr bwMode="auto">
              <a:xfrm>
                <a:off x="631" y="340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2" name="Rectangle 310"/>
              <p:cNvSpPr>
                <a:spLocks noChangeArrowheads="1"/>
              </p:cNvSpPr>
              <p:nvPr/>
            </p:nvSpPr>
            <p:spPr bwMode="auto">
              <a:xfrm>
                <a:off x="631" y="3402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3" name="Line 311"/>
              <p:cNvSpPr>
                <a:spLocks noChangeShapeType="1"/>
              </p:cNvSpPr>
              <p:nvPr/>
            </p:nvSpPr>
            <p:spPr bwMode="auto">
              <a:xfrm>
                <a:off x="1132" y="340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4" name="Rectangle 312"/>
              <p:cNvSpPr>
                <a:spLocks noChangeArrowheads="1"/>
              </p:cNvSpPr>
              <p:nvPr/>
            </p:nvSpPr>
            <p:spPr bwMode="auto">
              <a:xfrm>
                <a:off x="1132" y="3402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5" name="Line 313"/>
              <p:cNvSpPr>
                <a:spLocks noChangeShapeType="1"/>
              </p:cNvSpPr>
              <p:nvPr/>
            </p:nvSpPr>
            <p:spPr bwMode="auto">
              <a:xfrm>
                <a:off x="1634" y="340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6" name="Rectangle 314"/>
              <p:cNvSpPr>
                <a:spLocks noChangeArrowheads="1"/>
              </p:cNvSpPr>
              <p:nvPr/>
            </p:nvSpPr>
            <p:spPr bwMode="auto">
              <a:xfrm>
                <a:off x="1634" y="3402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7" name="Line 315"/>
              <p:cNvSpPr>
                <a:spLocks noChangeShapeType="1"/>
              </p:cNvSpPr>
              <p:nvPr/>
            </p:nvSpPr>
            <p:spPr bwMode="auto">
              <a:xfrm>
                <a:off x="2135" y="340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8" name="Rectangle 316"/>
              <p:cNvSpPr>
                <a:spLocks noChangeArrowheads="1"/>
              </p:cNvSpPr>
              <p:nvPr/>
            </p:nvSpPr>
            <p:spPr bwMode="auto">
              <a:xfrm>
                <a:off x="2135" y="3402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29" name="Line 317"/>
              <p:cNvSpPr>
                <a:spLocks noChangeShapeType="1"/>
              </p:cNvSpPr>
              <p:nvPr/>
            </p:nvSpPr>
            <p:spPr bwMode="auto">
              <a:xfrm>
                <a:off x="151" y="3534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0" name="Rectangle 318"/>
              <p:cNvSpPr>
                <a:spLocks noChangeArrowheads="1"/>
              </p:cNvSpPr>
              <p:nvPr/>
            </p:nvSpPr>
            <p:spPr bwMode="auto">
              <a:xfrm>
                <a:off x="151" y="3534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1" name="Line 319"/>
              <p:cNvSpPr>
                <a:spLocks noChangeShapeType="1"/>
              </p:cNvSpPr>
              <p:nvPr/>
            </p:nvSpPr>
            <p:spPr bwMode="auto">
              <a:xfrm>
                <a:off x="631" y="353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2" name="Rectangle 320"/>
              <p:cNvSpPr>
                <a:spLocks noChangeArrowheads="1"/>
              </p:cNvSpPr>
              <p:nvPr/>
            </p:nvSpPr>
            <p:spPr bwMode="auto">
              <a:xfrm>
                <a:off x="631" y="353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3" name="Line 321"/>
              <p:cNvSpPr>
                <a:spLocks noChangeShapeType="1"/>
              </p:cNvSpPr>
              <p:nvPr/>
            </p:nvSpPr>
            <p:spPr bwMode="auto">
              <a:xfrm>
                <a:off x="1132" y="353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4" name="Rectangle 322"/>
              <p:cNvSpPr>
                <a:spLocks noChangeArrowheads="1"/>
              </p:cNvSpPr>
              <p:nvPr/>
            </p:nvSpPr>
            <p:spPr bwMode="auto">
              <a:xfrm>
                <a:off x="1132" y="353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5" name="Line 323"/>
              <p:cNvSpPr>
                <a:spLocks noChangeShapeType="1"/>
              </p:cNvSpPr>
              <p:nvPr/>
            </p:nvSpPr>
            <p:spPr bwMode="auto">
              <a:xfrm>
                <a:off x="1634" y="3534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6" name="Rectangle 324"/>
              <p:cNvSpPr>
                <a:spLocks noChangeArrowheads="1"/>
              </p:cNvSpPr>
              <p:nvPr/>
            </p:nvSpPr>
            <p:spPr bwMode="auto">
              <a:xfrm>
                <a:off x="1634" y="3534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7" name="Line 325"/>
              <p:cNvSpPr>
                <a:spLocks noChangeShapeType="1"/>
              </p:cNvSpPr>
              <p:nvPr/>
            </p:nvSpPr>
            <p:spPr bwMode="auto">
              <a:xfrm>
                <a:off x="2135" y="3534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8" name="Rectangle 326"/>
              <p:cNvSpPr>
                <a:spLocks noChangeArrowheads="1"/>
              </p:cNvSpPr>
              <p:nvPr/>
            </p:nvSpPr>
            <p:spPr bwMode="auto">
              <a:xfrm>
                <a:off x="2135" y="3534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39" name="Line 327"/>
              <p:cNvSpPr>
                <a:spLocks noChangeShapeType="1"/>
              </p:cNvSpPr>
              <p:nvPr/>
            </p:nvSpPr>
            <p:spPr bwMode="auto">
              <a:xfrm>
                <a:off x="151" y="3667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0" name="Rectangle 328"/>
              <p:cNvSpPr>
                <a:spLocks noChangeArrowheads="1"/>
              </p:cNvSpPr>
              <p:nvPr/>
            </p:nvSpPr>
            <p:spPr bwMode="auto">
              <a:xfrm>
                <a:off x="151" y="3667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1" name="Line 329"/>
              <p:cNvSpPr>
                <a:spLocks noChangeShapeType="1"/>
              </p:cNvSpPr>
              <p:nvPr/>
            </p:nvSpPr>
            <p:spPr bwMode="auto">
              <a:xfrm>
                <a:off x="631" y="3667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2" name="Rectangle 330"/>
              <p:cNvSpPr>
                <a:spLocks noChangeArrowheads="1"/>
              </p:cNvSpPr>
              <p:nvPr/>
            </p:nvSpPr>
            <p:spPr bwMode="auto">
              <a:xfrm>
                <a:off x="631" y="3667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3" name="Line 331"/>
              <p:cNvSpPr>
                <a:spLocks noChangeShapeType="1"/>
              </p:cNvSpPr>
              <p:nvPr/>
            </p:nvSpPr>
            <p:spPr bwMode="auto">
              <a:xfrm>
                <a:off x="1132" y="3667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4" name="Rectangle 332"/>
              <p:cNvSpPr>
                <a:spLocks noChangeArrowheads="1"/>
              </p:cNvSpPr>
              <p:nvPr/>
            </p:nvSpPr>
            <p:spPr bwMode="auto">
              <a:xfrm>
                <a:off x="1132" y="3667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5" name="Line 333"/>
              <p:cNvSpPr>
                <a:spLocks noChangeShapeType="1"/>
              </p:cNvSpPr>
              <p:nvPr/>
            </p:nvSpPr>
            <p:spPr bwMode="auto">
              <a:xfrm>
                <a:off x="1634" y="3667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6" name="Rectangle 334"/>
              <p:cNvSpPr>
                <a:spLocks noChangeArrowheads="1"/>
              </p:cNvSpPr>
              <p:nvPr/>
            </p:nvSpPr>
            <p:spPr bwMode="auto">
              <a:xfrm>
                <a:off x="1634" y="3667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7" name="Line 335"/>
              <p:cNvSpPr>
                <a:spLocks noChangeShapeType="1"/>
              </p:cNvSpPr>
              <p:nvPr/>
            </p:nvSpPr>
            <p:spPr bwMode="auto">
              <a:xfrm>
                <a:off x="2135" y="3667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8" name="Rectangle 336"/>
              <p:cNvSpPr>
                <a:spLocks noChangeArrowheads="1"/>
              </p:cNvSpPr>
              <p:nvPr/>
            </p:nvSpPr>
            <p:spPr bwMode="auto">
              <a:xfrm>
                <a:off x="2135" y="3667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49" name="Line 337"/>
              <p:cNvSpPr>
                <a:spLocks noChangeShapeType="1"/>
              </p:cNvSpPr>
              <p:nvPr/>
            </p:nvSpPr>
            <p:spPr bwMode="auto">
              <a:xfrm>
                <a:off x="151" y="3799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0" name="Rectangle 338"/>
              <p:cNvSpPr>
                <a:spLocks noChangeArrowheads="1"/>
              </p:cNvSpPr>
              <p:nvPr/>
            </p:nvSpPr>
            <p:spPr bwMode="auto">
              <a:xfrm>
                <a:off x="151" y="3799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1" name="Line 339"/>
              <p:cNvSpPr>
                <a:spLocks noChangeShapeType="1"/>
              </p:cNvSpPr>
              <p:nvPr/>
            </p:nvSpPr>
            <p:spPr bwMode="auto">
              <a:xfrm>
                <a:off x="631" y="379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2" name="Rectangle 340"/>
              <p:cNvSpPr>
                <a:spLocks noChangeArrowheads="1"/>
              </p:cNvSpPr>
              <p:nvPr/>
            </p:nvSpPr>
            <p:spPr bwMode="auto">
              <a:xfrm>
                <a:off x="631" y="379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3" name="Line 341"/>
              <p:cNvSpPr>
                <a:spLocks noChangeShapeType="1"/>
              </p:cNvSpPr>
              <p:nvPr/>
            </p:nvSpPr>
            <p:spPr bwMode="auto">
              <a:xfrm>
                <a:off x="1132" y="379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4" name="Rectangle 342"/>
              <p:cNvSpPr>
                <a:spLocks noChangeArrowheads="1"/>
              </p:cNvSpPr>
              <p:nvPr/>
            </p:nvSpPr>
            <p:spPr bwMode="auto">
              <a:xfrm>
                <a:off x="1132" y="379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5" name="Line 343"/>
              <p:cNvSpPr>
                <a:spLocks noChangeShapeType="1"/>
              </p:cNvSpPr>
              <p:nvPr/>
            </p:nvSpPr>
            <p:spPr bwMode="auto">
              <a:xfrm>
                <a:off x="1634" y="3799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6" name="Rectangle 344"/>
              <p:cNvSpPr>
                <a:spLocks noChangeArrowheads="1"/>
              </p:cNvSpPr>
              <p:nvPr/>
            </p:nvSpPr>
            <p:spPr bwMode="auto">
              <a:xfrm>
                <a:off x="1634" y="3799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7" name="Line 345"/>
              <p:cNvSpPr>
                <a:spLocks noChangeShapeType="1"/>
              </p:cNvSpPr>
              <p:nvPr/>
            </p:nvSpPr>
            <p:spPr bwMode="auto">
              <a:xfrm>
                <a:off x="2135" y="3799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8" name="Rectangle 346"/>
              <p:cNvSpPr>
                <a:spLocks noChangeArrowheads="1"/>
              </p:cNvSpPr>
              <p:nvPr/>
            </p:nvSpPr>
            <p:spPr bwMode="auto">
              <a:xfrm>
                <a:off x="2135" y="3799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59" name="Line 347"/>
              <p:cNvSpPr>
                <a:spLocks noChangeShapeType="1"/>
              </p:cNvSpPr>
              <p:nvPr/>
            </p:nvSpPr>
            <p:spPr bwMode="auto">
              <a:xfrm>
                <a:off x="151" y="3932"/>
                <a:ext cx="465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0" name="Rectangle 348"/>
              <p:cNvSpPr>
                <a:spLocks noChangeArrowheads="1"/>
              </p:cNvSpPr>
              <p:nvPr/>
            </p:nvSpPr>
            <p:spPr bwMode="auto">
              <a:xfrm>
                <a:off x="151" y="3932"/>
                <a:ext cx="465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1" name="Line 349"/>
              <p:cNvSpPr>
                <a:spLocks noChangeShapeType="1"/>
              </p:cNvSpPr>
              <p:nvPr/>
            </p:nvSpPr>
            <p:spPr bwMode="auto">
              <a:xfrm>
                <a:off x="631" y="393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2" name="Rectangle 350"/>
              <p:cNvSpPr>
                <a:spLocks noChangeArrowheads="1"/>
              </p:cNvSpPr>
              <p:nvPr/>
            </p:nvSpPr>
            <p:spPr bwMode="auto">
              <a:xfrm>
                <a:off x="631" y="3932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3" name="Line 351"/>
              <p:cNvSpPr>
                <a:spLocks noChangeShapeType="1"/>
              </p:cNvSpPr>
              <p:nvPr/>
            </p:nvSpPr>
            <p:spPr bwMode="auto">
              <a:xfrm>
                <a:off x="1132" y="393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4" name="Rectangle 352"/>
              <p:cNvSpPr>
                <a:spLocks noChangeArrowheads="1"/>
              </p:cNvSpPr>
              <p:nvPr/>
            </p:nvSpPr>
            <p:spPr bwMode="auto">
              <a:xfrm>
                <a:off x="1132" y="3932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5" name="Line 353"/>
              <p:cNvSpPr>
                <a:spLocks noChangeShapeType="1"/>
              </p:cNvSpPr>
              <p:nvPr/>
            </p:nvSpPr>
            <p:spPr bwMode="auto">
              <a:xfrm>
                <a:off x="1634" y="3932"/>
                <a:ext cx="486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6" name="Rectangle 354"/>
              <p:cNvSpPr>
                <a:spLocks noChangeArrowheads="1"/>
              </p:cNvSpPr>
              <p:nvPr/>
            </p:nvSpPr>
            <p:spPr bwMode="auto">
              <a:xfrm>
                <a:off x="1634" y="3932"/>
                <a:ext cx="486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7" name="Line 355"/>
              <p:cNvSpPr>
                <a:spLocks noChangeShapeType="1"/>
              </p:cNvSpPr>
              <p:nvPr/>
            </p:nvSpPr>
            <p:spPr bwMode="auto">
              <a:xfrm>
                <a:off x="2135" y="3932"/>
                <a:ext cx="487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8" name="Rectangle 356"/>
              <p:cNvSpPr>
                <a:spLocks noChangeArrowheads="1"/>
              </p:cNvSpPr>
              <p:nvPr/>
            </p:nvSpPr>
            <p:spPr bwMode="auto">
              <a:xfrm>
                <a:off x="2135" y="3932"/>
                <a:ext cx="48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69" name="Rectangle 357"/>
              <p:cNvSpPr>
                <a:spLocks noChangeArrowheads="1"/>
              </p:cNvSpPr>
              <p:nvPr/>
            </p:nvSpPr>
            <p:spPr bwMode="auto">
              <a:xfrm>
                <a:off x="151" y="4065"/>
                <a:ext cx="2486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0" name="Rectangle 358"/>
              <p:cNvSpPr>
                <a:spLocks noChangeArrowheads="1"/>
              </p:cNvSpPr>
              <p:nvPr/>
            </p:nvSpPr>
            <p:spPr bwMode="auto">
              <a:xfrm>
                <a:off x="137" y="1000"/>
                <a:ext cx="14" cy="308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1" name="Rectangle 359"/>
              <p:cNvSpPr>
                <a:spLocks noChangeArrowheads="1"/>
              </p:cNvSpPr>
              <p:nvPr/>
            </p:nvSpPr>
            <p:spPr bwMode="auto">
              <a:xfrm>
                <a:off x="616" y="1016"/>
                <a:ext cx="15" cy="30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2" name="Rectangle 360"/>
              <p:cNvSpPr>
                <a:spLocks noChangeArrowheads="1"/>
              </p:cNvSpPr>
              <p:nvPr/>
            </p:nvSpPr>
            <p:spPr bwMode="auto">
              <a:xfrm>
                <a:off x="1117" y="1016"/>
                <a:ext cx="15" cy="30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3" name="Rectangle 361"/>
              <p:cNvSpPr>
                <a:spLocks noChangeArrowheads="1"/>
              </p:cNvSpPr>
              <p:nvPr/>
            </p:nvSpPr>
            <p:spPr bwMode="auto">
              <a:xfrm>
                <a:off x="1619" y="1016"/>
                <a:ext cx="15" cy="30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4" name="Rectangle 362"/>
              <p:cNvSpPr>
                <a:spLocks noChangeArrowheads="1"/>
              </p:cNvSpPr>
              <p:nvPr/>
            </p:nvSpPr>
            <p:spPr bwMode="auto">
              <a:xfrm>
                <a:off x="2120" y="1016"/>
                <a:ext cx="15" cy="30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5" name="Rectangle 363"/>
              <p:cNvSpPr>
                <a:spLocks noChangeArrowheads="1"/>
              </p:cNvSpPr>
              <p:nvPr/>
            </p:nvSpPr>
            <p:spPr bwMode="auto">
              <a:xfrm>
                <a:off x="2622" y="1016"/>
                <a:ext cx="15" cy="30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6" name="Rectangle 364"/>
              <p:cNvSpPr>
                <a:spLocks noChangeArrowheads="1"/>
              </p:cNvSpPr>
              <p:nvPr/>
            </p:nvSpPr>
            <p:spPr bwMode="auto">
              <a:xfrm>
                <a:off x="151" y="1000"/>
                <a:ext cx="2493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7" name="Line 365"/>
              <p:cNvSpPr>
                <a:spLocks noChangeShapeType="1"/>
              </p:cNvSpPr>
              <p:nvPr/>
            </p:nvSpPr>
            <p:spPr bwMode="auto">
              <a:xfrm>
                <a:off x="2637" y="1141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8" name="Rectangle 366"/>
              <p:cNvSpPr>
                <a:spLocks noChangeArrowheads="1"/>
              </p:cNvSpPr>
              <p:nvPr/>
            </p:nvSpPr>
            <p:spPr bwMode="auto">
              <a:xfrm>
                <a:off x="2637" y="1141"/>
                <a:ext cx="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79" name="Rectangle 367"/>
              <p:cNvSpPr>
                <a:spLocks noChangeArrowheads="1"/>
              </p:cNvSpPr>
              <p:nvPr/>
            </p:nvSpPr>
            <p:spPr bwMode="auto">
              <a:xfrm>
                <a:off x="151" y="1273"/>
                <a:ext cx="2493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0" name="Line 368"/>
              <p:cNvSpPr>
                <a:spLocks noChangeShapeType="1"/>
              </p:cNvSpPr>
              <p:nvPr/>
            </p:nvSpPr>
            <p:spPr bwMode="auto">
              <a:xfrm>
                <a:off x="2637" y="1413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1" name="Rectangle 369"/>
              <p:cNvSpPr>
                <a:spLocks noChangeArrowheads="1"/>
              </p:cNvSpPr>
              <p:nvPr/>
            </p:nvSpPr>
            <p:spPr bwMode="auto">
              <a:xfrm>
                <a:off x="2637" y="1413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2" name="Line 370"/>
              <p:cNvSpPr>
                <a:spLocks noChangeShapeType="1"/>
              </p:cNvSpPr>
              <p:nvPr/>
            </p:nvSpPr>
            <p:spPr bwMode="auto">
              <a:xfrm>
                <a:off x="2637" y="154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3" name="Rectangle 371"/>
              <p:cNvSpPr>
                <a:spLocks noChangeArrowheads="1"/>
              </p:cNvSpPr>
              <p:nvPr/>
            </p:nvSpPr>
            <p:spPr bwMode="auto">
              <a:xfrm>
                <a:off x="2637" y="1546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4" name="Line 372"/>
              <p:cNvSpPr>
                <a:spLocks noChangeShapeType="1"/>
              </p:cNvSpPr>
              <p:nvPr/>
            </p:nvSpPr>
            <p:spPr bwMode="auto">
              <a:xfrm>
                <a:off x="2637" y="1679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5" name="Rectangle 373"/>
              <p:cNvSpPr>
                <a:spLocks noChangeArrowheads="1"/>
              </p:cNvSpPr>
              <p:nvPr/>
            </p:nvSpPr>
            <p:spPr bwMode="auto">
              <a:xfrm>
                <a:off x="2637" y="1679"/>
                <a:ext cx="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6" name="Line 374"/>
              <p:cNvSpPr>
                <a:spLocks noChangeShapeType="1"/>
              </p:cNvSpPr>
              <p:nvPr/>
            </p:nvSpPr>
            <p:spPr bwMode="auto">
              <a:xfrm>
                <a:off x="2637" y="1811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7" name="Rectangle 375"/>
              <p:cNvSpPr>
                <a:spLocks noChangeArrowheads="1"/>
              </p:cNvSpPr>
              <p:nvPr/>
            </p:nvSpPr>
            <p:spPr bwMode="auto">
              <a:xfrm>
                <a:off x="2637" y="1811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8" name="Line 376"/>
              <p:cNvSpPr>
                <a:spLocks noChangeShapeType="1"/>
              </p:cNvSpPr>
              <p:nvPr/>
            </p:nvSpPr>
            <p:spPr bwMode="auto">
              <a:xfrm>
                <a:off x="2637" y="1944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89" name="Rectangle 377"/>
              <p:cNvSpPr>
                <a:spLocks noChangeArrowheads="1"/>
              </p:cNvSpPr>
              <p:nvPr/>
            </p:nvSpPr>
            <p:spPr bwMode="auto">
              <a:xfrm>
                <a:off x="2637" y="1944"/>
                <a:ext cx="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0" name="Line 378"/>
              <p:cNvSpPr>
                <a:spLocks noChangeShapeType="1"/>
              </p:cNvSpPr>
              <p:nvPr/>
            </p:nvSpPr>
            <p:spPr bwMode="auto">
              <a:xfrm>
                <a:off x="2637" y="207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1" name="Rectangle 379"/>
              <p:cNvSpPr>
                <a:spLocks noChangeArrowheads="1"/>
              </p:cNvSpPr>
              <p:nvPr/>
            </p:nvSpPr>
            <p:spPr bwMode="auto">
              <a:xfrm>
                <a:off x="2637" y="2076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2" name="Line 380"/>
              <p:cNvSpPr>
                <a:spLocks noChangeShapeType="1"/>
              </p:cNvSpPr>
              <p:nvPr/>
            </p:nvSpPr>
            <p:spPr bwMode="auto">
              <a:xfrm>
                <a:off x="2637" y="2209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3" name="Rectangle 381"/>
              <p:cNvSpPr>
                <a:spLocks noChangeArrowheads="1"/>
              </p:cNvSpPr>
              <p:nvPr/>
            </p:nvSpPr>
            <p:spPr bwMode="auto">
              <a:xfrm>
                <a:off x="2637" y="2209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4" name="Line 382"/>
              <p:cNvSpPr>
                <a:spLocks noChangeShapeType="1"/>
              </p:cNvSpPr>
              <p:nvPr/>
            </p:nvSpPr>
            <p:spPr bwMode="auto">
              <a:xfrm>
                <a:off x="2637" y="2341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5" name="Rectangle 383"/>
              <p:cNvSpPr>
                <a:spLocks noChangeArrowheads="1"/>
              </p:cNvSpPr>
              <p:nvPr/>
            </p:nvSpPr>
            <p:spPr bwMode="auto">
              <a:xfrm>
                <a:off x="2637" y="2341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6" name="Line 384"/>
              <p:cNvSpPr>
                <a:spLocks noChangeShapeType="1"/>
              </p:cNvSpPr>
              <p:nvPr/>
            </p:nvSpPr>
            <p:spPr bwMode="auto">
              <a:xfrm>
                <a:off x="2637" y="2474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7" name="Rectangle 385"/>
              <p:cNvSpPr>
                <a:spLocks noChangeArrowheads="1"/>
              </p:cNvSpPr>
              <p:nvPr/>
            </p:nvSpPr>
            <p:spPr bwMode="auto">
              <a:xfrm>
                <a:off x="2637" y="2474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8" name="Line 386"/>
              <p:cNvSpPr>
                <a:spLocks noChangeShapeType="1"/>
              </p:cNvSpPr>
              <p:nvPr/>
            </p:nvSpPr>
            <p:spPr bwMode="auto">
              <a:xfrm>
                <a:off x="2637" y="260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99" name="Rectangle 387"/>
              <p:cNvSpPr>
                <a:spLocks noChangeArrowheads="1"/>
              </p:cNvSpPr>
              <p:nvPr/>
            </p:nvSpPr>
            <p:spPr bwMode="auto">
              <a:xfrm>
                <a:off x="2637" y="2606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0" name="Line 388"/>
              <p:cNvSpPr>
                <a:spLocks noChangeShapeType="1"/>
              </p:cNvSpPr>
              <p:nvPr/>
            </p:nvSpPr>
            <p:spPr bwMode="auto">
              <a:xfrm>
                <a:off x="2637" y="2739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1" name="Rectangle 389"/>
              <p:cNvSpPr>
                <a:spLocks noChangeArrowheads="1"/>
              </p:cNvSpPr>
              <p:nvPr/>
            </p:nvSpPr>
            <p:spPr bwMode="auto">
              <a:xfrm>
                <a:off x="2637" y="2739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2" name="Line 390"/>
              <p:cNvSpPr>
                <a:spLocks noChangeShapeType="1"/>
              </p:cNvSpPr>
              <p:nvPr/>
            </p:nvSpPr>
            <p:spPr bwMode="auto">
              <a:xfrm>
                <a:off x="2637" y="2872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3" name="Rectangle 391"/>
              <p:cNvSpPr>
                <a:spLocks noChangeArrowheads="1"/>
              </p:cNvSpPr>
              <p:nvPr/>
            </p:nvSpPr>
            <p:spPr bwMode="auto">
              <a:xfrm>
                <a:off x="2637" y="2872"/>
                <a:ext cx="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4" name="Line 392"/>
              <p:cNvSpPr>
                <a:spLocks noChangeShapeType="1"/>
              </p:cNvSpPr>
              <p:nvPr/>
            </p:nvSpPr>
            <p:spPr bwMode="auto">
              <a:xfrm>
                <a:off x="2637" y="3004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5" name="Rectangle 393"/>
              <p:cNvSpPr>
                <a:spLocks noChangeArrowheads="1"/>
              </p:cNvSpPr>
              <p:nvPr/>
            </p:nvSpPr>
            <p:spPr bwMode="auto">
              <a:xfrm>
                <a:off x="2637" y="3004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6" name="Line 394"/>
              <p:cNvSpPr>
                <a:spLocks noChangeShapeType="1"/>
              </p:cNvSpPr>
              <p:nvPr/>
            </p:nvSpPr>
            <p:spPr bwMode="auto">
              <a:xfrm>
                <a:off x="2637" y="3137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7" name="Rectangle 395"/>
              <p:cNvSpPr>
                <a:spLocks noChangeArrowheads="1"/>
              </p:cNvSpPr>
              <p:nvPr/>
            </p:nvSpPr>
            <p:spPr bwMode="auto">
              <a:xfrm>
                <a:off x="2637" y="3137"/>
                <a:ext cx="7" cy="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8" name="Line 396"/>
              <p:cNvSpPr>
                <a:spLocks noChangeShapeType="1"/>
              </p:cNvSpPr>
              <p:nvPr/>
            </p:nvSpPr>
            <p:spPr bwMode="auto">
              <a:xfrm>
                <a:off x="2637" y="3269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09" name="Rectangle 397"/>
              <p:cNvSpPr>
                <a:spLocks noChangeArrowheads="1"/>
              </p:cNvSpPr>
              <p:nvPr/>
            </p:nvSpPr>
            <p:spPr bwMode="auto">
              <a:xfrm>
                <a:off x="2637" y="3269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0" name="Line 398"/>
              <p:cNvSpPr>
                <a:spLocks noChangeShapeType="1"/>
              </p:cNvSpPr>
              <p:nvPr/>
            </p:nvSpPr>
            <p:spPr bwMode="auto">
              <a:xfrm>
                <a:off x="2637" y="3402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1" name="Rectangle 399"/>
              <p:cNvSpPr>
                <a:spLocks noChangeArrowheads="1"/>
              </p:cNvSpPr>
              <p:nvPr/>
            </p:nvSpPr>
            <p:spPr bwMode="auto">
              <a:xfrm>
                <a:off x="2637" y="3402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2" name="Line 400"/>
              <p:cNvSpPr>
                <a:spLocks noChangeShapeType="1"/>
              </p:cNvSpPr>
              <p:nvPr/>
            </p:nvSpPr>
            <p:spPr bwMode="auto">
              <a:xfrm>
                <a:off x="2637" y="3534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3" name="Rectangle 401"/>
              <p:cNvSpPr>
                <a:spLocks noChangeArrowheads="1"/>
              </p:cNvSpPr>
              <p:nvPr/>
            </p:nvSpPr>
            <p:spPr bwMode="auto">
              <a:xfrm>
                <a:off x="2637" y="3534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4" name="Line 402"/>
              <p:cNvSpPr>
                <a:spLocks noChangeShapeType="1"/>
              </p:cNvSpPr>
              <p:nvPr/>
            </p:nvSpPr>
            <p:spPr bwMode="auto">
              <a:xfrm>
                <a:off x="2637" y="3667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5" name="Rectangle 403"/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6" name="Line 404"/>
              <p:cNvSpPr>
                <a:spLocks noChangeShapeType="1"/>
              </p:cNvSpPr>
              <p:nvPr/>
            </p:nvSpPr>
            <p:spPr bwMode="auto">
              <a:xfrm>
                <a:off x="2637" y="3799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7" name="Rectangle 405"/>
              <p:cNvSpPr>
                <a:spLocks noChangeArrowheads="1"/>
              </p:cNvSpPr>
              <p:nvPr/>
            </p:nvSpPr>
            <p:spPr bwMode="auto">
              <a:xfrm>
                <a:off x="2637" y="3799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8" name="Line 406"/>
              <p:cNvSpPr>
                <a:spLocks noChangeShapeType="1"/>
              </p:cNvSpPr>
              <p:nvPr/>
            </p:nvSpPr>
            <p:spPr bwMode="auto">
              <a:xfrm>
                <a:off x="2637" y="3932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19" name="Rectangle 407"/>
              <p:cNvSpPr>
                <a:spLocks noChangeArrowheads="1"/>
              </p:cNvSpPr>
              <p:nvPr/>
            </p:nvSpPr>
            <p:spPr bwMode="auto">
              <a:xfrm>
                <a:off x="2637" y="3932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20" name="Line 408"/>
              <p:cNvSpPr>
                <a:spLocks noChangeShapeType="1"/>
              </p:cNvSpPr>
              <p:nvPr/>
            </p:nvSpPr>
            <p:spPr bwMode="auto">
              <a:xfrm>
                <a:off x="2637" y="4072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21" name="Rectangle 409"/>
              <p:cNvSpPr>
                <a:spLocks noChangeArrowheads="1"/>
              </p:cNvSpPr>
              <p:nvPr/>
            </p:nvSpPr>
            <p:spPr bwMode="auto">
              <a:xfrm>
                <a:off x="2637" y="4072"/>
                <a:ext cx="7" cy="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1094" name="Group 582"/>
          <p:cNvGrpSpPr>
            <a:grpSpLocks/>
          </p:cNvGrpSpPr>
          <p:nvPr/>
        </p:nvGrpSpPr>
        <p:grpSpPr bwMode="auto">
          <a:xfrm>
            <a:off x="4214810" y="1214422"/>
            <a:ext cx="4776790" cy="5262578"/>
            <a:chOff x="2670" y="723"/>
            <a:chExt cx="2994" cy="3357"/>
          </a:xfrm>
        </p:grpSpPr>
        <p:sp>
          <p:nvSpPr>
            <p:cNvPr id="320924" name="Rectangle 412"/>
            <p:cNvSpPr>
              <a:spLocks noChangeArrowheads="1"/>
            </p:cNvSpPr>
            <p:nvPr/>
          </p:nvSpPr>
          <p:spPr bwMode="auto">
            <a:xfrm>
              <a:off x="2670" y="723"/>
              <a:ext cx="2984" cy="334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25" name="Rectangle 413"/>
            <p:cNvSpPr>
              <a:spLocks noChangeArrowheads="1"/>
            </p:cNvSpPr>
            <p:nvPr/>
          </p:nvSpPr>
          <p:spPr bwMode="auto">
            <a:xfrm>
              <a:off x="3323" y="1354"/>
              <a:ext cx="2199" cy="21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26" name="Rectangle 414"/>
            <p:cNvSpPr>
              <a:spLocks noChangeArrowheads="1"/>
            </p:cNvSpPr>
            <p:nvPr/>
          </p:nvSpPr>
          <p:spPr bwMode="auto">
            <a:xfrm>
              <a:off x="3323" y="1354"/>
              <a:ext cx="2199" cy="2104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27" name="Line 415"/>
            <p:cNvSpPr>
              <a:spLocks noChangeShapeType="1"/>
            </p:cNvSpPr>
            <p:nvPr/>
          </p:nvSpPr>
          <p:spPr bwMode="auto">
            <a:xfrm>
              <a:off x="3323" y="1354"/>
              <a:ext cx="1" cy="21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28" name="Line 416"/>
            <p:cNvSpPr>
              <a:spLocks noChangeShapeType="1"/>
            </p:cNvSpPr>
            <p:nvPr/>
          </p:nvSpPr>
          <p:spPr bwMode="auto">
            <a:xfrm>
              <a:off x="3323" y="345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29" name="Line 417"/>
            <p:cNvSpPr>
              <a:spLocks noChangeShapeType="1"/>
            </p:cNvSpPr>
            <p:nvPr/>
          </p:nvSpPr>
          <p:spPr bwMode="auto">
            <a:xfrm>
              <a:off x="3323" y="3391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0" name="Line 418"/>
            <p:cNvSpPr>
              <a:spLocks noChangeShapeType="1"/>
            </p:cNvSpPr>
            <p:nvPr/>
          </p:nvSpPr>
          <p:spPr bwMode="auto">
            <a:xfrm>
              <a:off x="3323" y="3315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1" name="Line 419"/>
            <p:cNvSpPr>
              <a:spLocks noChangeShapeType="1"/>
            </p:cNvSpPr>
            <p:nvPr/>
          </p:nvSpPr>
          <p:spPr bwMode="auto">
            <a:xfrm>
              <a:off x="3323" y="324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2" name="Line 420"/>
            <p:cNvSpPr>
              <a:spLocks noChangeShapeType="1"/>
            </p:cNvSpPr>
            <p:nvPr/>
          </p:nvSpPr>
          <p:spPr bwMode="auto">
            <a:xfrm>
              <a:off x="3323" y="3181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3" name="Line 421"/>
            <p:cNvSpPr>
              <a:spLocks noChangeShapeType="1"/>
            </p:cNvSpPr>
            <p:nvPr/>
          </p:nvSpPr>
          <p:spPr bwMode="auto">
            <a:xfrm>
              <a:off x="3323" y="3104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4" name="Line 422"/>
            <p:cNvSpPr>
              <a:spLocks noChangeShapeType="1"/>
            </p:cNvSpPr>
            <p:nvPr/>
          </p:nvSpPr>
          <p:spPr bwMode="auto">
            <a:xfrm>
              <a:off x="3323" y="3037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5" name="Line 423"/>
            <p:cNvSpPr>
              <a:spLocks noChangeShapeType="1"/>
            </p:cNvSpPr>
            <p:nvPr/>
          </p:nvSpPr>
          <p:spPr bwMode="auto">
            <a:xfrm>
              <a:off x="3323" y="297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6" name="Line 424"/>
            <p:cNvSpPr>
              <a:spLocks noChangeShapeType="1"/>
            </p:cNvSpPr>
            <p:nvPr/>
          </p:nvSpPr>
          <p:spPr bwMode="auto">
            <a:xfrm>
              <a:off x="3323" y="2894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7" name="Line 425"/>
            <p:cNvSpPr>
              <a:spLocks noChangeShapeType="1"/>
            </p:cNvSpPr>
            <p:nvPr/>
          </p:nvSpPr>
          <p:spPr bwMode="auto">
            <a:xfrm>
              <a:off x="3323" y="2827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8" name="Line 426"/>
            <p:cNvSpPr>
              <a:spLocks noChangeShapeType="1"/>
            </p:cNvSpPr>
            <p:nvPr/>
          </p:nvSpPr>
          <p:spPr bwMode="auto">
            <a:xfrm>
              <a:off x="3323" y="276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39" name="Line 427"/>
            <p:cNvSpPr>
              <a:spLocks noChangeShapeType="1"/>
            </p:cNvSpPr>
            <p:nvPr/>
          </p:nvSpPr>
          <p:spPr bwMode="auto">
            <a:xfrm>
              <a:off x="3323" y="2683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0" name="Line 428"/>
            <p:cNvSpPr>
              <a:spLocks noChangeShapeType="1"/>
            </p:cNvSpPr>
            <p:nvPr/>
          </p:nvSpPr>
          <p:spPr bwMode="auto">
            <a:xfrm>
              <a:off x="3323" y="2616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1" name="Line 429"/>
            <p:cNvSpPr>
              <a:spLocks noChangeShapeType="1"/>
            </p:cNvSpPr>
            <p:nvPr/>
          </p:nvSpPr>
          <p:spPr bwMode="auto">
            <a:xfrm>
              <a:off x="3323" y="2549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2" name="Line 430"/>
            <p:cNvSpPr>
              <a:spLocks noChangeShapeType="1"/>
            </p:cNvSpPr>
            <p:nvPr/>
          </p:nvSpPr>
          <p:spPr bwMode="auto">
            <a:xfrm>
              <a:off x="3323" y="2473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3" name="Line 431"/>
            <p:cNvSpPr>
              <a:spLocks noChangeShapeType="1"/>
            </p:cNvSpPr>
            <p:nvPr/>
          </p:nvSpPr>
          <p:spPr bwMode="auto">
            <a:xfrm>
              <a:off x="3323" y="2406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4" name="Line 432"/>
            <p:cNvSpPr>
              <a:spLocks noChangeShapeType="1"/>
            </p:cNvSpPr>
            <p:nvPr/>
          </p:nvSpPr>
          <p:spPr bwMode="auto">
            <a:xfrm>
              <a:off x="3323" y="2339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5" name="Line 433"/>
            <p:cNvSpPr>
              <a:spLocks noChangeShapeType="1"/>
            </p:cNvSpPr>
            <p:nvPr/>
          </p:nvSpPr>
          <p:spPr bwMode="auto">
            <a:xfrm>
              <a:off x="3323" y="2262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6" name="Line 434"/>
            <p:cNvSpPr>
              <a:spLocks noChangeShapeType="1"/>
            </p:cNvSpPr>
            <p:nvPr/>
          </p:nvSpPr>
          <p:spPr bwMode="auto">
            <a:xfrm>
              <a:off x="3323" y="2196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7" name="Line 435"/>
            <p:cNvSpPr>
              <a:spLocks noChangeShapeType="1"/>
            </p:cNvSpPr>
            <p:nvPr/>
          </p:nvSpPr>
          <p:spPr bwMode="auto">
            <a:xfrm>
              <a:off x="3323" y="2129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8" name="Line 436"/>
            <p:cNvSpPr>
              <a:spLocks noChangeShapeType="1"/>
            </p:cNvSpPr>
            <p:nvPr/>
          </p:nvSpPr>
          <p:spPr bwMode="auto">
            <a:xfrm>
              <a:off x="3323" y="2052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49" name="Line 437"/>
            <p:cNvSpPr>
              <a:spLocks noChangeShapeType="1"/>
            </p:cNvSpPr>
            <p:nvPr/>
          </p:nvSpPr>
          <p:spPr bwMode="auto">
            <a:xfrm>
              <a:off x="3323" y="1985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0" name="Line 438"/>
            <p:cNvSpPr>
              <a:spLocks noChangeShapeType="1"/>
            </p:cNvSpPr>
            <p:nvPr/>
          </p:nvSpPr>
          <p:spPr bwMode="auto">
            <a:xfrm>
              <a:off x="3323" y="191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1" name="Line 439"/>
            <p:cNvSpPr>
              <a:spLocks noChangeShapeType="1"/>
            </p:cNvSpPr>
            <p:nvPr/>
          </p:nvSpPr>
          <p:spPr bwMode="auto">
            <a:xfrm>
              <a:off x="3323" y="1842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2" name="Line 440"/>
            <p:cNvSpPr>
              <a:spLocks noChangeShapeType="1"/>
            </p:cNvSpPr>
            <p:nvPr/>
          </p:nvSpPr>
          <p:spPr bwMode="auto">
            <a:xfrm>
              <a:off x="3323" y="1775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3" name="Line 441"/>
            <p:cNvSpPr>
              <a:spLocks noChangeShapeType="1"/>
            </p:cNvSpPr>
            <p:nvPr/>
          </p:nvSpPr>
          <p:spPr bwMode="auto">
            <a:xfrm>
              <a:off x="3323" y="170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4" name="Line 442"/>
            <p:cNvSpPr>
              <a:spLocks noChangeShapeType="1"/>
            </p:cNvSpPr>
            <p:nvPr/>
          </p:nvSpPr>
          <p:spPr bwMode="auto">
            <a:xfrm>
              <a:off x="3323" y="1631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5" name="Line 443"/>
            <p:cNvSpPr>
              <a:spLocks noChangeShapeType="1"/>
            </p:cNvSpPr>
            <p:nvPr/>
          </p:nvSpPr>
          <p:spPr bwMode="auto">
            <a:xfrm>
              <a:off x="3323" y="1564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6" name="Line 444"/>
            <p:cNvSpPr>
              <a:spLocks noChangeShapeType="1"/>
            </p:cNvSpPr>
            <p:nvPr/>
          </p:nvSpPr>
          <p:spPr bwMode="auto">
            <a:xfrm>
              <a:off x="3323" y="1497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7" name="Line 445"/>
            <p:cNvSpPr>
              <a:spLocks noChangeShapeType="1"/>
            </p:cNvSpPr>
            <p:nvPr/>
          </p:nvSpPr>
          <p:spPr bwMode="auto">
            <a:xfrm>
              <a:off x="3323" y="1421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8" name="Line 446"/>
            <p:cNvSpPr>
              <a:spLocks noChangeShapeType="1"/>
            </p:cNvSpPr>
            <p:nvPr/>
          </p:nvSpPr>
          <p:spPr bwMode="auto">
            <a:xfrm>
              <a:off x="3323" y="1354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59" name="Line 447"/>
            <p:cNvSpPr>
              <a:spLocks noChangeShapeType="1"/>
            </p:cNvSpPr>
            <p:nvPr/>
          </p:nvSpPr>
          <p:spPr bwMode="auto">
            <a:xfrm>
              <a:off x="3323" y="345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0" name="Line 448"/>
            <p:cNvSpPr>
              <a:spLocks noChangeShapeType="1"/>
            </p:cNvSpPr>
            <p:nvPr/>
          </p:nvSpPr>
          <p:spPr bwMode="auto">
            <a:xfrm>
              <a:off x="3323" y="310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1" name="Line 449"/>
            <p:cNvSpPr>
              <a:spLocks noChangeShapeType="1"/>
            </p:cNvSpPr>
            <p:nvPr/>
          </p:nvSpPr>
          <p:spPr bwMode="auto">
            <a:xfrm>
              <a:off x="3323" y="276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2" name="Line 450"/>
            <p:cNvSpPr>
              <a:spLocks noChangeShapeType="1"/>
            </p:cNvSpPr>
            <p:nvPr/>
          </p:nvSpPr>
          <p:spPr bwMode="auto">
            <a:xfrm>
              <a:off x="3323" y="240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3" name="Line 451"/>
            <p:cNvSpPr>
              <a:spLocks noChangeShapeType="1"/>
            </p:cNvSpPr>
            <p:nvPr/>
          </p:nvSpPr>
          <p:spPr bwMode="auto">
            <a:xfrm>
              <a:off x="3323" y="2052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4" name="Line 452"/>
            <p:cNvSpPr>
              <a:spLocks noChangeShapeType="1"/>
            </p:cNvSpPr>
            <p:nvPr/>
          </p:nvSpPr>
          <p:spPr bwMode="auto">
            <a:xfrm>
              <a:off x="3323" y="170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5" name="Line 453"/>
            <p:cNvSpPr>
              <a:spLocks noChangeShapeType="1"/>
            </p:cNvSpPr>
            <p:nvPr/>
          </p:nvSpPr>
          <p:spPr bwMode="auto">
            <a:xfrm>
              <a:off x="3323" y="135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6" name="Line 454"/>
            <p:cNvSpPr>
              <a:spLocks noChangeShapeType="1"/>
            </p:cNvSpPr>
            <p:nvPr/>
          </p:nvSpPr>
          <p:spPr bwMode="auto">
            <a:xfrm>
              <a:off x="3323" y="3458"/>
              <a:ext cx="2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7" name="Line 455"/>
            <p:cNvSpPr>
              <a:spLocks noChangeShapeType="1"/>
            </p:cNvSpPr>
            <p:nvPr/>
          </p:nvSpPr>
          <p:spPr bwMode="auto">
            <a:xfrm flipV="1">
              <a:off x="3323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8" name="Line 456"/>
            <p:cNvSpPr>
              <a:spLocks noChangeShapeType="1"/>
            </p:cNvSpPr>
            <p:nvPr/>
          </p:nvSpPr>
          <p:spPr bwMode="auto">
            <a:xfrm flipV="1">
              <a:off x="3434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69" name="Line 457"/>
            <p:cNvSpPr>
              <a:spLocks noChangeShapeType="1"/>
            </p:cNvSpPr>
            <p:nvPr/>
          </p:nvSpPr>
          <p:spPr bwMode="auto">
            <a:xfrm flipV="1">
              <a:off x="3545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0" name="Line 458"/>
            <p:cNvSpPr>
              <a:spLocks noChangeShapeType="1"/>
            </p:cNvSpPr>
            <p:nvPr/>
          </p:nvSpPr>
          <p:spPr bwMode="auto">
            <a:xfrm flipV="1">
              <a:off x="3656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1" name="Line 459"/>
            <p:cNvSpPr>
              <a:spLocks noChangeShapeType="1"/>
            </p:cNvSpPr>
            <p:nvPr/>
          </p:nvSpPr>
          <p:spPr bwMode="auto">
            <a:xfrm flipV="1">
              <a:off x="3759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2" name="Line 460"/>
            <p:cNvSpPr>
              <a:spLocks noChangeShapeType="1"/>
            </p:cNvSpPr>
            <p:nvPr/>
          </p:nvSpPr>
          <p:spPr bwMode="auto">
            <a:xfrm flipV="1">
              <a:off x="3870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3" name="Line 461"/>
            <p:cNvSpPr>
              <a:spLocks noChangeShapeType="1"/>
            </p:cNvSpPr>
            <p:nvPr/>
          </p:nvSpPr>
          <p:spPr bwMode="auto">
            <a:xfrm flipV="1">
              <a:off x="3982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4" name="Line 462"/>
            <p:cNvSpPr>
              <a:spLocks noChangeShapeType="1"/>
            </p:cNvSpPr>
            <p:nvPr/>
          </p:nvSpPr>
          <p:spPr bwMode="auto">
            <a:xfrm flipV="1">
              <a:off x="4093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5" name="Line 463"/>
            <p:cNvSpPr>
              <a:spLocks noChangeShapeType="1"/>
            </p:cNvSpPr>
            <p:nvPr/>
          </p:nvSpPr>
          <p:spPr bwMode="auto">
            <a:xfrm flipV="1">
              <a:off x="4204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6" name="Line 464"/>
            <p:cNvSpPr>
              <a:spLocks noChangeShapeType="1"/>
            </p:cNvSpPr>
            <p:nvPr/>
          </p:nvSpPr>
          <p:spPr bwMode="auto">
            <a:xfrm flipV="1">
              <a:off x="4315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7" name="Line 465"/>
            <p:cNvSpPr>
              <a:spLocks noChangeShapeType="1"/>
            </p:cNvSpPr>
            <p:nvPr/>
          </p:nvSpPr>
          <p:spPr bwMode="auto">
            <a:xfrm flipV="1">
              <a:off x="4418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8" name="Line 466"/>
            <p:cNvSpPr>
              <a:spLocks noChangeShapeType="1"/>
            </p:cNvSpPr>
            <p:nvPr/>
          </p:nvSpPr>
          <p:spPr bwMode="auto">
            <a:xfrm flipV="1">
              <a:off x="4529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79" name="Line 467"/>
            <p:cNvSpPr>
              <a:spLocks noChangeShapeType="1"/>
            </p:cNvSpPr>
            <p:nvPr/>
          </p:nvSpPr>
          <p:spPr bwMode="auto">
            <a:xfrm flipV="1">
              <a:off x="4640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0" name="Line 468"/>
            <p:cNvSpPr>
              <a:spLocks noChangeShapeType="1"/>
            </p:cNvSpPr>
            <p:nvPr/>
          </p:nvSpPr>
          <p:spPr bwMode="auto">
            <a:xfrm flipV="1">
              <a:off x="4752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1" name="Line 469"/>
            <p:cNvSpPr>
              <a:spLocks noChangeShapeType="1"/>
            </p:cNvSpPr>
            <p:nvPr/>
          </p:nvSpPr>
          <p:spPr bwMode="auto">
            <a:xfrm flipV="1">
              <a:off x="4863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2" name="Line 470"/>
            <p:cNvSpPr>
              <a:spLocks noChangeShapeType="1"/>
            </p:cNvSpPr>
            <p:nvPr/>
          </p:nvSpPr>
          <p:spPr bwMode="auto">
            <a:xfrm flipV="1">
              <a:off x="4974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3" name="Line 471"/>
            <p:cNvSpPr>
              <a:spLocks noChangeShapeType="1"/>
            </p:cNvSpPr>
            <p:nvPr/>
          </p:nvSpPr>
          <p:spPr bwMode="auto">
            <a:xfrm flipV="1">
              <a:off x="5085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4" name="Line 472"/>
            <p:cNvSpPr>
              <a:spLocks noChangeShapeType="1"/>
            </p:cNvSpPr>
            <p:nvPr/>
          </p:nvSpPr>
          <p:spPr bwMode="auto">
            <a:xfrm flipV="1">
              <a:off x="5188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5" name="Line 473"/>
            <p:cNvSpPr>
              <a:spLocks noChangeShapeType="1"/>
            </p:cNvSpPr>
            <p:nvPr/>
          </p:nvSpPr>
          <p:spPr bwMode="auto">
            <a:xfrm flipV="1">
              <a:off x="5299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6" name="Line 474"/>
            <p:cNvSpPr>
              <a:spLocks noChangeShapeType="1"/>
            </p:cNvSpPr>
            <p:nvPr/>
          </p:nvSpPr>
          <p:spPr bwMode="auto">
            <a:xfrm flipV="1">
              <a:off x="5410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7" name="Line 475"/>
            <p:cNvSpPr>
              <a:spLocks noChangeShapeType="1"/>
            </p:cNvSpPr>
            <p:nvPr/>
          </p:nvSpPr>
          <p:spPr bwMode="auto">
            <a:xfrm flipV="1">
              <a:off x="5522" y="343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8" name="Line 476"/>
            <p:cNvSpPr>
              <a:spLocks noChangeShapeType="1"/>
            </p:cNvSpPr>
            <p:nvPr/>
          </p:nvSpPr>
          <p:spPr bwMode="auto">
            <a:xfrm flipV="1">
              <a:off x="3323" y="3267"/>
              <a:ext cx="111" cy="1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89" name="Line 477"/>
            <p:cNvSpPr>
              <a:spLocks noChangeShapeType="1"/>
            </p:cNvSpPr>
            <p:nvPr/>
          </p:nvSpPr>
          <p:spPr bwMode="auto">
            <a:xfrm flipV="1">
              <a:off x="3434" y="3238"/>
              <a:ext cx="111" cy="2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0" name="Line 478"/>
            <p:cNvSpPr>
              <a:spLocks noChangeShapeType="1"/>
            </p:cNvSpPr>
            <p:nvPr/>
          </p:nvSpPr>
          <p:spPr bwMode="auto">
            <a:xfrm flipV="1">
              <a:off x="3545" y="3219"/>
              <a:ext cx="111" cy="1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1" name="Line 479"/>
            <p:cNvSpPr>
              <a:spLocks noChangeShapeType="1"/>
            </p:cNvSpPr>
            <p:nvPr/>
          </p:nvSpPr>
          <p:spPr bwMode="auto">
            <a:xfrm flipV="1">
              <a:off x="3656" y="3181"/>
              <a:ext cx="103" cy="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2" name="Line 480"/>
            <p:cNvSpPr>
              <a:spLocks noChangeShapeType="1"/>
            </p:cNvSpPr>
            <p:nvPr/>
          </p:nvSpPr>
          <p:spPr bwMode="auto">
            <a:xfrm flipV="1">
              <a:off x="3759" y="3152"/>
              <a:ext cx="111" cy="2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3" name="Line 481"/>
            <p:cNvSpPr>
              <a:spLocks noChangeShapeType="1"/>
            </p:cNvSpPr>
            <p:nvPr/>
          </p:nvSpPr>
          <p:spPr bwMode="auto">
            <a:xfrm flipV="1">
              <a:off x="3870" y="3114"/>
              <a:ext cx="112" cy="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4" name="Line 482"/>
            <p:cNvSpPr>
              <a:spLocks noChangeShapeType="1"/>
            </p:cNvSpPr>
            <p:nvPr/>
          </p:nvSpPr>
          <p:spPr bwMode="auto">
            <a:xfrm flipV="1">
              <a:off x="3982" y="3076"/>
              <a:ext cx="111" cy="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5" name="Line 483"/>
            <p:cNvSpPr>
              <a:spLocks noChangeShapeType="1"/>
            </p:cNvSpPr>
            <p:nvPr/>
          </p:nvSpPr>
          <p:spPr bwMode="auto">
            <a:xfrm flipV="1">
              <a:off x="4093" y="3028"/>
              <a:ext cx="111" cy="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6" name="Line 484"/>
            <p:cNvSpPr>
              <a:spLocks noChangeShapeType="1"/>
            </p:cNvSpPr>
            <p:nvPr/>
          </p:nvSpPr>
          <p:spPr bwMode="auto">
            <a:xfrm flipV="1">
              <a:off x="4204" y="2980"/>
              <a:ext cx="111" cy="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7" name="Line 485"/>
            <p:cNvSpPr>
              <a:spLocks noChangeShapeType="1"/>
            </p:cNvSpPr>
            <p:nvPr/>
          </p:nvSpPr>
          <p:spPr bwMode="auto">
            <a:xfrm flipV="1">
              <a:off x="4315" y="2932"/>
              <a:ext cx="103" cy="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8" name="Line 486"/>
            <p:cNvSpPr>
              <a:spLocks noChangeShapeType="1"/>
            </p:cNvSpPr>
            <p:nvPr/>
          </p:nvSpPr>
          <p:spPr bwMode="auto">
            <a:xfrm flipV="1">
              <a:off x="4418" y="2875"/>
              <a:ext cx="111" cy="5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99" name="Line 487"/>
            <p:cNvSpPr>
              <a:spLocks noChangeShapeType="1"/>
            </p:cNvSpPr>
            <p:nvPr/>
          </p:nvSpPr>
          <p:spPr bwMode="auto">
            <a:xfrm flipV="1">
              <a:off x="4529" y="2817"/>
              <a:ext cx="111" cy="5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0" name="Line 488"/>
            <p:cNvSpPr>
              <a:spLocks noChangeShapeType="1"/>
            </p:cNvSpPr>
            <p:nvPr/>
          </p:nvSpPr>
          <p:spPr bwMode="auto">
            <a:xfrm flipV="1">
              <a:off x="4640" y="2760"/>
              <a:ext cx="112" cy="5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1" name="Line 489"/>
            <p:cNvSpPr>
              <a:spLocks noChangeShapeType="1"/>
            </p:cNvSpPr>
            <p:nvPr/>
          </p:nvSpPr>
          <p:spPr bwMode="auto">
            <a:xfrm flipV="1">
              <a:off x="4752" y="2693"/>
              <a:ext cx="111" cy="6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2" name="Line 490"/>
            <p:cNvSpPr>
              <a:spLocks noChangeShapeType="1"/>
            </p:cNvSpPr>
            <p:nvPr/>
          </p:nvSpPr>
          <p:spPr bwMode="auto">
            <a:xfrm flipV="1">
              <a:off x="4863" y="2626"/>
              <a:ext cx="111" cy="6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3" name="Line 491"/>
            <p:cNvSpPr>
              <a:spLocks noChangeShapeType="1"/>
            </p:cNvSpPr>
            <p:nvPr/>
          </p:nvSpPr>
          <p:spPr bwMode="auto">
            <a:xfrm flipV="1">
              <a:off x="4974" y="2549"/>
              <a:ext cx="111" cy="7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4" name="Line 492"/>
            <p:cNvSpPr>
              <a:spLocks noChangeShapeType="1"/>
            </p:cNvSpPr>
            <p:nvPr/>
          </p:nvSpPr>
          <p:spPr bwMode="auto">
            <a:xfrm flipV="1">
              <a:off x="5085" y="2483"/>
              <a:ext cx="103" cy="6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5" name="Line 493"/>
            <p:cNvSpPr>
              <a:spLocks noChangeShapeType="1"/>
            </p:cNvSpPr>
            <p:nvPr/>
          </p:nvSpPr>
          <p:spPr bwMode="auto">
            <a:xfrm flipV="1">
              <a:off x="5188" y="2396"/>
              <a:ext cx="111" cy="8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6" name="Line 494"/>
            <p:cNvSpPr>
              <a:spLocks noChangeShapeType="1"/>
            </p:cNvSpPr>
            <p:nvPr/>
          </p:nvSpPr>
          <p:spPr bwMode="auto">
            <a:xfrm flipV="1">
              <a:off x="5299" y="2320"/>
              <a:ext cx="111" cy="7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7" name="Line 495"/>
            <p:cNvSpPr>
              <a:spLocks noChangeShapeType="1"/>
            </p:cNvSpPr>
            <p:nvPr/>
          </p:nvSpPr>
          <p:spPr bwMode="auto">
            <a:xfrm flipV="1">
              <a:off x="5410" y="2234"/>
              <a:ext cx="112" cy="8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8" name="Line 496"/>
            <p:cNvSpPr>
              <a:spLocks noChangeShapeType="1"/>
            </p:cNvSpPr>
            <p:nvPr/>
          </p:nvSpPr>
          <p:spPr bwMode="auto">
            <a:xfrm flipV="1">
              <a:off x="3323" y="3267"/>
              <a:ext cx="111" cy="19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09" name="Line 497"/>
            <p:cNvSpPr>
              <a:spLocks noChangeShapeType="1"/>
            </p:cNvSpPr>
            <p:nvPr/>
          </p:nvSpPr>
          <p:spPr bwMode="auto">
            <a:xfrm flipV="1">
              <a:off x="3434" y="3238"/>
              <a:ext cx="111" cy="29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0" name="Line 498"/>
            <p:cNvSpPr>
              <a:spLocks noChangeShapeType="1"/>
            </p:cNvSpPr>
            <p:nvPr/>
          </p:nvSpPr>
          <p:spPr bwMode="auto">
            <a:xfrm flipV="1">
              <a:off x="3545" y="3210"/>
              <a:ext cx="111" cy="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1" name="Line 499"/>
            <p:cNvSpPr>
              <a:spLocks noChangeShapeType="1"/>
            </p:cNvSpPr>
            <p:nvPr/>
          </p:nvSpPr>
          <p:spPr bwMode="auto">
            <a:xfrm flipV="1">
              <a:off x="3656" y="3181"/>
              <a:ext cx="103" cy="29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2" name="Line 500"/>
            <p:cNvSpPr>
              <a:spLocks noChangeShapeType="1"/>
            </p:cNvSpPr>
            <p:nvPr/>
          </p:nvSpPr>
          <p:spPr bwMode="auto">
            <a:xfrm flipV="1">
              <a:off x="3759" y="3143"/>
              <a:ext cx="111" cy="3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3" name="Line 501"/>
            <p:cNvSpPr>
              <a:spLocks noChangeShapeType="1"/>
            </p:cNvSpPr>
            <p:nvPr/>
          </p:nvSpPr>
          <p:spPr bwMode="auto">
            <a:xfrm flipV="1">
              <a:off x="3870" y="3104"/>
              <a:ext cx="112" cy="39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4" name="Line 502"/>
            <p:cNvSpPr>
              <a:spLocks noChangeShapeType="1"/>
            </p:cNvSpPr>
            <p:nvPr/>
          </p:nvSpPr>
          <p:spPr bwMode="auto">
            <a:xfrm flipV="1">
              <a:off x="3982" y="3057"/>
              <a:ext cx="111" cy="4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5" name="Line 503"/>
            <p:cNvSpPr>
              <a:spLocks noChangeShapeType="1"/>
            </p:cNvSpPr>
            <p:nvPr/>
          </p:nvSpPr>
          <p:spPr bwMode="auto">
            <a:xfrm flipV="1">
              <a:off x="4093" y="2999"/>
              <a:ext cx="111" cy="5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6" name="Line 504"/>
            <p:cNvSpPr>
              <a:spLocks noChangeShapeType="1"/>
            </p:cNvSpPr>
            <p:nvPr/>
          </p:nvSpPr>
          <p:spPr bwMode="auto">
            <a:xfrm flipV="1">
              <a:off x="4204" y="2942"/>
              <a:ext cx="111" cy="5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7" name="Line 505"/>
            <p:cNvSpPr>
              <a:spLocks noChangeShapeType="1"/>
            </p:cNvSpPr>
            <p:nvPr/>
          </p:nvSpPr>
          <p:spPr bwMode="auto">
            <a:xfrm flipV="1">
              <a:off x="4315" y="2875"/>
              <a:ext cx="103" cy="6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8" name="Line 506"/>
            <p:cNvSpPr>
              <a:spLocks noChangeShapeType="1"/>
            </p:cNvSpPr>
            <p:nvPr/>
          </p:nvSpPr>
          <p:spPr bwMode="auto">
            <a:xfrm flipV="1">
              <a:off x="4418" y="2798"/>
              <a:ext cx="111" cy="7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19" name="Line 507"/>
            <p:cNvSpPr>
              <a:spLocks noChangeShapeType="1"/>
            </p:cNvSpPr>
            <p:nvPr/>
          </p:nvSpPr>
          <p:spPr bwMode="auto">
            <a:xfrm flipV="1">
              <a:off x="4529" y="2722"/>
              <a:ext cx="111" cy="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0" name="Line 508"/>
            <p:cNvSpPr>
              <a:spLocks noChangeShapeType="1"/>
            </p:cNvSpPr>
            <p:nvPr/>
          </p:nvSpPr>
          <p:spPr bwMode="auto">
            <a:xfrm flipV="1">
              <a:off x="4640" y="2626"/>
              <a:ext cx="112" cy="9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1" name="Line 509"/>
            <p:cNvSpPr>
              <a:spLocks noChangeShapeType="1"/>
            </p:cNvSpPr>
            <p:nvPr/>
          </p:nvSpPr>
          <p:spPr bwMode="auto">
            <a:xfrm flipV="1">
              <a:off x="4752" y="2530"/>
              <a:ext cx="111" cy="9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2" name="Line 510"/>
            <p:cNvSpPr>
              <a:spLocks noChangeShapeType="1"/>
            </p:cNvSpPr>
            <p:nvPr/>
          </p:nvSpPr>
          <p:spPr bwMode="auto">
            <a:xfrm flipV="1">
              <a:off x="4863" y="2425"/>
              <a:ext cx="111" cy="10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3" name="Line 511"/>
            <p:cNvSpPr>
              <a:spLocks noChangeShapeType="1"/>
            </p:cNvSpPr>
            <p:nvPr/>
          </p:nvSpPr>
          <p:spPr bwMode="auto">
            <a:xfrm flipV="1">
              <a:off x="4974" y="2310"/>
              <a:ext cx="111" cy="11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4" name="Line 512"/>
            <p:cNvSpPr>
              <a:spLocks noChangeShapeType="1"/>
            </p:cNvSpPr>
            <p:nvPr/>
          </p:nvSpPr>
          <p:spPr bwMode="auto">
            <a:xfrm flipV="1">
              <a:off x="5085" y="2186"/>
              <a:ext cx="103" cy="12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5" name="Line 513"/>
            <p:cNvSpPr>
              <a:spLocks noChangeShapeType="1"/>
            </p:cNvSpPr>
            <p:nvPr/>
          </p:nvSpPr>
          <p:spPr bwMode="auto">
            <a:xfrm flipV="1">
              <a:off x="5188" y="2062"/>
              <a:ext cx="111" cy="12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6" name="Line 514"/>
            <p:cNvSpPr>
              <a:spLocks noChangeShapeType="1"/>
            </p:cNvSpPr>
            <p:nvPr/>
          </p:nvSpPr>
          <p:spPr bwMode="auto">
            <a:xfrm flipV="1">
              <a:off x="5299" y="1918"/>
              <a:ext cx="111" cy="1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7" name="Line 515"/>
            <p:cNvSpPr>
              <a:spLocks noChangeShapeType="1"/>
            </p:cNvSpPr>
            <p:nvPr/>
          </p:nvSpPr>
          <p:spPr bwMode="auto">
            <a:xfrm flipV="1">
              <a:off x="5410" y="1765"/>
              <a:ext cx="112" cy="153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8" name="Line 516"/>
            <p:cNvSpPr>
              <a:spLocks noChangeShapeType="1"/>
            </p:cNvSpPr>
            <p:nvPr/>
          </p:nvSpPr>
          <p:spPr bwMode="auto">
            <a:xfrm flipV="1">
              <a:off x="3323" y="3267"/>
              <a:ext cx="111" cy="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29" name="Line 517"/>
            <p:cNvSpPr>
              <a:spLocks noChangeShapeType="1"/>
            </p:cNvSpPr>
            <p:nvPr/>
          </p:nvSpPr>
          <p:spPr bwMode="auto">
            <a:xfrm flipV="1">
              <a:off x="3434" y="3238"/>
              <a:ext cx="111" cy="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0" name="Line 518"/>
            <p:cNvSpPr>
              <a:spLocks noChangeShapeType="1"/>
            </p:cNvSpPr>
            <p:nvPr/>
          </p:nvSpPr>
          <p:spPr bwMode="auto">
            <a:xfrm flipV="1">
              <a:off x="3545" y="3210"/>
              <a:ext cx="111" cy="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1" name="Line 519"/>
            <p:cNvSpPr>
              <a:spLocks noChangeShapeType="1"/>
            </p:cNvSpPr>
            <p:nvPr/>
          </p:nvSpPr>
          <p:spPr bwMode="auto">
            <a:xfrm flipV="1">
              <a:off x="3656" y="3181"/>
              <a:ext cx="103" cy="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2" name="Line 520"/>
            <p:cNvSpPr>
              <a:spLocks noChangeShapeType="1"/>
            </p:cNvSpPr>
            <p:nvPr/>
          </p:nvSpPr>
          <p:spPr bwMode="auto">
            <a:xfrm flipV="1">
              <a:off x="3759" y="3143"/>
              <a:ext cx="111" cy="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3" name="Line 521"/>
            <p:cNvSpPr>
              <a:spLocks noChangeShapeType="1"/>
            </p:cNvSpPr>
            <p:nvPr/>
          </p:nvSpPr>
          <p:spPr bwMode="auto">
            <a:xfrm flipV="1">
              <a:off x="3870" y="3104"/>
              <a:ext cx="112" cy="3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4" name="Line 522"/>
            <p:cNvSpPr>
              <a:spLocks noChangeShapeType="1"/>
            </p:cNvSpPr>
            <p:nvPr/>
          </p:nvSpPr>
          <p:spPr bwMode="auto">
            <a:xfrm flipV="1">
              <a:off x="3982" y="3047"/>
              <a:ext cx="111" cy="5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5" name="Line 523"/>
            <p:cNvSpPr>
              <a:spLocks noChangeShapeType="1"/>
            </p:cNvSpPr>
            <p:nvPr/>
          </p:nvSpPr>
          <p:spPr bwMode="auto">
            <a:xfrm flipV="1">
              <a:off x="4093" y="2999"/>
              <a:ext cx="111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6" name="Line 524"/>
            <p:cNvSpPr>
              <a:spLocks noChangeShapeType="1"/>
            </p:cNvSpPr>
            <p:nvPr/>
          </p:nvSpPr>
          <p:spPr bwMode="auto">
            <a:xfrm flipV="1">
              <a:off x="4204" y="2932"/>
              <a:ext cx="111" cy="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7" name="Line 525"/>
            <p:cNvSpPr>
              <a:spLocks noChangeShapeType="1"/>
            </p:cNvSpPr>
            <p:nvPr/>
          </p:nvSpPr>
          <p:spPr bwMode="auto">
            <a:xfrm flipV="1">
              <a:off x="4315" y="2856"/>
              <a:ext cx="103" cy="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8" name="Line 526"/>
            <p:cNvSpPr>
              <a:spLocks noChangeShapeType="1"/>
            </p:cNvSpPr>
            <p:nvPr/>
          </p:nvSpPr>
          <p:spPr bwMode="auto">
            <a:xfrm flipV="1">
              <a:off x="4418" y="2779"/>
              <a:ext cx="111" cy="7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39" name="Line 527"/>
            <p:cNvSpPr>
              <a:spLocks noChangeShapeType="1"/>
            </p:cNvSpPr>
            <p:nvPr/>
          </p:nvSpPr>
          <p:spPr bwMode="auto">
            <a:xfrm flipV="1">
              <a:off x="4529" y="2693"/>
              <a:ext cx="111" cy="8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0" name="Line 528"/>
            <p:cNvSpPr>
              <a:spLocks noChangeShapeType="1"/>
            </p:cNvSpPr>
            <p:nvPr/>
          </p:nvSpPr>
          <p:spPr bwMode="auto">
            <a:xfrm flipV="1">
              <a:off x="4640" y="2588"/>
              <a:ext cx="112" cy="10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1" name="Line 529"/>
            <p:cNvSpPr>
              <a:spLocks noChangeShapeType="1"/>
            </p:cNvSpPr>
            <p:nvPr/>
          </p:nvSpPr>
          <p:spPr bwMode="auto">
            <a:xfrm flipV="1">
              <a:off x="4752" y="2473"/>
              <a:ext cx="111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2" name="Line 530"/>
            <p:cNvSpPr>
              <a:spLocks noChangeShapeType="1"/>
            </p:cNvSpPr>
            <p:nvPr/>
          </p:nvSpPr>
          <p:spPr bwMode="auto">
            <a:xfrm flipV="1">
              <a:off x="4863" y="2358"/>
              <a:ext cx="111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3" name="Line 531"/>
            <p:cNvSpPr>
              <a:spLocks noChangeShapeType="1"/>
            </p:cNvSpPr>
            <p:nvPr/>
          </p:nvSpPr>
          <p:spPr bwMode="auto">
            <a:xfrm flipV="1">
              <a:off x="4974" y="2215"/>
              <a:ext cx="111" cy="1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4" name="Line 532"/>
            <p:cNvSpPr>
              <a:spLocks noChangeShapeType="1"/>
            </p:cNvSpPr>
            <p:nvPr/>
          </p:nvSpPr>
          <p:spPr bwMode="auto">
            <a:xfrm flipV="1">
              <a:off x="5085" y="2071"/>
              <a:ext cx="103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5" name="Line 533"/>
            <p:cNvSpPr>
              <a:spLocks noChangeShapeType="1"/>
            </p:cNvSpPr>
            <p:nvPr/>
          </p:nvSpPr>
          <p:spPr bwMode="auto">
            <a:xfrm flipV="1">
              <a:off x="5188" y="1909"/>
              <a:ext cx="111" cy="1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6" name="Line 534"/>
            <p:cNvSpPr>
              <a:spLocks noChangeShapeType="1"/>
            </p:cNvSpPr>
            <p:nvPr/>
          </p:nvSpPr>
          <p:spPr bwMode="auto">
            <a:xfrm flipV="1">
              <a:off x="5299" y="1727"/>
              <a:ext cx="111" cy="18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7" name="Line 535"/>
            <p:cNvSpPr>
              <a:spLocks noChangeShapeType="1"/>
            </p:cNvSpPr>
            <p:nvPr/>
          </p:nvSpPr>
          <p:spPr bwMode="auto">
            <a:xfrm flipV="1">
              <a:off x="5410" y="1526"/>
              <a:ext cx="112" cy="20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8" name="Line 536"/>
            <p:cNvSpPr>
              <a:spLocks noChangeShapeType="1"/>
            </p:cNvSpPr>
            <p:nvPr/>
          </p:nvSpPr>
          <p:spPr bwMode="auto">
            <a:xfrm flipV="1">
              <a:off x="3323" y="3267"/>
              <a:ext cx="111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49" name="Line 537"/>
            <p:cNvSpPr>
              <a:spLocks noChangeShapeType="1"/>
            </p:cNvSpPr>
            <p:nvPr/>
          </p:nvSpPr>
          <p:spPr bwMode="auto">
            <a:xfrm flipV="1">
              <a:off x="3434" y="3238"/>
              <a:ext cx="111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0" name="Line 538"/>
            <p:cNvSpPr>
              <a:spLocks noChangeShapeType="1"/>
            </p:cNvSpPr>
            <p:nvPr/>
          </p:nvSpPr>
          <p:spPr bwMode="auto">
            <a:xfrm flipV="1">
              <a:off x="3545" y="3210"/>
              <a:ext cx="111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1" name="Line 539"/>
            <p:cNvSpPr>
              <a:spLocks noChangeShapeType="1"/>
            </p:cNvSpPr>
            <p:nvPr/>
          </p:nvSpPr>
          <p:spPr bwMode="auto">
            <a:xfrm flipV="1">
              <a:off x="3656" y="3181"/>
              <a:ext cx="103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2" name="Line 540"/>
            <p:cNvSpPr>
              <a:spLocks noChangeShapeType="1"/>
            </p:cNvSpPr>
            <p:nvPr/>
          </p:nvSpPr>
          <p:spPr bwMode="auto">
            <a:xfrm flipV="1">
              <a:off x="3759" y="3143"/>
              <a:ext cx="111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3" name="Line 541"/>
            <p:cNvSpPr>
              <a:spLocks noChangeShapeType="1"/>
            </p:cNvSpPr>
            <p:nvPr/>
          </p:nvSpPr>
          <p:spPr bwMode="auto">
            <a:xfrm flipV="1">
              <a:off x="3870" y="3104"/>
              <a:ext cx="112" cy="3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4" name="Line 542"/>
            <p:cNvSpPr>
              <a:spLocks noChangeShapeType="1"/>
            </p:cNvSpPr>
            <p:nvPr/>
          </p:nvSpPr>
          <p:spPr bwMode="auto">
            <a:xfrm flipV="1">
              <a:off x="3982" y="3047"/>
              <a:ext cx="111" cy="5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5" name="Line 543"/>
            <p:cNvSpPr>
              <a:spLocks noChangeShapeType="1"/>
            </p:cNvSpPr>
            <p:nvPr/>
          </p:nvSpPr>
          <p:spPr bwMode="auto">
            <a:xfrm flipV="1">
              <a:off x="4093" y="2990"/>
              <a:ext cx="111" cy="5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6" name="Line 544"/>
            <p:cNvSpPr>
              <a:spLocks noChangeShapeType="1"/>
            </p:cNvSpPr>
            <p:nvPr/>
          </p:nvSpPr>
          <p:spPr bwMode="auto">
            <a:xfrm flipV="1">
              <a:off x="4204" y="2932"/>
              <a:ext cx="111" cy="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7" name="Line 545"/>
            <p:cNvSpPr>
              <a:spLocks noChangeShapeType="1"/>
            </p:cNvSpPr>
            <p:nvPr/>
          </p:nvSpPr>
          <p:spPr bwMode="auto">
            <a:xfrm flipV="1">
              <a:off x="4315" y="2856"/>
              <a:ext cx="103" cy="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8" name="Line 546"/>
            <p:cNvSpPr>
              <a:spLocks noChangeShapeType="1"/>
            </p:cNvSpPr>
            <p:nvPr/>
          </p:nvSpPr>
          <p:spPr bwMode="auto">
            <a:xfrm flipV="1">
              <a:off x="4418" y="2770"/>
              <a:ext cx="111" cy="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59" name="Line 547"/>
            <p:cNvSpPr>
              <a:spLocks noChangeShapeType="1"/>
            </p:cNvSpPr>
            <p:nvPr/>
          </p:nvSpPr>
          <p:spPr bwMode="auto">
            <a:xfrm flipV="1">
              <a:off x="4529" y="2683"/>
              <a:ext cx="111" cy="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0" name="Line 548"/>
            <p:cNvSpPr>
              <a:spLocks noChangeShapeType="1"/>
            </p:cNvSpPr>
            <p:nvPr/>
          </p:nvSpPr>
          <p:spPr bwMode="auto">
            <a:xfrm flipV="1">
              <a:off x="4640" y="2578"/>
              <a:ext cx="112" cy="1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1" name="Line 549"/>
            <p:cNvSpPr>
              <a:spLocks noChangeShapeType="1"/>
            </p:cNvSpPr>
            <p:nvPr/>
          </p:nvSpPr>
          <p:spPr bwMode="auto">
            <a:xfrm flipV="1">
              <a:off x="4752" y="2454"/>
              <a:ext cx="111" cy="1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2" name="Line 550"/>
            <p:cNvSpPr>
              <a:spLocks noChangeShapeType="1"/>
            </p:cNvSpPr>
            <p:nvPr/>
          </p:nvSpPr>
          <p:spPr bwMode="auto">
            <a:xfrm flipV="1">
              <a:off x="4863" y="2329"/>
              <a:ext cx="111" cy="1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3" name="Line 551"/>
            <p:cNvSpPr>
              <a:spLocks noChangeShapeType="1"/>
            </p:cNvSpPr>
            <p:nvPr/>
          </p:nvSpPr>
          <p:spPr bwMode="auto">
            <a:xfrm flipV="1">
              <a:off x="4974" y="2176"/>
              <a:ext cx="111" cy="1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4" name="Line 552"/>
            <p:cNvSpPr>
              <a:spLocks noChangeShapeType="1"/>
            </p:cNvSpPr>
            <p:nvPr/>
          </p:nvSpPr>
          <p:spPr bwMode="auto">
            <a:xfrm flipV="1">
              <a:off x="5085" y="2014"/>
              <a:ext cx="103" cy="1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5" name="Line 553"/>
            <p:cNvSpPr>
              <a:spLocks noChangeShapeType="1"/>
            </p:cNvSpPr>
            <p:nvPr/>
          </p:nvSpPr>
          <p:spPr bwMode="auto">
            <a:xfrm flipV="1">
              <a:off x="5188" y="1832"/>
              <a:ext cx="11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6" name="Line 554"/>
            <p:cNvSpPr>
              <a:spLocks noChangeShapeType="1"/>
            </p:cNvSpPr>
            <p:nvPr/>
          </p:nvSpPr>
          <p:spPr bwMode="auto">
            <a:xfrm flipV="1">
              <a:off x="5299" y="1622"/>
              <a:ext cx="111" cy="2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7" name="Line 555"/>
            <p:cNvSpPr>
              <a:spLocks noChangeShapeType="1"/>
            </p:cNvSpPr>
            <p:nvPr/>
          </p:nvSpPr>
          <p:spPr bwMode="auto">
            <a:xfrm flipV="1">
              <a:off x="5410" y="1392"/>
              <a:ext cx="112" cy="2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68" name="Rectangle 556"/>
            <p:cNvSpPr>
              <a:spLocks noChangeArrowheads="1"/>
            </p:cNvSpPr>
            <p:nvPr/>
          </p:nvSpPr>
          <p:spPr bwMode="auto">
            <a:xfrm>
              <a:off x="3497" y="847"/>
              <a:ext cx="14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00"/>
                  </a:solidFill>
                  <a:latin typeface="Arial" charset="0"/>
                </a:rPr>
                <a:t>Taylor </a:t>
              </a:r>
              <a:r>
                <a:rPr lang="zh-CN" altLang="en-US" sz="1900" b="1">
                  <a:solidFill>
                    <a:srgbClr val="000000"/>
                  </a:solidFill>
                  <a:latin typeface="Arial" charset="0"/>
                </a:rPr>
                <a:t>展开求</a:t>
              </a:r>
              <a:r>
                <a:rPr lang="en-US" altLang="zh-CN" sz="1900" b="1">
                  <a:solidFill>
                    <a:srgbClr val="000000"/>
                  </a:solidFill>
                  <a:latin typeface="Arial" charset="0"/>
                </a:rPr>
                <a:t>ODE</a:t>
              </a:r>
              <a:r>
                <a:rPr lang="zh-CN" altLang="en-US" sz="1900" b="1">
                  <a:solidFill>
                    <a:srgbClr val="000000"/>
                  </a:solidFill>
                  <a:latin typeface="Arial" charset="0"/>
                </a:rPr>
                <a:t>例</a:t>
              </a:r>
              <a:endParaRPr lang="zh-CN" altLang="en-US"/>
            </a:p>
          </p:txBody>
        </p:sp>
        <p:sp>
          <p:nvSpPr>
            <p:cNvPr id="321069" name="Rectangle 557"/>
            <p:cNvSpPr>
              <a:spLocks noChangeArrowheads="1"/>
            </p:cNvSpPr>
            <p:nvPr/>
          </p:nvSpPr>
          <p:spPr bwMode="auto">
            <a:xfrm>
              <a:off x="3021" y="3382"/>
              <a:ext cx="2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0.00</a:t>
              </a:r>
              <a:endParaRPr lang="en-US" altLang="zh-CN"/>
            </a:p>
          </p:txBody>
        </p:sp>
        <p:sp>
          <p:nvSpPr>
            <p:cNvPr id="321070" name="Rectangle 558"/>
            <p:cNvSpPr>
              <a:spLocks noChangeArrowheads="1"/>
            </p:cNvSpPr>
            <p:nvPr/>
          </p:nvSpPr>
          <p:spPr bwMode="auto">
            <a:xfrm>
              <a:off x="3021" y="3028"/>
              <a:ext cx="2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2.00</a:t>
              </a:r>
              <a:endParaRPr lang="en-US" altLang="zh-CN"/>
            </a:p>
          </p:txBody>
        </p:sp>
        <p:sp>
          <p:nvSpPr>
            <p:cNvPr id="321071" name="Rectangle 559"/>
            <p:cNvSpPr>
              <a:spLocks noChangeArrowheads="1"/>
            </p:cNvSpPr>
            <p:nvPr/>
          </p:nvSpPr>
          <p:spPr bwMode="auto">
            <a:xfrm>
              <a:off x="3021" y="2683"/>
              <a:ext cx="2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4.00</a:t>
              </a:r>
              <a:endParaRPr lang="en-US" altLang="zh-CN"/>
            </a:p>
          </p:txBody>
        </p:sp>
        <p:sp>
          <p:nvSpPr>
            <p:cNvPr id="321072" name="Rectangle 560"/>
            <p:cNvSpPr>
              <a:spLocks noChangeArrowheads="1"/>
            </p:cNvSpPr>
            <p:nvPr/>
          </p:nvSpPr>
          <p:spPr bwMode="auto">
            <a:xfrm>
              <a:off x="3021" y="2329"/>
              <a:ext cx="2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6.00</a:t>
              </a:r>
              <a:endParaRPr lang="en-US" altLang="zh-CN"/>
            </a:p>
          </p:txBody>
        </p:sp>
        <p:sp>
          <p:nvSpPr>
            <p:cNvPr id="321073" name="Rectangle 561"/>
            <p:cNvSpPr>
              <a:spLocks noChangeArrowheads="1"/>
            </p:cNvSpPr>
            <p:nvPr/>
          </p:nvSpPr>
          <p:spPr bwMode="auto">
            <a:xfrm>
              <a:off x="3021" y="1975"/>
              <a:ext cx="2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8.00</a:t>
              </a:r>
              <a:endParaRPr lang="en-US" altLang="zh-CN"/>
            </a:p>
          </p:txBody>
        </p:sp>
        <p:sp>
          <p:nvSpPr>
            <p:cNvPr id="321074" name="Rectangle 562"/>
            <p:cNvSpPr>
              <a:spLocks noChangeArrowheads="1"/>
            </p:cNvSpPr>
            <p:nvPr/>
          </p:nvSpPr>
          <p:spPr bwMode="auto">
            <a:xfrm>
              <a:off x="2958" y="1631"/>
              <a:ext cx="3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10.00</a:t>
              </a:r>
              <a:endParaRPr lang="en-US" altLang="zh-CN"/>
            </a:p>
          </p:txBody>
        </p:sp>
        <p:sp>
          <p:nvSpPr>
            <p:cNvPr id="321075" name="Rectangle 563"/>
            <p:cNvSpPr>
              <a:spLocks noChangeArrowheads="1"/>
            </p:cNvSpPr>
            <p:nvPr/>
          </p:nvSpPr>
          <p:spPr bwMode="auto">
            <a:xfrm>
              <a:off x="2958" y="1277"/>
              <a:ext cx="3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12.00</a:t>
              </a:r>
              <a:endParaRPr lang="en-US" altLang="zh-CN"/>
            </a:p>
          </p:txBody>
        </p:sp>
        <p:sp>
          <p:nvSpPr>
            <p:cNvPr id="321076" name="Rectangle 564"/>
            <p:cNvSpPr>
              <a:spLocks noChangeArrowheads="1"/>
            </p:cNvSpPr>
            <p:nvPr/>
          </p:nvSpPr>
          <p:spPr bwMode="auto">
            <a:xfrm>
              <a:off x="3291" y="3573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CN"/>
            </a:p>
          </p:txBody>
        </p:sp>
        <p:sp>
          <p:nvSpPr>
            <p:cNvPr id="321077" name="Rectangle 565"/>
            <p:cNvSpPr>
              <a:spLocks noChangeArrowheads="1"/>
            </p:cNvSpPr>
            <p:nvPr/>
          </p:nvSpPr>
          <p:spPr bwMode="auto">
            <a:xfrm>
              <a:off x="3791" y="3573"/>
              <a:ext cx="20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0.5</a:t>
              </a:r>
              <a:endParaRPr lang="en-US" altLang="zh-CN"/>
            </a:p>
          </p:txBody>
        </p:sp>
        <p:sp>
          <p:nvSpPr>
            <p:cNvPr id="321078" name="Rectangle 566"/>
            <p:cNvSpPr>
              <a:spLocks noChangeArrowheads="1"/>
            </p:cNvSpPr>
            <p:nvPr/>
          </p:nvSpPr>
          <p:spPr bwMode="auto">
            <a:xfrm>
              <a:off x="4394" y="3573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/>
            </a:p>
          </p:txBody>
        </p:sp>
        <p:sp>
          <p:nvSpPr>
            <p:cNvPr id="321079" name="Rectangle 567"/>
            <p:cNvSpPr>
              <a:spLocks noChangeArrowheads="1"/>
            </p:cNvSpPr>
            <p:nvPr/>
          </p:nvSpPr>
          <p:spPr bwMode="auto">
            <a:xfrm>
              <a:off x="4894" y="3573"/>
              <a:ext cx="20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1.5</a:t>
              </a:r>
              <a:endParaRPr lang="en-US" altLang="zh-CN"/>
            </a:p>
          </p:txBody>
        </p:sp>
        <p:sp>
          <p:nvSpPr>
            <p:cNvPr id="321080" name="Rectangle 568"/>
            <p:cNvSpPr>
              <a:spLocks noChangeArrowheads="1"/>
            </p:cNvSpPr>
            <p:nvPr/>
          </p:nvSpPr>
          <p:spPr bwMode="auto">
            <a:xfrm>
              <a:off x="5490" y="3573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/>
            </a:p>
          </p:txBody>
        </p:sp>
        <p:sp>
          <p:nvSpPr>
            <p:cNvPr id="321081" name="Rectangle 569"/>
            <p:cNvSpPr>
              <a:spLocks noChangeArrowheads="1"/>
            </p:cNvSpPr>
            <p:nvPr/>
          </p:nvSpPr>
          <p:spPr bwMode="auto">
            <a:xfrm>
              <a:off x="4368" y="3744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altLang="zh-CN" sz="2800" i="1"/>
            </a:p>
          </p:txBody>
        </p:sp>
        <p:sp>
          <p:nvSpPr>
            <p:cNvPr id="321082" name="Rectangle 570"/>
            <p:cNvSpPr>
              <a:spLocks noChangeArrowheads="1"/>
            </p:cNvSpPr>
            <p:nvPr/>
          </p:nvSpPr>
          <p:spPr bwMode="auto">
            <a:xfrm rot="16200000">
              <a:off x="2837" y="23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altLang="zh-CN" sz="2800" i="1"/>
            </a:p>
          </p:txBody>
        </p:sp>
        <p:sp>
          <p:nvSpPr>
            <p:cNvPr id="321083" name="Rectangle 571"/>
            <p:cNvSpPr>
              <a:spLocks noChangeArrowheads="1"/>
            </p:cNvSpPr>
            <p:nvPr/>
          </p:nvSpPr>
          <p:spPr bwMode="auto">
            <a:xfrm>
              <a:off x="3456" y="1440"/>
              <a:ext cx="992" cy="84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84" name="Line 572"/>
            <p:cNvSpPr>
              <a:spLocks noChangeShapeType="1"/>
            </p:cNvSpPr>
            <p:nvPr/>
          </p:nvSpPr>
          <p:spPr bwMode="auto">
            <a:xfrm>
              <a:off x="3505" y="1545"/>
              <a:ext cx="191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85" name="Rectangle 573"/>
            <p:cNvSpPr>
              <a:spLocks noChangeArrowheads="1"/>
            </p:cNvSpPr>
            <p:nvPr/>
          </p:nvSpPr>
          <p:spPr bwMode="auto">
            <a:xfrm>
              <a:off x="3728" y="1468"/>
              <a:ext cx="27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Arial" charset="0"/>
                </a:rPr>
                <a:t>二阶</a:t>
              </a:r>
              <a:endParaRPr lang="zh-CN" altLang="en-US"/>
            </a:p>
          </p:txBody>
        </p:sp>
        <p:sp>
          <p:nvSpPr>
            <p:cNvPr id="321086" name="Line 574"/>
            <p:cNvSpPr>
              <a:spLocks noChangeShapeType="1"/>
            </p:cNvSpPr>
            <p:nvPr/>
          </p:nvSpPr>
          <p:spPr bwMode="auto">
            <a:xfrm>
              <a:off x="3505" y="1755"/>
              <a:ext cx="191" cy="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87" name="Rectangle 575"/>
            <p:cNvSpPr>
              <a:spLocks noChangeArrowheads="1"/>
            </p:cNvSpPr>
            <p:nvPr/>
          </p:nvSpPr>
          <p:spPr bwMode="auto">
            <a:xfrm>
              <a:off x="3728" y="1679"/>
              <a:ext cx="27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Arial" charset="0"/>
                </a:rPr>
                <a:t>三阶</a:t>
              </a:r>
              <a:endParaRPr lang="zh-CN" altLang="en-US"/>
            </a:p>
          </p:txBody>
        </p:sp>
        <p:sp>
          <p:nvSpPr>
            <p:cNvPr id="321088" name="Line 576"/>
            <p:cNvSpPr>
              <a:spLocks noChangeShapeType="1"/>
            </p:cNvSpPr>
            <p:nvPr/>
          </p:nvSpPr>
          <p:spPr bwMode="auto">
            <a:xfrm>
              <a:off x="3505" y="1966"/>
              <a:ext cx="191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89" name="Rectangle 577"/>
            <p:cNvSpPr>
              <a:spLocks noChangeArrowheads="1"/>
            </p:cNvSpPr>
            <p:nvPr/>
          </p:nvSpPr>
          <p:spPr bwMode="auto">
            <a:xfrm>
              <a:off x="3728" y="1889"/>
              <a:ext cx="27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Arial" charset="0"/>
                </a:rPr>
                <a:t>四阶</a:t>
              </a:r>
              <a:endParaRPr lang="zh-CN" altLang="en-US"/>
            </a:p>
          </p:txBody>
        </p:sp>
        <p:sp>
          <p:nvSpPr>
            <p:cNvPr id="321090" name="Line 578"/>
            <p:cNvSpPr>
              <a:spLocks noChangeShapeType="1"/>
            </p:cNvSpPr>
            <p:nvPr/>
          </p:nvSpPr>
          <p:spPr bwMode="auto">
            <a:xfrm>
              <a:off x="3505" y="2176"/>
              <a:ext cx="19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91" name="Rectangle 579"/>
            <p:cNvSpPr>
              <a:spLocks noChangeArrowheads="1"/>
            </p:cNvSpPr>
            <p:nvPr/>
          </p:nvSpPr>
          <p:spPr bwMode="auto">
            <a:xfrm>
              <a:off x="3728" y="2100"/>
              <a:ext cx="40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Arial" charset="0"/>
                </a:rPr>
                <a:t>分析解</a:t>
              </a:r>
              <a:endParaRPr lang="zh-CN" altLang="en-US"/>
            </a:p>
          </p:txBody>
        </p:sp>
        <p:sp>
          <p:nvSpPr>
            <p:cNvPr id="321092" name="Rectangle 580"/>
            <p:cNvSpPr>
              <a:spLocks noChangeArrowheads="1"/>
            </p:cNvSpPr>
            <p:nvPr/>
          </p:nvSpPr>
          <p:spPr bwMode="auto">
            <a:xfrm>
              <a:off x="2680" y="732"/>
              <a:ext cx="2984" cy="334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21093" name="Object 581"/>
          <p:cNvGraphicFramePr>
            <a:graphicFrameLocks noChangeAspect="1"/>
          </p:cNvGraphicFramePr>
          <p:nvPr/>
        </p:nvGraphicFramePr>
        <p:xfrm>
          <a:off x="107695" y="1055219"/>
          <a:ext cx="3789999" cy="4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2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5" y="1055219"/>
                        <a:ext cx="3789999" cy="415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14205"/>
              </p:ext>
            </p:extLst>
          </p:nvPr>
        </p:nvGraphicFramePr>
        <p:xfrm>
          <a:off x="7429520" y="204441"/>
          <a:ext cx="14462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3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204441"/>
                        <a:ext cx="1446212" cy="77628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50000"/>
                        </a:srgbClr>
                      </a:solidFill>
                      <a:ln w="2857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Taylor</a:t>
            </a:r>
            <a:r>
              <a:rPr lang="zh-CN" altLang="en-US" sz="5400" b="1">
                <a:solidFill>
                  <a:srgbClr val="0000FF"/>
                </a:solidFill>
              </a:rPr>
              <a:t>展开方法</a:t>
            </a:r>
          </a:p>
        </p:txBody>
      </p:sp>
      <p:graphicFrame>
        <p:nvGraphicFramePr>
          <p:cNvPr id="323138" name="Object 578"/>
          <p:cNvGraphicFramePr>
            <a:graphicFrameLocks noChangeAspect="1"/>
          </p:cNvGraphicFramePr>
          <p:nvPr/>
        </p:nvGraphicFramePr>
        <p:xfrm>
          <a:off x="642910" y="1214422"/>
          <a:ext cx="679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5" name="Equation" r:id="rId3" imgW="2463480" imgH="215640" progId="Equation.DSMT4">
                  <p:embed/>
                </p:oleObj>
              </mc:Choice>
              <mc:Fallback>
                <p:oleObj name="Equation" r:id="rId3" imgW="2463480" imgH="215640" progId="Equation.DSMT4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214422"/>
                        <a:ext cx="679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139" name="Object 579"/>
          <p:cNvGraphicFramePr>
            <a:graphicFrameLocks noChangeAspect="1"/>
          </p:cNvGraphicFramePr>
          <p:nvPr/>
        </p:nvGraphicFramePr>
        <p:xfrm>
          <a:off x="1285852" y="1857364"/>
          <a:ext cx="46021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6" name="Equation" r:id="rId5" imgW="2171520" imgH="482400" progId="Equation.DSMT4">
                  <p:embed/>
                </p:oleObj>
              </mc:Choice>
              <mc:Fallback>
                <p:oleObj name="Equation" r:id="rId5" imgW="2171520" imgH="482400" progId="Equation.DSMT4">
                  <p:embed/>
                  <p:pic>
                    <p:nvPicPr>
                      <p:cNvPr id="0" name="Picture 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857364"/>
                        <a:ext cx="460216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141" name="Rectangle 581"/>
          <p:cNvSpPr>
            <a:spLocks noChangeArrowheads="1"/>
          </p:cNvSpPr>
          <p:nvPr/>
        </p:nvSpPr>
        <p:spPr bwMode="auto">
          <a:xfrm>
            <a:off x="762000" y="17526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23142" name="Object 582"/>
          <p:cNvGraphicFramePr>
            <a:graphicFrameLocks noChangeAspect="1"/>
          </p:cNvGraphicFramePr>
          <p:nvPr/>
        </p:nvGraphicFramePr>
        <p:xfrm>
          <a:off x="1295400" y="3530600"/>
          <a:ext cx="563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7" name="Equation" r:id="rId7" imgW="2705040" imgH="863280" progId="Equation.3">
                  <p:embed/>
                </p:oleObj>
              </mc:Choice>
              <mc:Fallback>
                <p:oleObj name="Equation" r:id="rId7" imgW="2705040" imgH="863280" progId="Equation.3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30600"/>
                        <a:ext cx="5638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143" name="Object 583"/>
          <p:cNvGraphicFramePr>
            <a:graphicFrameLocks noChangeAspect="1"/>
          </p:cNvGraphicFramePr>
          <p:nvPr/>
        </p:nvGraphicFramePr>
        <p:xfrm>
          <a:off x="1219200" y="3036888"/>
          <a:ext cx="1371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8" name="Equation" r:id="rId9" imgW="711000" imgH="203040" progId="Equation.3">
                  <p:embed/>
                </p:oleObj>
              </mc:Choice>
              <mc:Fallback>
                <p:oleObj name="Equation" r:id="rId9" imgW="711000" imgH="203040" progId="Equation.3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36888"/>
                        <a:ext cx="13716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144" name="Object 584"/>
          <p:cNvGraphicFramePr>
            <a:graphicFrameLocks noChangeAspect="1"/>
          </p:cNvGraphicFramePr>
          <p:nvPr/>
        </p:nvGraphicFramePr>
        <p:xfrm>
          <a:off x="1071538" y="5572140"/>
          <a:ext cx="4889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9" name="Equation" r:id="rId11" imgW="2234880" imgH="203040" progId="Equation.DSMT4">
                  <p:embed/>
                </p:oleObj>
              </mc:Choice>
              <mc:Fallback>
                <p:oleObj name="Equation" r:id="rId11" imgW="2234880" imgH="203040" progId="Equation.DSMT4">
                  <p:embed/>
                  <p:pic>
                    <p:nvPicPr>
                      <p:cNvPr id="0" name="Picture 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572140"/>
                        <a:ext cx="48895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21542" name="Object 1030"/>
          <p:cNvGraphicFramePr>
            <a:graphicFrameLocks noChangeAspect="1"/>
          </p:cNvGraphicFramePr>
          <p:nvPr/>
        </p:nvGraphicFramePr>
        <p:xfrm>
          <a:off x="357158" y="1214422"/>
          <a:ext cx="8464980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7" name="Equation" r:id="rId3" imgW="4419360" imgH="711000" progId="Equation.DSMT4">
                  <p:embed/>
                </p:oleObj>
              </mc:Choice>
              <mc:Fallback>
                <p:oleObj name="Equation" r:id="rId3" imgW="4419360" imgH="711000" progId="Equation.DSMT4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214422"/>
                        <a:ext cx="8464980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1031"/>
          <p:cNvGraphicFramePr>
            <a:graphicFrameLocks noChangeAspect="1"/>
          </p:cNvGraphicFramePr>
          <p:nvPr/>
        </p:nvGraphicFramePr>
        <p:xfrm>
          <a:off x="947734" y="2643182"/>
          <a:ext cx="3124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8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4" y="2643182"/>
                        <a:ext cx="3124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1547" name="Group 1035"/>
          <p:cNvGrpSpPr>
            <a:grpSpLocks/>
          </p:cNvGrpSpPr>
          <p:nvPr/>
        </p:nvGrpSpPr>
        <p:grpSpPr bwMode="auto">
          <a:xfrm>
            <a:off x="500034" y="3568700"/>
            <a:ext cx="7286676" cy="1646250"/>
            <a:chOff x="463" y="2112"/>
            <a:chExt cx="4420" cy="920"/>
          </a:xfrm>
        </p:grpSpPr>
        <p:graphicFrame>
          <p:nvGraphicFramePr>
            <p:cNvPr id="321544" name="Object 1032"/>
            <p:cNvGraphicFramePr>
              <a:graphicFrameLocks noChangeAspect="1"/>
            </p:cNvGraphicFramePr>
            <p:nvPr/>
          </p:nvGraphicFramePr>
          <p:xfrm>
            <a:off x="496" y="2112"/>
            <a:ext cx="294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99" name="Equation" r:id="rId7" imgW="2400120" imgH="215640" progId="Equation.DSMT4">
                    <p:embed/>
                  </p:oleObj>
                </mc:Choice>
                <mc:Fallback>
                  <p:oleObj name="Equation" r:id="rId7" imgW="2400120" imgH="215640" progId="Equation.DSMT4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2112"/>
                          <a:ext cx="2945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545" name="Object 1033"/>
            <p:cNvGraphicFramePr>
              <a:graphicFrameLocks noChangeAspect="1"/>
            </p:cNvGraphicFramePr>
            <p:nvPr/>
          </p:nvGraphicFramePr>
          <p:xfrm>
            <a:off x="719" y="2400"/>
            <a:ext cx="221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00" name="Equation" r:id="rId9" imgW="1422360" imgH="228600" progId="Equation.DSMT4">
                    <p:embed/>
                  </p:oleObj>
                </mc:Choice>
                <mc:Fallback>
                  <p:oleObj name="Equation" r:id="rId9" imgW="1422360" imgH="228600" progId="Equation.DSMT4">
                    <p:embed/>
                    <p:pic>
                      <p:nvPicPr>
                        <p:cNvPr id="0" name="Picture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400"/>
                          <a:ext cx="2210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546" name="Object 1034"/>
            <p:cNvGraphicFramePr>
              <a:graphicFrameLocks noChangeAspect="1"/>
            </p:cNvGraphicFramePr>
            <p:nvPr/>
          </p:nvGraphicFramePr>
          <p:xfrm>
            <a:off x="463" y="2784"/>
            <a:ext cx="44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01" name="Equation" r:id="rId11" imgW="3568680" imgH="215640" progId="Equation.DSMT4">
                    <p:embed/>
                  </p:oleObj>
                </mc:Choice>
                <mc:Fallback>
                  <p:oleObj name="Equation" r:id="rId11" imgW="3568680" imgH="215640" progId="Equation.DSMT4">
                    <p:embed/>
                    <p:pic>
                      <p:nvPicPr>
                        <p:cNvPr id="0" name="Picture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2784"/>
                          <a:ext cx="442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154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77258"/>
              </p:ext>
            </p:extLst>
          </p:nvPr>
        </p:nvGraphicFramePr>
        <p:xfrm>
          <a:off x="496910" y="5248295"/>
          <a:ext cx="7289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2" name="Equation" r:id="rId13" imgW="3682800" imgH="558720" progId="Equation.DSMT4">
                  <p:embed/>
                </p:oleObj>
              </mc:Choice>
              <mc:Fallback>
                <p:oleObj name="Equation" r:id="rId13" imgW="3682800" imgH="558720" progId="Equation.DSMT4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10" y="5248295"/>
                        <a:ext cx="72898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23588" name="Object 2052"/>
          <p:cNvGraphicFramePr>
            <a:graphicFrameLocks noChangeAspect="1"/>
          </p:cNvGraphicFramePr>
          <p:nvPr/>
        </p:nvGraphicFramePr>
        <p:xfrm>
          <a:off x="1504950" y="1981200"/>
          <a:ext cx="42291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7" name="公式" r:id="rId3" imgW="1917360" imgH="393480" progId="Equation.3">
                  <p:embed/>
                </p:oleObj>
              </mc:Choice>
              <mc:Fallback>
                <p:oleObj name="公式" r:id="rId3" imgW="1917360" imgH="393480" progId="Equation.3">
                  <p:embed/>
                  <p:pic>
                    <p:nvPicPr>
                      <p:cNvPr id="0" name="Picture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981200"/>
                        <a:ext cx="42291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Line 2053"/>
          <p:cNvSpPr>
            <a:spLocks noChangeShapeType="1"/>
          </p:cNvSpPr>
          <p:nvPr/>
        </p:nvSpPr>
        <p:spPr bwMode="auto">
          <a:xfrm flipV="1">
            <a:off x="838200" y="55626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0" name="Line 2054"/>
          <p:cNvSpPr>
            <a:spLocks noChangeShapeType="1"/>
          </p:cNvSpPr>
          <p:nvPr/>
        </p:nvSpPr>
        <p:spPr bwMode="auto">
          <a:xfrm flipV="1">
            <a:off x="838200" y="16002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1" name="Freeform 2055"/>
          <p:cNvSpPr>
            <a:spLocks/>
          </p:cNvSpPr>
          <p:nvPr/>
        </p:nvSpPr>
        <p:spPr bwMode="auto">
          <a:xfrm>
            <a:off x="1905000" y="1447800"/>
            <a:ext cx="5562600" cy="36576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912" y="1872"/>
              </a:cxn>
              <a:cxn ang="0">
                <a:pos x="1776" y="1392"/>
              </a:cxn>
              <a:cxn ang="0">
                <a:pos x="2544" y="576"/>
              </a:cxn>
              <a:cxn ang="0">
                <a:pos x="2832" y="0"/>
              </a:cxn>
            </a:cxnLst>
            <a:rect l="0" t="0" r="r" b="b"/>
            <a:pathLst>
              <a:path w="2832" h="2016">
                <a:moveTo>
                  <a:pt x="0" y="2016"/>
                </a:moveTo>
                <a:cubicBezTo>
                  <a:pt x="308" y="1996"/>
                  <a:pt x="616" y="1976"/>
                  <a:pt x="912" y="1872"/>
                </a:cubicBezTo>
                <a:cubicBezTo>
                  <a:pt x="1208" y="1768"/>
                  <a:pt x="1504" y="1608"/>
                  <a:pt x="1776" y="1392"/>
                </a:cubicBezTo>
                <a:cubicBezTo>
                  <a:pt x="2048" y="1176"/>
                  <a:pt x="2368" y="808"/>
                  <a:pt x="2544" y="576"/>
                </a:cubicBezTo>
                <a:cubicBezTo>
                  <a:pt x="2720" y="344"/>
                  <a:pt x="2776" y="172"/>
                  <a:pt x="2832" y="0"/>
                </a:cubicBezTo>
              </a:path>
            </a:pathLst>
          </a:custGeom>
          <a:noFill/>
          <a:ln w="38100" cmpd="sng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2" name="Line 2056"/>
          <p:cNvSpPr>
            <a:spLocks noChangeShapeType="1"/>
          </p:cNvSpPr>
          <p:nvPr/>
        </p:nvSpPr>
        <p:spPr bwMode="auto">
          <a:xfrm>
            <a:off x="19050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3" name="Line 2057"/>
          <p:cNvSpPr>
            <a:spLocks noChangeShapeType="1"/>
          </p:cNvSpPr>
          <p:nvPr/>
        </p:nvSpPr>
        <p:spPr bwMode="auto">
          <a:xfrm>
            <a:off x="3810000" y="4800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4" name="Line 2058"/>
          <p:cNvSpPr>
            <a:spLocks noChangeShapeType="1"/>
          </p:cNvSpPr>
          <p:nvPr/>
        </p:nvSpPr>
        <p:spPr bwMode="auto">
          <a:xfrm>
            <a:off x="5562600" y="3886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5" name="Line 2059"/>
          <p:cNvSpPr>
            <a:spLocks noChangeShapeType="1"/>
          </p:cNvSpPr>
          <p:nvPr/>
        </p:nvSpPr>
        <p:spPr bwMode="auto">
          <a:xfrm flipH="1">
            <a:off x="7315200" y="19050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6" name="Line 2060"/>
          <p:cNvSpPr>
            <a:spLocks noChangeShapeType="1"/>
          </p:cNvSpPr>
          <p:nvPr/>
        </p:nvSpPr>
        <p:spPr bwMode="auto">
          <a:xfrm>
            <a:off x="838200" y="5105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7" name="Text Box 2061"/>
          <p:cNvSpPr txBox="1">
            <a:spLocks noChangeArrowheads="1"/>
          </p:cNvSpPr>
          <p:nvPr/>
        </p:nvSpPr>
        <p:spPr bwMode="auto">
          <a:xfrm>
            <a:off x="1676400" y="54864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/>
              <a:t>x</a:t>
            </a:r>
            <a:r>
              <a:rPr kumimoji="0" lang="en-US" altLang="zh-CN" sz="2500" b="1" i="1" baseline="-25000"/>
              <a:t>0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3598" name="Text Box 2062"/>
          <p:cNvSpPr txBox="1">
            <a:spLocks noChangeArrowheads="1"/>
          </p:cNvSpPr>
          <p:nvPr/>
        </p:nvSpPr>
        <p:spPr bwMode="auto">
          <a:xfrm>
            <a:off x="3581400" y="54864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/>
              <a:t>x</a:t>
            </a:r>
            <a:r>
              <a:rPr kumimoji="0" lang="en-US" altLang="zh-CN" sz="2500" b="1" i="1" baseline="-25000"/>
              <a:t>1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3599" name="Text Box 2063"/>
          <p:cNvSpPr txBox="1">
            <a:spLocks noChangeArrowheads="1"/>
          </p:cNvSpPr>
          <p:nvPr/>
        </p:nvSpPr>
        <p:spPr bwMode="auto">
          <a:xfrm>
            <a:off x="5334000" y="54864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/>
              <a:t>x</a:t>
            </a:r>
            <a:r>
              <a:rPr kumimoji="0" lang="en-US" altLang="zh-CN" sz="2500" b="1" i="1" baseline="-25000"/>
              <a:t>2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3600" name="Text Box 2064"/>
          <p:cNvSpPr txBox="1">
            <a:spLocks noChangeArrowheads="1"/>
          </p:cNvSpPr>
          <p:nvPr/>
        </p:nvSpPr>
        <p:spPr bwMode="auto">
          <a:xfrm>
            <a:off x="7086600" y="54864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/>
              <a:t>x</a:t>
            </a:r>
            <a:r>
              <a:rPr kumimoji="0" lang="en-US" altLang="zh-CN" sz="2500" b="1" i="1" baseline="-25000"/>
              <a:t>3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3601" name="Text Box 2065"/>
          <p:cNvSpPr txBox="1">
            <a:spLocks noChangeArrowheads="1"/>
          </p:cNvSpPr>
          <p:nvPr/>
        </p:nvSpPr>
        <p:spPr bwMode="auto">
          <a:xfrm>
            <a:off x="304800" y="48006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500" b="1" i="1" baseline="-25000"/>
              <a:t>0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3602" name="Line 2066"/>
          <p:cNvSpPr>
            <a:spLocks noChangeShapeType="1"/>
          </p:cNvSpPr>
          <p:nvPr/>
        </p:nvSpPr>
        <p:spPr bwMode="auto">
          <a:xfrm flipV="1">
            <a:off x="1905000" y="5029200"/>
            <a:ext cx="1905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3" name="Line 2067"/>
          <p:cNvSpPr>
            <a:spLocks noChangeShapeType="1"/>
          </p:cNvSpPr>
          <p:nvPr/>
        </p:nvSpPr>
        <p:spPr bwMode="auto">
          <a:xfrm flipV="1">
            <a:off x="3810000" y="43434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4" name="Oval 2068"/>
          <p:cNvSpPr>
            <a:spLocks noChangeArrowheads="1"/>
          </p:cNvSpPr>
          <p:nvPr/>
        </p:nvSpPr>
        <p:spPr bwMode="auto">
          <a:xfrm>
            <a:off x="1828800" y="5029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5" name="Oval 2069"/>
          <p:cNvSpPr>
            <a:spLocks noChangeArrowheads="1"/>
          </p:cNvSpPr>
          <p:nvPr/>
        </p:nvSpPr>
        <p:spPr bwMode="auto">
          <a:xfrm>
            <a:off x="37338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6" name="Oval 2070"/>
          <p:cNvSpPr>
            <a:spLocks noChangeArrowheads="1"/>
          </p:cNvSpPr>
          <p:nvPr/>
        </p:nvSpPr>
        <p:spPr bwMode="auto">
          <a:xfrm>
            <a:off x="5486400" y="3733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7" name="Oval 2071"/>
          <p:cNvSpPr>
            <a:spLocks noChangeArrowheads="1"/>
          </p:cNvSpPr>
          <p:nvPr/>
        </p:nvSpPr>
        <p:spPr bwMode="auto">
          <a:xfrm>
            <a:off x="7239000" y="17526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8" name="Oval 2072"/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09" name="Line 2073"/>
          <p:cNvSpPr>
            <a:spLocks noChangeShapeType="1"/>
          </p:cNvSpPr>
          <p:nvPr/>
        </p:nvSpPr>
        <p:spPr bwMode="auto">
          <a:xfrm flipV="1">
            <a:off x="5562600" y="2819400"/>
            <a:ext cx="1752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10" name="Oval 2074"/>
          <p:cNvSpPr>
            <a:spLocks noChangeArrowheads="1"/>
          </p:cNvSpPr>
          <p:nvPr/>
        </p:nvSpPr>
        <p:spPr bwMode="auto">
          <a:xfrm>
            <a:off x="7239000" y="2743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11" name="Oval 2075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12" name="Text Box 2076"/>
          <p:cNvSpPr txBox="1">
            <a:spLocks noChangeArrowheads="1"/>
          </p:cNvSpPr>
          <p:nvPr/>
        </p:nvSpPr>
        <p:spPr bwMode="auto">
          <a:xfrm>
            <a:off x="2667000" y="54864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kumimoji="0" lang="en-US" altLang="zh-CN" sz="25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23613" name="Text Box 2077"/>
          <p:cNvSpPr txBox="1">
            <a:spLocks noChangeArrowheads="1"/>
          </p:cNvSpPr>
          <p:nvPr/>
        </p:nvSpPr>
        <p:spPr bwMode="auto">
          <a:xfrm>
            <a:off x="4495800" y="54864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 </a:t>
            </a:r>
          </a:p>
        </p:txBody>
      </p:sp>
      <p:sp>
        <p:nvSpPr>
          <p:cNvPr id="323614" name="Text Box 2078"/>
          <p:cNvSpPr txBox="1">
            <a:spLocks noChangeArrowheads="1"/>
          </p:cNvSpPr>
          <p:nvPr/>
        </p:nvSpPr>
        <p:spPr bwMode="auto">
          <a:xfrm>
            <a:off x="6248400" y="54864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5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kumimoji="0" lang="en-US" altLang="zh-CN" sz="25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23616" name="Text Box 2080"/>
          <p:cNvSpPr txBox="1">
            <a:spLocks noChangeArrowheads="1"/>
          </p:cNvSpPr>
          <p:nvPr/>
        </p:nvSpPr>
        <p:spPr bwMode="auto">
          <a:xfrm>
            <a:off x="3962400" y="533400"/>
            <a:ext cx="434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500" b="1"/>
              <a:t>用直线近似函数</a:t>
            </a:r>
            <a:r>
              <a:rPr kumimoji="0" lang="en-US" altLang="zh-CN" sz="2500" i="1"/>
              <a:t>y</a:t>
            </a:r>
            <a:r>
              <a:rPr kumimoji="0" lang="en-US" altLang="zh-CN" sz="2500"/>
              <a:t>(</a:t>
            </a:r>
            <a:r>
              <a:rPr kumimoji="0" lang="en-US" altLang="zh-CN" sz="2500" i="1"/>
              <a:t>x</a:t>
            </a:r>
            <a:r>
              <a:rPr kumimoji="0" lang="en-US" altLang="zh-CN" sz="2500"/>
              <a:t>)</a:t>
            </a:r>
            <a:endParaRPr kumimoji="0" lang="en-US" altLang="zh-CN" sz="2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2" grpId="0" animBg="1"/>
      <p:bldP spid="323603" grpId="0" animBg="1"/>
      <p:bldP spid="323608" grpId="0" animBg="1"/>
      <p:bldP spid="323609" grpId="0" animBg="1"/>
      <p:bldP spid="323610" grpId="0" animBg="1"/>
      <p:bldP spid="3236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533400" y="9144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27712" name="Object 32"/>
          <p:cNvGraphicFramePr>
            <a:graphicFrameLocks noChangeAspect="1"/>
          </p:cNvGraphicFramePr>
          <p:nvPr/>
        </p:nvGraphicFramePr>
        <p:xfrm>
          <a:off x="719138" y="1042988"/>
          <a:ext cx="55800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5" name="公式" r:id="rId3" imgW="2869920" imgH="482400" progId="Equation.3">
                  <p:embed/>
                </p:oleObj>
              </mc:Choice>
              <mc:Fallback>
                <p:oleObj name="公式" r:id="rId3" imgW="2869920" imgH="482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42988"/>
                        <a:ext cx="55800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3" name="Object 33"/>
          <p:cNvGraphicFramePr>
            <a:graphicFrameLocks noChangeAspect="1"/>
          </p:cNvGraphicFramePr>
          <p:nvPr/>
        </p:nvGraphicFramePr>
        <p:xfrm>
          <a:off x="719138" y="1981200"/>
          <a:ext cx="6484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6" name="Equation" r:id="rId5" imgW="3695400" imgH="457200" progId="Equation.3">
                  <p:embed/>
                </p:oleObj>
              </mc:Choice>
              <mc:Fallback>
                <p:oleObj name="Equation" r:id="rId5" imgW="369540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981200"/>
                        <a:ext cx="648493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25" name="Group 45"/>
          <p:cNvGrpSpPr>
            <a:grpSpLocks/>
          </p:cNvGrpSpPr>
          <p:nvPr/>
        </p:nvGrpSpPr>
        <p:grpSpPr bwMode="auto">
          <a:xfrm>
            <a:off x="1069975" y="2820987"/>
            <a:ext cx="6981825" cy="3859213"/>
            <a:chOff x="674" y="1777"/>
            <a:chExt cx="4398" cy="2431"/>
          </a:xfrm>
        </p:grpSpPr>
        <p:graphicFrame>
          <p:nvGraphicFramePr>
            <p:cNvPr id="327714" name="Object 34"/>
            <p:cNvGraphicFramePr>
              <a:graphicFrameLocks noChangeAspect="1"/>
            </p:cNvGraphicFramePr>
            <p:nvPr/>
          </p:nvGraphicFramePr>
          <p:xfrm>
            <a:off x="674" y="1777"/>
            <a:ext cx="4398" cy="2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7" name="Worksheet" r:id="rId7" imgW="3848120" imgH="2152620" progId="Excel.Sheet.8">
                    <p:embed/>
                  </p:oleObj>
                </mc:Choice>
                <mc:Fallback>
                  <p:oleObj name="Worksheet" r:id="rId7" imgW="3848120" imgH="2152620" progId="Excel.Sheet.8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777"/>
                          <a:ext cx="4398" cy="2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5" name="Object 35"/>
            <p:cNvGraphicFramePr>
              <a:graphicFrameLocks noChangeAspect="1"/>
            </p:cNvGraphicFramePr>
            <p:nvPr/>
          </p:nvGraphicFramePr>
          <p:xfrm>
            <a:off x="891" y="1824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8" name="Equation" r:id="rId9" imgW="177480" imgH="228600" progId="Equation.3">
                    <p:embed/>
                  </p:oleObj>
                </mc:Choice>
                <mc:Fallback>
                  <p:oleObj name="Equation" r:id="rId9" imgW="177480" imgH="2286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1824"/>
                          <a:ext cx="261" cy="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6" name="Object 36"/>
            <p:cNvGraphicFramePr>
              <a:graphicFrameLocks noChangeAspect="1"/>
            </p:cNvGraphicFramePr>
            <p:nvPr/>
          </p:nvGraphicFramePr>
          <p:xfrm>
            <a:off x="1611" y="1824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9" name="Equation" r:id="rId11" imgW="177480" imgH="228600" progId="Equation.3">
                    <p:embed/>
                  </p:oleObj>
                </mc:Choice>
                <mc:Fallback>
                  <p:oleObj name="Equation" r:id="rId11" imgW="177480" imgH="2286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1824"/>
                          <a:ext cx="261" cy="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7" name="Object 37"/>
            <p:cNvGraphicFramePr>
              <a:graphicFrameLocks noChangeAspect="1"/>
            </p:cNvGraphicFramePr>
            <p:nvPr/>
          </p:nvGraphicFramePr>
          <p:xfrm>
            <a:off x="2331" y="1824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0" name="Equation" r:id="rId13" imgW="177480" imgH="228600" progId="Equation.3">
                    <p:embed/>
                  </p:oleObj>
                </mc:Choice>
                <mc:Fallback>
                  <p:oleObj name="Equation" r:id="rId13" imgW="17748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824"/>
                          <a:ext cx="261" cy="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8" name="Object 38"/>
            <p:cNvGraphicFramePr>
              <a:graphicFrameLocks noChangeAspect="1"/>
            </p:cNvGraphicFramePr>
            <p:nvPr/>
          </p:nvGraphicFramePr>
          <p:xfrm>
            <a:off x="2928" y="1828"/>
            <a:ext cx="48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1" name="Equation" r:id="rId15" imgW="330120" imgH="228600" progId="Equation.3">
                    <p:embed/>
                  </p:oleObj>
                </mc:Choice>
                <mc:Fallback>
                  <p:oleObj name="Equation" r:id="rId15" imgW="33012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828"/>
                          <a:ext cx="480" cy="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20" name="Rectangle 40"/>
            <p:cNvSpPr>
              <a:spLocks noChangeArrowheads="1"/>
            </p:cNvSpPr>
            <p:nvPr/>
          </p:nvSpPr>
          <p:spPr bwMode="auto">
            <a:xfrm>
              <a:off x="3696" y="2064"/>
              <a:ext cx="52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21" name="Object 41"/>
            <p:cNvGraphicFramePr>
              <a:graphicFrameLocks noChangeAspect="1"/>
            </p:cNvGraphicFramePr>
            <p:nvPr/>
          </p:nvGraphicFramePr>
          <p:xfrm>
            <a:off x="4464" y="1824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2" name="Equation" r:id="rId17" imgW="355320" imgH="203040" progId="Equation.3">
                    <p:embed/>
                  </p:oleObj>
                </mc:Choice>
                <mc:Fallback>
                  <p:oleObj name="Equation" r:id="rId17" imgW="355320" imgH="2030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24"/>
                          <a:ext cx="480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2" name="Object 42"/>
            <p:cNvGraphicFramePr>
              <a:graphicFrameLocks noChangeAspect="1"/>
            </p:cNvGraphicFramePr>
            <p:nvPr/>
          </p:nvGraphicFramePr>
          <p:xfrm>
            <a:off x="3696" y="1810"/>
            <a:ext cx="5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3" name="Equation" r:id="rId19" imgW="355320" imgH="203040" progId="Equation.3">
                    <p:embed/>
                  </p:oleObj>
                </mc:Choice>
                <mc:Fallback>
                  <p:oleObj name="Equation" r:id="rId19" imgW="355320" imgH="20304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10"/>
                          <a:ext cx="528" cy="3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26797" name="Object 2189"/>
          <p:cNvGraphicFramePr>
            <a:graphicFrameLocks noChangeAspect="1"/>
          </p:cNvGraphicFramePr>
          <p:nvPr/>
        </p:nvGraphicFramePr>
        <p:xfrm>
          <a:off x="990600" y="1295400"/>
          <a:ext cx="764698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06" name="Worksheet" r:id="rId3" imgW="3552911" imgH="3772042" progId="Excel.Sheet.8">
                  <p:embed/>
                </p:oleObj>
              </mc:Choice>
              <mc:Fallback>
                <p:oleObj name="Worksheet" r:id="rId3" imgW="3552911" imgH="3772042" progId="Excel.Sheet.8">
                  <p:embed/>
                  <p:pic>
                    <p:nvPicPr>
                      <p:cNvPr id="0" name="Picture 2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646988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98" name="Text Box 2190"/>
          <p:cNvSpPr txBox="1">
            <a:spLocks noChangeArrowheads="1"/>
          </p:cNvSpPr>
          <p:nvPr/>
        </p:nvSpPr>
        <p:spPr bwMode="auto">
          <a:xfrm>
            <a:off x="2971800" y="1524000"/>
            <a:ext cx="3886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Euler</a:t>
            </a:r>
            <a:r>
              <a:rPr lang="zh-CN" altLang="en-US" b="1"/>
              <a:t>法结果比较</a:t>
            </a:r>
          </a:p>
        </p:txBody>
      </p:sp>
      <p:sp>
        <p:nvSpPr>
          <p:cNvPr id="326799" name="Text Box 2191"/>
          <p:cNvSpPr txBox="1">
            <a:spLocks noChangeArrowheads="1"/>
          </p:cNvSpPr>
          <p:nvPr/>
        </p:nvSpPr>
        <p:spPr bwMode="auto">
          <a:xfrm>
            <a:off x="3505200" y="2335213"/>
            <a:ext cx="17526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/>
              <a:t>计算值</a:t>
            </a:r>
          </a:p>
          <a:p>
            <a:r>
              <a:rPr lang="zh-CN" altLang="en-US" sz="1400"/>
              <a:t>精确解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3587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23156"/>
              </p:ext>
            </p:extLst>
          </p:nvPr>
        </p:nvGraphicFramePr>
        <p:xfrm>
          <a:off x="750888" y="1120775"/>
          <a:ext cx="7313612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2" name="Equation" r:id="rId3" imgW="4025880" imgH="825480" progId="Equation.DSMT4">
                  <p:embed/>
                </p:oleObj>
              </mc:Choice>
              <mc:Fallback>
                <p:oleObj name="Equation" r:id="rId3" imgW="4025880" imgH="825480" progId="Equation.DSMT4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120775"/>
                        <a:ext cx="7313612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66" name="Text Box 1058"/>
          <p:cNvSpPr txBox="1">
            <a:spLocks noChangeArrowheads="1"/>
          </p:cNvSpPr>
          <p:nvPr/>
        </p:nvSpPr>
        <p:spPr bwMode="auto">
          <a:xfrm>
            <a:off x="5791200" y="1879600"/>
            <a:ext cx="2281262" cy="4064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注意此公式是隐的</a:t>
            </a:r>
          </a:p>
        </p:txBody>
      </p:sp>
      <p:graphicFrame>
        <p:nvGraphicFramePr>
          <p:cNvPr id="33587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83800"/>
              </p:ext>
            </p:extLst>
          </p:nvPr>
        </p:nvGraphicFramePr>
        <p:xfrm>
          <a:off x="726157" y="2636912"/>
          <a:ext cx="59340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3" name="Equation" r:id="rId5" imgW="3162240" imgH="850680" progId="Equation.DSMT4">
                  <p:embed/>
                </p:oleObj>
              </mc:Choice>
              <mc:Fallback>
                <p:oleObj name="Equation" r:id="rId5" imgW="3162240" imgH="850680" progId="Equation.DSMT4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57" y="2636912"/>
                        <a:ext cx="5934075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3" name="Object 1025"/>
          <p:cNvGraphicFramePr>
            <a:graphicFrameLocks noChangeAspect="1"/>
          </p:cNvGraphicFramePr>
          <p:nvPr/>
        </p:nvGraphicFramePr>
        <p:xfrm>
          <a:off x="714348" y="4214818"/>
          <a:ext cx="75422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4" name="Equation" r:id="rId7" imgW="4190760" imgH="431640" progId="Equation.DSMT4">
                  <p:embed/>
                </p:oleObj>
              </mc:Choice>
              <mc:Fallback>
                <p:oleObj name="Equation" r:id="rId7" imgW="4190760" imgH="431640" progId="Equation.DSMT4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14818"/>
                        <a:ext cx="75422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4" name="Object 1026"/>
          <p:cNvGraphicFramePr>
            <a:graphicFrameLocks noChangeAspect="1"/>
          </p:cNvGraphicFramePr>
          <p:nvPr/>
        </p:nvGraphicFramePr>
        <p:xfrm>
          <a:off x="749300" y="5038725"/>
          <a:ext cx="2997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5" name="Equation" r:id="rId9" imgW="1536480" imgH="228600" progId="Equation.DSMT4">
                  <p:embed/>
                </p:oleObj>
              </mc:Choice>
              <mc:Fallback>
                <p:oleObj name="Equation" r:id="rId9" imgW="1536480" imgH="228600" progId="Equation.DSMT4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038725"/>
                        <a:ext cx="29972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5" name="Object 1027"/>
          <p:cNvGraphicFramePr>
            <a:graphicFrameLocks noChangeAspect="1"/>
          </p:cNvGraphicFramePr>
          <p:nvPr/>
        </p:nvGraphicFramePr>
        <p:xfrm>
          <a:off x="714348" y="5480069"/>
          <a:ext cx="79883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6" name="Equation" r:id="rId11" imgW="4279680" imgH="393480" progId="Equation.DSMT4">
                  <p:embed/>
                </p:oleObj>
              </mc:Choice>
              <mc:Fallback>
                <p:oleObj name="Equation" r:id="rId11" imgW="4279680" imgH="393480" progId="Equation.DSMT4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480069"/>
                        <a:ext cx="79883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82934"/>
              </p:ext>
            </p:extLst>
          </p:nvPr>
        </p:nvGraphicFramePr>
        <p:xfrm>
          <a:off x="755576" y="6070600"/>
          <a:ext cx="73326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7" name="Equation" r:id="rId13" imgW="4140000" imgH="431640" progId="Equation.DSMT4">
                  <p:embed/>
                </p:oleObj>
              </mc:Choice>
              <mc:Fallback>
                <p:oleObj name="Equation" r:id="rId13" imgW="4140000" imgH="431640" progId="Equation.DSMT4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070600"/>
                        <a:ext cx="73326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571472" y="1643050"/>
          <a:ext cx="5624513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7" name="Equation" r:id="rId3" imgW="3149280" imgH="850680" progId="Equation.DSMT4">
                  <p:embed/>
                </p:oleObj>
              </mc:Choice>
              <mc:Fallback>
                <p:oleObj name="Equation" r:id="rId3" imgW="314928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643050"/>
                        <a:ext cx="5624513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7" name="Object 1"/>
          <p:cNvGraphicFramePr>
            <a:graphicFrameLocks noChangeAspect="1"/>
          </p:cNvGraphicFramePr>
          <p:nvPr/>
        </p:nvGraphicFramePr>
        <p:xfrm>
          <a:off x="571472" y="4000522"/>
          <a:ext cx="7370763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8" name="Equation" r:id="rId5" imgW="3593880" imgH="1333440" progId="Equation.DSMT4">
                  <p:embed/>
                </p:oleObj>
              </mc:Choice>
              <mc:Fallback>
                <p:oleObj name="Equation" r:id="rId5" imgW="3593880" imgH="13334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000522"/>
                        <a:ext cx="7370763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500034" y="1129713"/>
            <a:ext cx="167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梯形法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42910" y="3272853"/>
            <a:ext cx="328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改进的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Euler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Euler</a:t>
            </a:r>
            <a:r>
              <a:rPr lang="zh-CN" altLang="en-US" sz="5400" b="1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37920" name="Object 0"/>
          <p:cNvGraphicFramePr>
            <a:graphicFrameLocks noChangeAspect="1"/>
          </p:cNvGraphicFramePr>
          <p:nvPr/>
        </p:nvGraphicFramePr>
        <p:xfrm>
          <a:off x="211138" y="2430463"/>
          <a:ext cx="8721725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8" name="Worksheet" r:id="rId3" imgW="5229230" imgH="2162048" progId="Excel.Sheet.8">
                  <p:embed/>
                </p:oleObj>
              </mc:Choice>
              <mc:Fallback>
                <p:oleObj name="Worksheet" r:id="rId3" imgW="5229230" imgH="2162048" progId="Excel.Sheet.8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430463"/>
                        <a:ext cx="8721725" cy="357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0"/>
          <p:cNvGraphicFramePr>
            <a:graphicFrameLocks noChangeAspect="1"/>
          </p:cNvGraphicFramePr>
          <p:nvPr/>
        </p:nvGraphicFramePr>
        <p:xfrm>
          <a:off x="571472" y="1428736"/>
          <a:ext cx="81232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9" name="Equation" r:id="rId5" imgW="4356000" imgH="457200" progId="Equation.DSMT4">
                  <p:embed/>
                </p:oleObj>
              </mc:Choice>
              <mc:Fallback>
                <p:oleObj name="Equation" r:id="rId5" imgW="43560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428736"/>
                        <a:ext cx="81232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7158" y="139064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37933" name="Object 13"/>
          <p:cNvGraphicFramePr>
            <a:graphicFrameLocks noChangeAspect="1"/>
          </p:cNvGraphicFramePr>
          <p:nvPr/>
        </p:nvGraphicFramePr>
        <p:xfrm>
          <a:off x="3714744" y="6215082"/>
          <a:ext cx="5211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0" name="Equation" r:id="rId7" imgW="2793960" imgH="215640" progId="Equation.DSMT4">
                  <p:embed/>
                </p:oleObj>
              </mc:Choice>
              <mc:Fallback>
                <p:oleObj name="Equation" r:id="rId7" imgW="2793960" imgH="215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6215082"/>
                        <a:ext cx="5211763" cy="3905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50000"/>
                        </a:srgbClr>
                      </a:solidFill>
                      <a:ln w="2857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zh-CN" altLang="en-US" sz="5400" b="1">
                <a:solidFill>
                  <a:srgbClr val="0000FF"/>
                </a:solidFill>
              </a:rPr>
              <a:t>局部截断误差</a:t>
            </a:r>
          </a:p>
        </p:txBody>
      </p:sp>
      <p:graphicFrame>
        <p:nvGraphicFramePr>
          <p:cNvPr id="338944" name="Object 0"/>
          <p:cNvGraphicFramePr>
            <a:graphicFrameLocks noChangeAspect="1"/>
          </p:cNvGraphicFramePr>
          <p:nvPr/>
        </p:nvGraphicFramePr>
        <p:xfrm>
          <a:off x="500034" y="1198993"/>
          <a:ext cx="7000924" cy="165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1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198993"/>
                        <a:ext cx="7000924" cy="1658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5" name="Object 1"/>
          <p:cNvGraphicFramePr>
            <a:graphicFrameLocks noChangeAspect="1"/>
          </p:cNvGraphicFramePr>
          <p:nvPr/>
        </p:nvGraphicFramePr>
        <p:xfrm>
          <a:off x="500034" y="3000372"/>
          <a:ext cx="7775031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2" name="Equation" r:id="rId5" imgW="4267080" imgH="965160" progId="Equation.DSMT4">
                  <p:embed/>
                </p:oleObj>
              </mc:Choice>
              <mc:Fallback>
                <p:oleObj name="Equation" r:id="rId5" imgW="4267080" imgH="965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000372"/>
                        <a:ext cx="7775031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82600" y="4767893"/>
            <a:ext cx="8532804" cy="1875817"/>
            <a:chOff x="182600" y="4767893"/>
            <a:chExt cx="8532804" cy="1875817"/>
          </a:xfrm>
        </p:grpSpPr>
        <p:sp>
          <p:nvSpPr>
            <p:cNvPr id="332817" name="Rectangle 17"/>
            <p:cNvSpPr>
              <a:spLocks noChangeArrowheads="1"/>
            </p:cNvSpPr>
            <p:nvPr/>
          </p:nvSpPr>
          <p:spPr bwMode="auto">
            <a:xfrm>
              <a:off x="182600" y="4767893"/>
              <a:ext cx="990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38946" name="Object 2"/>
            <p:cNvGraphicFramePr>
              <a:graphicFrameLocks noChangeAspect="1"/>
            </p:cNvGraphicFramePr>
            <p:nvPr/>
          </p:nvGraphicFramePr>
          <p:xfrm>
            <a:off x="404377" y="4929198"/>
            <a:ext cx="8311027" cy="171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3" name="Equation" r:id="rId7" imgW="4216320" imgH="939600" progId="Equation.DSMT4">
                    <p:embed/>
                  </p:oleObj>
                </mc:Choice>
                <mc:Fallback>
                  <p:oleObj name="Equation" r:id="rId7" imgW="4216320" imgH="939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77" y="4929198"/>
                          <a:ext cx="8311027" cy="1714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常微分方程及其求解的基本概念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3810000" cy="609600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/>
              <a:t>初值问题与边值问题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838200" y="160495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09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74309"/>
              </p:ext>
            </p:extLst>
          </p:nvPr>
        </p:nvGraphicFramePr>
        <p:xfrm>
          <a:off x="857250" y="1703388"/>
          <a:ext cx="7337425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2" name="Equation" r:id="rId3" imgW="4203360" imgH="2743200" progId="Equation.DSMT4">
                  <p:embed/>
                </p:oleObj>
              </mc:Choice>
              <mc:Fallback>
                <p:oleObj name="Equation" r:id="rId3" imgW="4203360" imgH="274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703388"/>
                        <a:ext cx="7337425" cy="469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zh-CN" altLang="en-US" sz="5400" b="1">
                <a:solidFill>
                  <a:srgbClr val="0000FF"/>
                </a:solidFill>
              </a:rPr>
              <a:t>局部截断误差</a:t>
            </a:r>
          </a:p>
        </p:txBody>
      </p:sp>
      <p:graphicFrame>
        <p:nvGraphicFramePr>
          <p:cNvPr id="339968" name="Object 0"/>
          <p:cNvGraphicFramePr>
            <a:graphicFrameLocks noChangeAspect="1"/>
          </p:cNvGraphicFramePr>
          <p:nvPr/>
        </p:nvGraphicFramePr>
        <p:xfrm>
          <a:off x="1135063" y="1074738"/>
          <a:ext cx="63436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5" name="Equation" r:id="rId3" imgW="3860640" imgH="876240" progId="Equation.3">
                  <p:embed/>
                </p:oleObj>
              </mc:Choice>
              <mc:Fallback>
                <p:oleObj name="Equation" r:id="rId3" imgW="3860640" imgH="8762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074738"/>
                        <a:ext cx="634365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609600" y="914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39969" name="Object 1"/>
          <p:cNvGraphicFramePr>
            <a:graphicFrameLocks noChangeAspect="1"/>
          </p:cNvGraphicFramePr>
          <p:nvPr/>
        </p:nvGraphicFramePr>
        <p:xfrm>
          <a:off x="1066800" y="2551113"/>
          <a:ext cx="59436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6" name="Equation" r:id="rId5" imgW="3936960" imgH="1320480" progId="Equation.3">
                  <p:embed/>
                </p:oleObj>
              </mc:Choice>
              <mc:Fallback>
                <p:oleObj name="Equation" r:id="rId5" imgW="3936960" imgH="1320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51113"/>
                        <a:ext cx="5943600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0" name="Object 2"/>
          <p:cNvGraphicFramePr>
            <a:graphicFrameLocks noChangeAspect="1"/>
          </p:cNvGraphicFramePr>
          <p:nvPr/>
        </p:nvGraphicFramePr>
        <p:xfrm>
          <a:off x="1079500" y="4572000"/>
          <a:ext cx="78359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7" name="Equation" r:id="rId7" imgW="5435280" imgH="1549080" progId="Equation.3">
                  <p:embed/>
                </p:oleObj>
              </mc:Choice>
              <mc:Fallback>
                <p:oleObj name="Equation" r:id="rId7" imgW="5435280" imgH="1549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572000"/>
                        <a:ext cx="7835900" cy="223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zh-CN" altLang="en-US" sz="5400" b="1" dirty="0">
                <a:solidFill>
                  <a:srgbClr val="0000FF"/>
                </a:solidFill>
              </a:rPr>
              <a:t>单步法的阶</a:t>
            </a:r>
          </a:p>
        </p:txBody>
      </p:sp>
      <p:grpSp>
        <p:nvGrpSpPr>
          <p:cNvPr id="334864" name="Group 16"/>
          <p:cNvGrpSpPr>
            <a:grpSpLocks/>
          </p:cNvGrpSpPr>
          <p:nvPr/>
        </p:nvGrpSpPr>
        <p:grpSpPr bwMode="auto">
          <a:xfrm>
            <a:off x="533400" y="1741488"/>
            <a:ext cx="7454900" cy="3406774"/>
            <a:chOff x="336" y="1097"/>
            <a:chExt cx="4696" cy="2146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336" y="1097"/>
              <a:ext cx="60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40992" name="Object 0"/>
            <p:cNvGraphicFramePr>
              <a:graphicFrameLocks noChangeAspect="1"/>
            </p:cNvGraphicFramePr>
            <p:nvPr/>
          </p:nvGraphicFramePr>
          <p:xfrm>
            <a:off x="470" y="1169"/>
            <a:ext cx="4562" cy="2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01" name="Equation" r:id="rId3" imgW="4076640" imgH="1981080" progId="Equation.DSMT4">
                    <p:embed/>
                  </p:oleObj>
                </mc:Choice>
                <mc:Fallback>
                  <p:oleObj name="Equation" r:id="rId3" imgW="4076640" imgH="1981080" progId="Equation.DSMT4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169"/>
                          <a:ext cx="4562" cy="2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533400" y="1143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</a:rPr>
              <a:t>不同算法误差不同，定义一般情形的算法精度如下：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85800" y="5824855"/>
            <a:ext cx="77438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Euler</a:t>
            </a:r>
            <a:r>
              <a:rPr lang="zh-CN" altLang="en-US" b="1" dirty="0"/>
              <a:t>法、后退的</a:t>
            </a:r>
            <a:r>
              <a:rPr lang="en-US" altLang="zh-CN" b="1" dirty="0"/>
              <a:t>Euler</a:t>
            </a:r>
            <a:r>
              <a:rPr lang="zh-CN" altLang="en-US" b="1" dirty="0"/>
              <a:t>法和梯形法分别是</a:t>
            </a:r>
            <a:r>
              <a:rPr lang="en-US" altLang="zh-CN" b="1" dirty="0"/>
              <a:t>1</a:t>
            </a:r>
            <a:r>
              <a:rPr lang="zh-CN" altLang="en-US" b="1" dirty="0"/>
              <a:t>阶、</a:t>
            </a:r>
            <a:r>
              <a:rPr lang="en-US" altLang="zh-CN" b="1" dirty="0"/>
              <a:t>1</a:t>
            </a:r>
            <a:r>
              <a:rPr lang="zh-CN" altLang="en-US" b="1" dirty="0"/>
              <a:t>阶和</a:t>
            </a:r>
            <a:r>
              <a:rPr lang="en-US" altLang="zh-CN" b="1" dirty="0"/>
              <a:t>2</a:t>
            </a:r>
            <a:r>
              <a:rPr lang="zh-CN" altLang="en-US" b="1" dirty="0"/>
              <a:t>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Runge-Kutta</a:t>
            </a:r>
            <a:r>
              <a:rPr lang="zh-CN" altLang="en-US" sz="5400" b="1">
                <a:solidFill>
                  <a:srgbClr val="0000FF"/>
                </a:solidFill>
              </a:rPr>
              <a:t>积分方法</a:t>
            </a:r>
          </a:p>
        </p:txBody>
      </p:sp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388938" y="1066800"/>
          <a:ext cx="768032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2" name="Equation" r:id="rId3" imgW="4305240" imgH="1295280" progId="Equation.DSMT4">
                  <p:embed/>
                </p:oleObj>
              </mc:Choice>
              <mc:Fallback>
                <p:oleObj name="Equation" r:id="rId3" imgW="4305240" imgH="1295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066800"/>
                        <a:ext cx="7680325" cy="218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500090" y="3352800"/>
          <a:ext cx="7929562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3" name="Equation" r:id="rId5" imgW="3835080" imgH="838080" progId="Equation.DSMT4">
                  <p:embed/>
                </p:oleObj>
              </mc:Choice>
              <mc:Fallback>
                <p:oleObj name="Equation" r:id="rId5" imgW="383508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90" y="3352800"/>
                        <a:ext cx="7929562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1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79248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/>
              <a:t>由此得到</a:t>
            </a:r>
            <a:r>
              <a:rPr lang="zh-CN" altLang="en-US" sz="2000" b="1" dirty="0">
                <a:solidFill>
                  <a:srgbClr val="FF0000"/>
                </a:solidFill>
              </a:rPr>
              <a:t>高阶的单步法</a:t>
            </a:r>
            <a:r>
              <a:rPr lang="zh-CN" altLang="en-US" sz="2000" b="1" dirty="0"/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但是，往往右函数的高阶导数或者无法直接得到、或者计算太过复杂。所以实际的做法是：</a:t>
            </a:r>
            <a:r>
              <a:rPr lang="zh-CN" altLang="en-US" sz="2000" b="1" dirty="0">
                <a:solidFill>
                  <a:srgbClr val="FF0000"/>
                </a:solidFill>
              </a:rPr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i="1" dirty="0">
                <a:solidFill>
                  <a:srgbClr val="FF0000"/>
                </a:solidFill>
              </a:rPr>
              <a:t>,t</a:t>
            </a:r>
            <a:r>
              <a:rPr lang="en-US" altLang="zh-CN" i="1" baseline="-25000" dirty="0">
                <a:solidFill>
                  <a:srgbClr val="FF0000"/>
                </a:solidFill>
              </a:rPr>
              <a:t>n+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zh-CN" altLang="en-US" sz="2000" b="1" dirty="0">
                <a:solidFill>
                  <a:srgbClr val="FF0000"/>
                </a:solidFill>
              </a:rPr>
              <a:t>区间中解曲线邻域的一些已知点函数值的线性组合来代替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t,</a:t>
            </a:r>
            <a:r>
              <a:rPr lang="en-US" altLang="zh-CN" b="1" dirty="0" err="1">
                <a:solidFill>
                  <a:srgbClr val="FF0000"/>
                </a:solidFill>
              </a:rPr>
              <a:t>Y</a:t>
            </a:r>
            <a:r>
              <a:rPr lang="en-US" altLang="zh-CN" i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的导数</a:t>
            </a:r>
            <a:r>
              <a:rPr lang="zh-CN" altLang="en-US" sz="2000" b="1" dirty="0"/>
              <a:t>，从而得到高阶的单步法公式。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69904"/>
              </p:ext>
            </p:extLst>
          </p:nvPr>
        </p:nvGraphicFramePr>
        <p:xfrm>
          <a:off x="1117600" y="1752600"/>
          <a:ext cx="7342188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6" name="Equation" r:id="rId3" imgW="4533840" imgH="2831760" progId="Equation.DSMT4">
                  <p:embed/>
                </p:oleObj>
              </mc:Choice>
              <mc:Fallback>
                <p:oleObj name="Equation" r:id="rId3" imgW="4533840" imgH="283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752600"/>
                        <a:ext cx="7342188" cy="424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5800" cy="533400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1181100" y="523875"/>
          <a:ext cx="62325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7" name="Equation" r:id="rId5" imgW="3606480" imgH="698400" progId="Equation.DSMT4">
                  <p:embed/>
                </p:oleObj>
              </mc:Choice>
              <mc:Fallback>
                <p:oleObj name="Equation" r:id="rId5" imgW="360648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23875"/>
                        <a:ext cx="6232525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990600" y="5867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/>
              <a:t>此处即通过计算已知点的函数值</a:t>
            </a:r>
            <a:r>
              <a:rPr lang="en-US" altLang="zh-CN" b="1" dirty="0"/>
              <a:t>(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i="1" dirty="0"/>
              <a:t>,K</a:t>
            </a:r>
            <a:r>
              <a:rPr lang="en-US" altLang="zh-CN" baseline="-25000" dirty="0"/>
              <a:t>2</a:t>
            </a:r>
            <a:r>
              <a:rPr lang="en-US" altLang="zh-CN" b="1" dirty="0"/>
              <a:t>)</a:t>
            </a:r>
            <a:r>
              <a:rPr lang="zh-CN" altLang="en-US" sz="2000" b="1" dirty="0"/>
              <a:t>的线性组合代替高阶导数，得到了较高的精度。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方法的推导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533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800"/>
              <a:t>Runge-Kutta</a:t>
            </a:r>
            <a:r>
              <a:rPr lang="zh-CN" altLang="en-US" sz="2800" b="1"/>
              <a:t>方法的一般形式：</a:t>
            </a:r>
          </a:p>
        </p:txBody>
      </p:sp>
      <p:graphicFrame>
        <p:nvGraphicFramePr>
          <p:cNvPr id="37478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97747"/>
              </p:ext>
            </p:extLst>
          </p:nvPr>
        </p:nvGraphicFramePr>
        <p:xfrm>
          <a:off x="757238" y="1549400"/>
          <a:ext cx="7100887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0" name="Equation" r:id="rId3" imgW="3111480" imgH="1244520" progId="Equation.DSMT4">
                  <p:embed/>
                </p:oleObj>
              </mc:Choice>
              <mc:Fallback>
                <p:oleObj name="Equation" r:id="rId3" imgW="311148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549400"/>
                        <a:ext cx="7100887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714348" y="485776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确定了阶数之后，再通过</a:t>
            </a:r>
            <a:r>
              <a:rPr lang="en-US" altLang="zh-CN" dirty="0"/>
              <a:t>Taylor</a:t>
            </a:r>
            <a:r>
              <a:rPr lang="zh-CN" altLang="en-US" b="1" dirty="0"/>
              <a:t>展开、比较两边系数的方法，确定各待定系数：</a:t>
            </a:r>
            <a:endParaRPr lang="zh-CN" altLang="en-US" sz="2800" baseline="-25000" dirty="0"/>
          </a:p>
        </p:txBody>
      </p:sp>
      <p:graphicFrame>
        <p:nvGraphicFramePr>
          <p:cNvPr id="374785" name="Object 2049"/>
          <p:cNvGraphicFramePr>
            <a:graphicFrameLocks noChangeAspect="1"/>
          </p:cNvGraphicFramePr>
          <p:nvPr/>
        </p:nvGraphicFramePr>
        <p:xfrm>
          <a:off x="4140200" y="5229225"/>
          <a:ext cx="1368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1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9225"/>
                        <a:ext cx="13684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二阶显式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7580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94995"/>
              </p:ext>
            </p:extLst>
          </p:nvPr>
        </p:nvGraphicFramePr>
        <p:xfrm>
          <a:off x="211138" y="723900"/>
          <a:ext cx="853757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2" name="Equation" r:id="rId3" imgW="4444920" imgH="1206360" progId="Equation.DSMT4">
                  <p:embed/>
                </p:oleObj>
              </mc:Choice>
              <mc:Fallback>
                <p:oleObj name="Equation" r:id="rId3" imgW="4444920" imgH="1206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723900"/>
                        <a:ext cx="8537575" cy="227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" y="2971800"/>
            <a:ext cx="8001000" cy="3270250"/>
            <a:chOff x="96" y="1872"/>
            <a:chExt cx="5040" cy="2060"/>
          </a:xfrm>
        </p:grpSpPr>
        <p:graphicFrame>
          <p:nvGraphicFramePr>
            <p:cNvPr id="375810" name="Object 2050"/>
            <p:cNvGraphicFramePr>
              <a:graphicFrameLocks noChangeAspect="1"/>
            </p:cNvGraphicFramePr>
            <p:nvPr/>
          </p:nvGraphicFramePr>
          <p:xfrm>
            <a:off x="144" y="2064"/>
            <a:ext cx="451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43" name="Equation" r:id="rId5" imgW="4025880" imgH="419040" progId="Equation.DSMT4">
                    <p:embed/>
                  </p:oleObj>
                </mc:Choice>
                <mc:Fallback>
                  <p:oleObj name="Equation" r:id="rId5" imgW="402588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064"/>
                          <a:ext cx="4512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5811" name="Object 2051"/>
            <p:cNvGraphicFramePr>
              <a:graphicFrameLocks noChangeAspect="1"/>
            </p:cNvGraphicFramePr>
            <p:nvPr/>
          </p:nvGraphicFramePr>
          <p:xfrm>
            <a:off x="144" y="3648"/>
            <a:ext cx="499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44" name="Equation" r:id="rId7" imgW="4241520" imgH="241200" progId="Equation.3">
                    <p:embed/>
                  </p:oleObj>
                </mc:Choice>
                <mc:Fallback>
                  <p:oleObj name="Equation" r:id="rId7" imgW="424152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648"/>
                          <a:ext cx="499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96" y="1872"/>
              <a:ext cx="220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b="1"/>
                <a:t>展开各项如下：</a:t>
              </a:r>
            </a:p>
          </p:txBody>
        </p:sp>
      </p:grpSp>
      <p:graphicFrame>
        <p:nvGraphicFramePr>
          <p:cNvPr id="375809" name="Object 2049"/>
          <p:cNvGraphicFramePr>
            <a:graphicFrameLocks noChangeAspect="1"/>
          </p:cNvGraphicFramePr>
          <p:nvPr/>
        </p:nvGraphicFramePr>
        <p:xfrm>
          <a:off x="228600" y="4278313"/>
          <a:ext cx="85344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5" name="公式" r:id="rId9" imgW="4825800" imgH="812520" progId="Equation.3">
                  <p:embed/>
                </p:oleObj>
              </mc:Choice>
              <mc:Fallback>
                <p:oleObj name="公式" r:id="rId9" imgW="482580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78313"/>
                        <a:ext cx="8534400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11125" y="3821113"/>
            <a:ext cx="1752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二阶显式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0034" y="838200"/>
            <a:ext cx="7924800" cy="1763713"/>
            <a:chOff x="336" y="528"/>
            <a:chExt cx="4992" cy="1111"/>
          </a:xfrm>
        </p:grpSpPr>
        <p:graphicFrame>
          <p:nvGraphicFramePr>
            <p:cNvPr id="376837" name="Object 2053"/>
            <p:cNvGraphicFramePr>
              <a:graphicFrameLocks noChangeAspect="1"/>
            </p:cNvGraphicFramePr>
            <p:nvPr/>
          </p:nvGraphicFramePr>
          <p:xfrm>
            <a:off x="433" y="840"/>
            <a:ext cx="4895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93" name="Equation" r:id="rId3" imgW="3974760" imgH="660240" progId="Equation.DSMT4">
                    <p:embed/>
                  </p:oleObj>
                </mc:Choice>
                <mc:Fallback>
                  <p:oleObj name="Equation" r:id="rId3" imgW="3974760" imgH="6602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840"/>
                          <a:ext cx="4895" cy="7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38" name="Object 2054"/>
            <p:cNvGraphicFramePr>
              <a:graphicFrameLocks noChangeAspect="1"/>
            </p:cNvGraphicFramePr>
            <p:nvPr/>
          </p:nvGraphicFramePr>
          <p:xfrm>
            <a:off x="336" y="528"/>
            <a:ext cx="302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94" name="Equation" r:id="rId5" imgW="2412720" imgH="203040" progId="Equation.3">
                    <p:embed/>
                  </p:oleObj>
                </mc:Choice>
                <mc:Fallback>
                  <p:oleObj name="Equation" r:id="rId5" imgW="241272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528"/>
                          <a:ext cx="302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" y="2514600"/>
            <a:ext cx="8001000" cy="2039938"/>
            <a:chOff x="240" y="1584"/>
            <a:chExt cx="4800" cy="1285"/>
          </a:xfrm>
        </p:grpSpPr>
        <p:sp>
          <p:nvSpPr>
            <p:cNvPr id="347142" name="Text Box 6"/>
            <p:cNvSpPr txBox="1">
              <a:spLocks noChangeArrowheads="1"/>
            </p:cNvSpPr>
            <p:nvPr/>
          </p:nvSpPr>
          <p:spPr bwMode="auto">
            <a:xfrm>
              <a:off x="240" y="1584"/>
              <a:ext cx="48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b="1" dirty="0"/>
                <a:t>要使得方法是二阶的，则局部截断误差应该为三阶小量，即：</a:t>
              </a:r>
            </a:p>
          </p:txBody>
        </p:sp>
        <p:graphicFrame>
          <p:nvGraphicFramePr>
            <p:cNvPr id="376834" name="Object 2050"/>
            <p:cNvGraphicFramePr>
              <a:graphicFrameLocks noChangeAspect="1"/>
            </p:cNvGraphicFramePr>
            <p:nvPr/>
          </p:nvGraphicFramePr>
          <p:xfrm>
            <a:off x="552" y="1824"/>
            <a:ext cx="3240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95" name="Equation" r:id="rId7" imgW="2679480" imgH="393480" progId="Equation.3">
                    <p:embed/>
                  </p:oleObj>
                </mc:Choice>
                <mc:Fallback>
                  <p:oleObj name="Equation" r:id="rId7" imgW="2679480" imgH="393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1824"/>
                          <a:ext cx="3240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35" name="Object 2051"/>
            <p:cNvGraphicFramePr>
              <a:graphicFrameLocks noChangeAspect="1"/>
            </p:cNvGraphicFramePr>
            <p:nvPr/>
          </p:nvGraphicFramePr>
          <p:xfrm>
            <a:off x="288" y="2304"/>
            <a:ext cx="27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96" name="Equation" r:id="rId9" imgW="2895480" imgH="203040" progId="Equation.3">
                    <p:embed/>
                  </p:oleObj>
                </mc:Choice>
                <mc:Fallback>
                  <p:oleObj name="Equation" r:id="rId9" imgW="28954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04"/>
                          <a:ext cx="27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36" name="Object 2052"/>
            <p:cNvGraphicFramePr>
              <a:graphicFrameLocks noChangeAspect="1"/>
            </p:cNvGraphicFramePr>
            <p:nvPr/>
          </p:nvGraphicFramePr>
          <p:xfrm>
            <a:off x="288" y="2448"/>
            <a:ext cx="3544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97" name="Equation" r:id="rId11" imgW="3314520" imgH="393480" progId="Equation.DSMT4">
                    <p:embed/>
                  </p:oleObj>
                </mc:Choice>
                <mc:Fallback>
                  <p:oleObj name="Equation" r:id="rId11" imgW="3314520" imgH="393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448"/>
                          <a:ext cx="3544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832" name="Object 2048"/>
          <p:cNvGraphicFramePr>
            <a:graphicFrameLocks noChangeAspect="1"/>
          </p:cNvGraphicFramePr>
          <p:nvPr/>
        </p:nvGraphicFramePr>
        <p:xfrm>
          <a:off x="477838" y="4376738"/>
          <a:ext cx="3784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8" name="Equation" r:id="rId13" imgW="2286000" imgH="1333440" progId="Equation.DSMT4">
                  <p:embed/>
                </p:oleObj>
              </mc:Choice>
              <mc:Fallback>
                <p:oleObj name="Equation" r:id="rId13" imgW="2286000" imgH="1333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376738"/>
                        <a:ext cx="37846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3" name="Object 2049"/>
          <p:cNvGraphicFramePr>
            <a:graphicFrameLocks noChangeAspect="1"/>
          </p:cNvGraphicFramePr>
          <p:nvPr/>
        </p:nvGraphicFramePr>
        <p:xfrm>
          <a:off x="4425950" y="4370388"/>
          <a:ext cx="410210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9" name="Equation" r:id="rId15" imgW="2590560" imgH="1333440" progId="Equation.DSMT4">
                  <p:embed/>
                </p:oleObj>
              </mc:Choice>
              <mc:Fallback>
                <p:oleObj name="Equation" r:id="rId15" imgW="2590560" imgH="1333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370388"/>
                        <a:ext cx="4102100" cy="210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6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" cy="838200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77856" name="Object 0"/>
          <p:cNvGraphicFramePr>
            <a:graphicFrameLocks noChangeAspect="1"/>
          </p:cNvGraphicFramePr>
          <p:nvPr/>
        </p:nvGraphicFramePr>
        <p:xfrm>
          <a:off x="1219200" y="228600"/>
          <a:ext cx="4953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9" name="Equation" r:id="rId3" imgW="2641320" imgH="393480" progId="Equation.3">
                  <p:embed/>
                </p:oleObj>
              </mc:Choice>
              <mc:Fallback>
                <p:oleObj name="Equation" r:id="rId3" imgW="264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49530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57" name="Object 1"/>
          <p:cNvGraphicFramePr>
            <a:graphicFrameLocks noChangeAspect="1"/>
          </p:cNvGraphicFramePr>
          <p:nvPr/>
        </p:nvGraphicFramePr>
        <p:xfrm>
          <a:off x="762000" y="762000"/>
          <a:ext cx="297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0" name="Equation" r:id="rId5" imgW="1879560" imgH="393480" progId="Equation.3">
                  <p:embed/>
                </p:oleObj>
              </mc:Choice>
              <mc:Fallback>
                <p:oleObj name="Equation" r:id="rId5" imgW="18795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2971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58" name="Object 2"/>
          <p:cNvGraphicFramePr>
            <a:graphicFrameLocks noChangeAspect="1"/>
          </p:cNvGraphicFramePr>
          <p:nvPr/>
        </p:nvGraphicFramePr>
        <p:xfrm>
          <a:off x="762000" y="1752600"/>
          <a:ext cx="45720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1" name="Equation" r:id="rId7" imgW="2489040" imgH="1320480" progId="Equation.3">
                  <p:embed/>
                </p:oleObj>
              </mc:Choice>
              <mc:Fallback>
                <p:oleObj name="Equation" r:id="rId7" imgW="2489040" imgH="1320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572000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762000" y="4191000"/>
          <a:ext cx="5486400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2" name="Equation" r:id="rId9" imgW="3009600" imgH="1320480" progId="Equation.3">
                  <p:embed/>
                </p:oleObj>
              </mc:Choice>
              <mc:Fallback>
                <p:oleObj name="Equation" r:id="rId9" imgW="3009600" imgH="1320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5486400" cy="240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685800" y="1447800"/>
          <a:ext cx="42672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3" name="Equation" r:id="rId11" imgW="2946240" imgH="215640" progId="Equation.3">
                  <p:embed/>
                </p:oleObj>
              </mc:Choice>
              <mc:Fallback>
                <p:oleObj name="Equation" r:id="rId11" imgW="29462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42672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1026" descr="Graph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502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2133600" cy="609600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zh-CN" altLang="en-US" sz="2800" b="1">
                <a:solidFill>
                  <a:srgbClr val="009900"/>
                </a:solidFill>
              </a:rPr>
              <a:t>结果及比较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三阶显式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79904" name="Object 2048"/>
          <p:cNvGraphicFramePr>
            <a:graphicFrameLocks noChangeAspect="1"/>
          </p:cNvGraphicFramePr>
          <p:nvPr/>
        </p:nvGraphicFramePr>
        <p:xfrm>
          <a:off x="533400" y="1600200"/>
          <a:ext cx="8399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7" name="Equation" r:id="rId3" imgW="4749480" imgH="241200" progId="Equation.3">
                  <p:embed/>
                </p:oleObj>
              </mc:Choice>
              <mc:Fallback>
                <p:oleObj name="Equation" r:id="rId3" imgW="47494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3994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312" name="Text Box 272"/>
          <p:cNvSpPr txBox="1">
            <a:spLocks noChangeArrowheads="1"/>
          </p:cNvSpPr>
          <p:nvPr/>
        </p:nvSpPr>
        <p:spPr bwMode="auto">
          <a:xfrm>
            <a:off x="457200" y="8382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/>
              <a:t>在推导二阶显式方法的过程中，注意到局部截断误差表达式中</a:t>
            </a:r>
            <a:r>
              <a:rPr lang="en-US" altLang="zh-CN" sz="2200" i="1"/>
              <a:t>h</a:t>
            </a:r>
            <a:r>
              <a:rPr lang="en-US" altLang="zh-CN" sz="2200" baseline="30000"/>
              <a:t>3</a:t>
            </a:r>
            <a:r>
              <a:rPr lang="zh-CN" altLang="en-US" sz="2200" b="1"/>
              <a:t>项包含了以下表达式：</a:t>
            </a:r>
          </a:p>
        </p:txBody>
      </p:sp>
      <p:sp>
        <p:nvSpPr>
          <p:cNvPr id="343430" name="Text Box 390"/>
          <p:cNvSpPr txBox="1">
            <a:spLocks noChangeArrowheads="1"/>
          </p:cNvSpPr>
          <p:nvPr/>
        </p:nvSpPr>
        <p:spPr bwMode="auto">
          <a:xfrm>
            <a:off x="457200" y="2057400"/>
            <a:ext cx="83058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/>
              <a:t>因此若要在局部截断误差中消去</a:t>
            </a:r>
            <a:r>
              <a:rPr lang="en-US" altLang="zh-CN" sz="2200" i="1" dirty="0"/>
              <a:t>h</a:t>
            </a:r>
            <a:r>
              <a:rPr lang="en-US" altLang="zh-CN" sz="2200" baseline="30000" dirty="0"/>
              <a:t>3</a:t>
            </a:r>
            <a:r>
              <a:rPr lang="zh-CN" altLang="en-US" sz="2200" b="1" dirty="0"/>
              <a:t>项，必须增加包含了以上各项的多个方程，同时我们注意到</a:t>
            </a:r>
            <a:r>
              <a:rPr lang="en-US" altLang="zh-CN" sz="2600" i="1" dirty="0"/>
              <a:t>r</a:t>
            </a:r>
            <a:r>
              <a:rPr lang="en-US" altLang="zh-CN" sz="2200" dirty="0"/>
              <a:t>=2</a:t>
            </a:r>
            <a:r>
              <a:rPr lang="zh-CN" altLang="en-US" sz="2200" b="1" dirty="0"/>
              <a:t>时，只有                等四个待定系数，少于方程的数目，所以这样的系数不存在。故：</a:t>
            </a:r>
            <a:r>
              <a:rPr lang="zh-CN" altLang="en-US" sz="2200" b="1" dirty="0">
                <a:solidFill>
                  <a:srgbClr val="0000FF"/>
                </a:solidFill>
              </a:rPr>
              <a:t> </a:t>
            </a:r>
            <a:r>
              <a:rPr lang="en-US" altLang="zh-CN" sz="2600" i="1" dirty="0" smtClean="0">
                <a:solidFill>
                  <a:srgbClr val="0000FF"/>
                </a:solidFill>
              </a:rPr>
              <a:t>r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= 2 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时</a:t>
            </a:r>
            <a:r>
              <a:rPr lang="en-US" altLang="zh-CN" sz="2200" dirty="0" err="1">
                <a:solidFill>
                  <a:srgbClr val="0000FF"/>
                </a:solidFill>
              </a:rPr>
              <a:t>Runge-Kutta</a:t>
            </a:r>
            <a:r>
              <a:rPr lang="zh-CN" altLang="en-US" sz="2200" b="1" dirty="0">
                <a:solidFill>
                  <a:srgbClr val="0000FF"/>
                </a:solidFill>
              </a:rPr>
              <a:t>方法只能是二阶的</a:t>
            </a:r>
            <a:r>
              <a:rPr lang="zh-CN" altLang="en-US" sz="2200" b="1" dirty="0"/>
              <a:t>。要得到三阶的方法，则必须有</a:t>
            </a:r>
            <a:r>
              <a:rPr lang="en-US" altLang="zh-CN" sz="2600" i="1" dirty="0" smtClean="0"/>
              <a:t>r </a:t>
            </a:r>
            <a:r>
              <a:rPr lang="en-US" altLang="zh-CN" sz="2200" b="1" dirty="0" smtClean="0"/>
              <a:t>= </a:t>
            </a:r>
            <a:r>
              <a:rPr lang="en-US" altLang="zh-CN" sz="2200" dirty="0" smtClean="0"/>
              <a:t>3</a:t>
            </a:r>
            <a:r>
              <a:rPr lang="zh-CN" altLang="en-US" sz="2200" b="1" dirty="0"/>
              <a:t>。</a:t>
            </a:r>
          </a:p>
        </p:txBody>
      </p:sp>
      <p:graphicFrame>
        <p:nvGraphicFramePr>
          <p:cNvPr id="379905" name="Object 2049"/>
          <p:cNvGraphicFramePr>
            <a:graphicFrameLocks noChangeAspect="1"/>
          </p:cNvGraphicFramePr>
          <p:nvPr/>
        </p:nvGraphicFramePr>
        <p:xfrm>
          <a:off x="457200" y="3733800"/>
          <a:ext cx="55626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8" name="Equation" r:id="rId5" imgW="2489040" imgH="939600" progId="Equation.3">
                  <p:embed/>
                </p:oleObj>
              </mc:Choice>
              <mc:Fallback>
                <p:oleObj name="Equation" r:id="rId5" imgW="248904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5562600" cy="210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4"/>
          <p:cNvGrpSpPr>
            <a:grpSpLocks/>
          </p:cNvGrpSpPr>
          <p:nvPr/>
        </p:nvGrpSpPr>
        <p:grpSpPr bwMode="auto">
          <a:xfrm>
            <a:off x="533400" y="6032500"/>
            <a:ext cx="8077200" cy="444500"/>
            <a:chOff x="336" y="3800"/>
            <a:chExt cx="5088" cy="280"/>
          </a:xfrm>
        </p:grpSpPr>
        <p:graphicFrame>
          <p:nvGraphicFramePr>
            <p:cNvPr id="379907" name="Object 2051"/>
            <p:cNvGraphicFramePr>
              <a:graphicFrameLocks noChangeAspect="1"/>
            </p:cNvGraphicFramePr>
            <p:nvPr/>
          </p:nvGraphicFramePr>
          <p:xfrm>
            <a:off x="336" y="3830"/>
            <a:ext cx="163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9" name="Equation" r:id="rId7" imgW="1333440" imgH="203040" progId="Equation.3">
                    <p:embed/>
                  </p:oleObj>
                </mc:Choice>
                <mc:Fallback>
                  <p:oleObj name="Equation" r:id="rId7" imgW="133344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830"/>
                          <a:ext cx="1632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08" name="Object 2052"/>
            <p:cNvGraphicFramePr>
              <a:graphicFrameLocks noChangeAspect="1"/>
            </p:cNvGraphicFramePr>
            <p:nvPr/>
          </p:nvGraphicFramePr>
          <p:xfrm>
            <a:off x="2064" y="3800"/>
            <a:ext cx="33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0" name="Equation" r:id="rId9" imgW="2743200" imgH="228600" progId="Equation.3">
                    <p:embed/>
                  </p:oleObj>
                </mc:Choice>
                <mc:Fallback>
                  <p:oleObj name="Equation" r:id="rId9" imgW="274320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800"/>
                          <a:ext cx="336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06" name="Object 2050"/>
          <p:cNvGraphicFramePr>
            <a:graphicFrameLocks noChangeAspect="1"/>
          </p:cNvGraphicFramePr>
          <p:nvPr/>
        </p:nvGraphicFramePr>
        <p:xfrm>
          <a:off x="5435600" y="2420938"/>
          <a:ext cx="1150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1" name="Equation" r:id="rId11" imgW="647640" imgH="241200" progId="Equation.DSMT4">
                  <p:embed/>
                </p:oleObj>
              </mc:Choice>
              <mc:Fallback>
                <p:oleObj name="Equation" r:id="rId11" imgW="6476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420938"/>
                        <a:ext cx="11509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105400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/>
              <a:t>只有一个自变量的微分方程称为常微分方程</a:t>
            </a:r>
            <a:r>
              <a:rPr lang="en-US" altLang="zh-CN" sz="2400" b="1" dirty="0"/>
              <a:t>(</a:t>
            </a:r>
            <a:r>
              <a:rPr lang="en-US" altLang="zh-CN" sz="2400" dirty="0"/>
              <a:t>ODE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；有多个自变量的微分方程称为偏微分方程</a:t>
            </a:r>
            <a:r>
              <a:rPr lang="en-US" altLang="zh-CN" sz="2400" b="1" dirty="0"/>
              <a:t>(</a:t>
            </a:r>
            <a:r>
              <a:rPr lang="en-US" altLang="zh-CN" sz="2400" dirty="0"/>
              <a:t>PDE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/>
              <a:t>方程中未知函数导数的最高阶称为方程的阶数。上例是二阶的。</a:t>
            </a:r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/>
              <a:t>方程中所有未知函数及其各阶导数都是一次的，方程称为线性的。上例是线性的。</a:t>
            </a:r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2400" b="1" dirty="0"/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/>
              <a:t>一个任意</a:t>
            </a:r>
            <a:r>
              <a:rPr lang="en-US" altLang="zh-CN" sz="2400" i="1" dirty="0"/>
              <a:t>n</a:t>
            </a:r>
            <a:r>
              <a:rPr lang="zh-CN" altLang="en-US" sz="2400" b="1" dirty="0"/>
              <a:t>阶的</a:t>
            </a:r>
            <a:r>
              <a:rPr lang="en-US" altLang="zh-CN" sz="2400" dirty="0"/>
              <a:t>ODE</a:t>
            </a:r>
            <a:r>
              <a:rPr lang="zh-CN" altLang="en-US" sz="2400" b="1" dirty="0"/>
              <a:t>，如果可以写成                                           则称方程是</a:t>
            </a:r>
            <a:r>
              <a:rPr lang="zh-CN" altLang="en-US" sz="2400" b="1" dirty="0">
                <a:solidFill>
                  <a:srgbClr val="0000FF"/>
                </a:solidFill>
              </a:rPr>
              <a:t>显式</a:t>
            </a:r>
            <a:r>
              <a:rPr lang="zh-CN" altLang="en-US" sz="2400" b="1" dirty="0"/>
              <a:t>的。上例是显式的。</a:t>
            </a:r>
          </a:p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dirty="0"/>
              <a:t>    否则称为</a:t>
            </a:r>
            <a:r>
              <a:rPr lang="zh-CN" altLang="en-US" sz="2400" b="1" dirty="0">
                <a:solidFill>
                  <a:srgbClr val="0000FF"/>
                </a:solidFill>
              </a:rPr>
              <a:t>隐式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一个例子</a:t>
            </a:r>
            <a:r>
              <a:rPr lang="zh-CN" altLang="en-US" sz="2400" dirty="0"/>
              <a:t>：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  <a:ln/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常微分方程及其求解的基本概念</a:t>
            </a:r>
          </a:p>
        </p:txBody>
      </p:sp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4699016" y="5654675"/>
          <a:ext cx="2159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5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16" y="5654675"/>
                        <a:ext cx="21590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6"/>
          <p:cNvGraphicFramePr>
            <a:graphicFrameLocks noChangeAspect="1"/>
          </p:cNvGraphicFramePr>
          <p:nvPr/>
        </p:nvGraphicFramePr>
        <p:xfrm>
          <a:off x="6083330" y="4857760"/>
          <a:ext cx="2774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6" name="Equation" r:id="rId5" imgW="1625400" imgH="304560" progId="Equation.DSMT4">
                  <p:embed/>
                </p:oleObj>
              </mc:Choice>
              <mc:Fallback>
                <p:oleObj name="Equation" r:id="rId5" imgW="162540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30" y="4857760"/>
                        <a:ext cx="27749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三阶显式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80928" name="Object 2048"/>
          <p:cNvGraphicFramePr>
            <a:graphicFrameLocks noChangeAspect="1"/>
          </p:cNvGraphicFramePr>
          <p:nvPr/>
        </p:nvGraphicFramePr>
        <p:xfrm>
          <a:off x="457200" y="838200"/>
          <a:ext cx="6248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2" name="Equation" r:id="rId3" imgW="3403440" imgH="457200" progId="Equation.DSMT4">
                  <p:embed/>
                </p:oleObj>
              </mc:Choice>
              <mc:Fallback>
                <p:oleObj name="Equation" r:id="rId3" imgW="34034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62484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29" name="Object 2049"/>
          <p:cNvGraphicFramePr>
            <a:graphicFrameLocks noChangeAspect="1"/>
          </p:cNvGraphicFramePr>
          <p:nvPr/>
        </p:nvGraphicFramePr>
        <p:xfrm>
          <a:off x="609600" y="1828800"/>
          <a:ext cx="22923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3" name="Equation" r:id="rId5" imgW="1028520" imgH="1777680" progId="Equation.3">
                  <p:embed/>
                </p:oleObj>
              </mc:Choice>
              <mc:Fallback>
                <p:oleObj name="Equation" r:id="rId5" imgW="1028520" imgH="1777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229235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0" name="Object 2050"/>
          <p:cNvGraphicFramePr>
            <a:graphicFrameLocks noChangeAspect="1"/>
          </p:cNvGraphicFramePr>
          <p:nvPr/>
        </p:nvGraphicFramePr>
        <p:xfrm>
          <a:off x="3733800" y="3581400"/>
          <a:ext cx="50292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4" name="公式" r:id="rId7" imgW="2070000" imgH="1143000" progId="Equation.3">
                  <p:embed/>
                </p:oleObj>
              </mc:Choice>
              <mc:Fallback>
                <p:oleObj name="公式" r:id="rId7" imgW="207000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50292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2051"/>
          <p:cNvGraphicFramePr>
            <a:graphicFrameLocks noChangeAspect="1"/>
          </p:cNvGraphicFramePr>
          <p:nvPr/>
        </p:nvGraphicFramePr>
        <p:xfrm>
          <a:off x="3851275" y="1905000"/>
          <a:ext cx="41846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5" name="Equation" r:id="rId9" imgW="2565360" imgH="914400" progId="Equation.DSMT4">
                  <p:embed/>
                </p:oleObj>
              </mc:Choice>
              <mc:Fallback>
                <p:oleObj name="Equation" r:id="rId9" imgW="256536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05000"/>
                        <a:ext cx="4184650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四阶显式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657225" y="914400"/>
          <a:ext cx="76723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8" name="Equation" r:id="rId3" imgW="4178160" imgH="482400" progId="Equation.DSMT4">
                  <p:embed/>
                </p:oleObj>
              </mc:Choice>
              <mc:Fallback>
                <p:oleObj name="Equation" r:id="rId3" imgW="41781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914400"/>
                        <a:ext cx="76723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1752600" y="2324100"/>
          <a:ext cx="518160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9" name="公式" r:id="rId5" imgW="2209680" imgH="1625400" progId="Equation.3">
                  <p:embed/>
                </p:oleObj>
              </mc:Choice>
              <mc:Fallback>
                <p:oleObj name="公式" r:id="rId5" imgW="2209680" imgH="1625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24100"/>
                        <a:ext cx="518160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四阶显式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>
            <a:off x="990600" y="58674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4" name="Line 6"/>
          <p:cNvSpPr>
            <a:spLocks noChangeShapeType="1"/>
          </p:cNvSpPr>
          <p:nvPr/>
        </p:nvSpPr>
        <p:spPr bwMode="auto">
          <a:xfrm flipV="1">
            <a:off x="990600" y="1828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5" name="Line 7"/>
          <p:cNvSpPr>
            <a:spLocks noChangeShapeType="1"/>
          </p:cNvSpPr>
          <p:nvPr/>
        </p:nvSpPr>
        <p:spPr bwMode="auto">
          <a:xfrm flipH="1">
            <a:off x="1981200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>
            <a:off x="4648200" y="22860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7" name="Line 9"/>
          <p:cNvSpPr>
            <a:spLocks noChangeShapeType="1"/>
          </p:cNvSpPr>
          <p:nvPr/>
        </p:nvSpPr>
        <p:spPr bwMode="auto">
          <a:xfrm>
            <a:off x="7162800" y="29718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1828800" y="57912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/>
              <a:t>x</a:t>
            </a:r>
            <a:r>
              <a:rPr kumimoji="0" lang="en-US" altLang="zh-CN" sz="2500" i="1" baseline="-25000"/>
              <a:t>n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4191000" y="5791200"/>
            <a:ext cx="1295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/>
              <a:t>x</a:t>
            </a:r>
            <a:r>
              <a:rPr kumimoji="0" lang="en-US" altLang="zh-CN" sz="2500" i="1" baseline="-25000"/>
              <a:t>n </a:t>
            </a:r>
            <a:r>
              <a:rPr kumimoji="0" lang="en-US" altLang="zh-CN" sz="2500" i="1"/>
              <a:t>+ h/2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6705600" y="5791200"/>
            <a:ext cx="1295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/>
              <a:t>x</a:t>
            </a:r>
            <a:r>
              <a:rPr kumimoji="0" lang="en-US" altLang="zh-CN" sz="2500" i="1" baseline="-25000"/>
              <a:t>n </a:t>
            </a:r>
            <a:r>
              <a:rPr kumimoji="0" lang="en-US" altLang="zh-CN" sz="2500" i="1"/>
              <a:t>+ h</a:t>
            </a:r>
          </a:p>
        </p:txBody>
      </p:sp>
      <p:sp>
        <p:nvSpPr>
          <p:cNvPr id="355341" name="Line 13"/>
          <p:cNvSpPr>
            <a:spLocks noChangeShapeType="1"/>
          </p:cNvSpPr>
          <p:nvPr/>
        </p:nvSpPr>
        <p:spPr bwMode="auto">
          <a:xfrm flipV="1">
            <a:off x="1981200" y="2255838"/>
            <a:ext cx="2679700" cy="2316162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2" name="Line 14"/>
          <p:cNvSpPr>
            <a:spLocks noChangeShapeType="1"/>
          </p:cNvSpPr>
          <p:nvPr/>
        </p:nvSpPr>
        <p:spPr bwMode="auto">
          <a:xfrm flipV="1">
            <a:off x="3962400" y="2057400"/>
            <a:ext cx="1371600" cy="3810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3" name="Line 15"/>
          <p:cNvSpPr>
            <a:spLocks noChangeShapeType="1"/>
          </p:cNvSpPr>
          <p:nvPr/>
        </p:nvSpPr>
        <p:spPr bwMode="auto">
          <a:xfrm flipV="1">
            <a:off x="1981200" y="3429000"/>
            <a:ext cx="2667000" cy="114300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4" name="Line 16"/>
          <p:cNvSpPr>
            <a:spLocks noChangeShapeType="1"/>
          </p:cNvSpPr>
          <p:nvPr/>
        </p:nvSpPr>
        <p:spPr bwMode="auto">
          <a:xfrm flipV="1">
            <a:off x="3962400" y="3276600"/>
            <a:ext cx="1066800" cy="304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 flipV="1">
            <a:off x="1981200" y="2971800"/>
            <a:ext cx="5181600" cy="160020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6" name="Freeform 18"/>
          <p:cNvSpPr>
            <a:spLocks/>
          </p:cNvSpPr>
          <p:nvPr/>
        </p:nvSpPr>
        <p:spPr bwMode="auto">
          <a:xfrm>
            <a:off x="1600200" y="2895600"/>
            <a:ext cx="7086600" cy="2057400"/>
          </a:xfrm>
          <a:custGeom>
            <a:avLst/>
            <a:gdLst/>
            <a:ahLst/>
            <a:cxnLst>
              <a:cxn ang="0">
                <a:pos x="0" y="1080"/>
              </a:cxn>
              <a:cxn ang="0">
                <a:pos x="672" y="552"/>
              </a:cxn>
              <a:cxn ang="0">
                <a:pos x="1344" y="216"/>
              </a:cxn>
              <a:cxn ang="0">
                <a:pos x="2016" y="24"/>
              </a:cxn>
              <a:cxn ang="0">
                <a:pos x="2688" y="72"/>
              </a:cxn>
              <a:cxn ang="0">
                <a:pos x="3312" y="264"/>
              </a:cxn>
              <a:cxn ang="0">
                <a:pos x="3792" y="360"/>
              </a:cxn>
              <a:cxn ang="0">
                <a:pos x="4224" y="216"/>
              </a:cxn>
            </a:cxnLst>
            <a:rect l="0" t="0" r="r" b="b"/>
            <a:pathLst>
              <a:path w="4224" h="1080">
                <a:moveTo>
                  <a:pt x="0" y="1080"/>
                </a:moveTo>
                <a:cubicBezTo>
                  <a:pt x="224" y="888"/>
                  <a:pt x="448" y="696"/>
                  <a:pt x="672" y="552"/>
                </a:cubicBezTo>
                <a:cubicBezTo>
                  <a:pt x="896" y="408"/>
                  <a:pt x="1120" y="304"/>
                  <a:pt x="1344" y="216"/>
                </a:cubicBezTo>
                <a:cubicBezTo>
                  <a:pt x="1568" y="128"/>
                  <a:pt x="1792" y="48"/>
                  <a:pt x="2016" y="24"/>
                </a:cubicBezTo>
                <a:cubicBezTo>
                  <a:pt x="2240" y="0"/>
                  <a:pt x="2472" y="32"/>
                  <a:pt x="2688" y="72"/>
                </a:cubicBezTo>
                <a:cubicBezTo>
                  <a:pt x="2904" y="112"/>
                  <a:pt x="3128" y="216"/>
                  <a:pt x="3312" y="264"/>
                </a:cubicBezTo>
                <a:cubicBezTo>
                  <a:pt x="3496" y="312"/>
                  <a:pt x="3640" y="368"/>
                  <a:pt x="3792" y="360"/>
                </a:cubicBezTo>
                <a:cubicBezTo>
                  <a:pt x="3944" y="352"/>
                  <a:pt x="4084" y="284"/>
                  <a:pt x="4224" y="216"/>
                </a:cubicBezTo>
              </a:path>
            </a:pathLst>
          </a:custGeom>
          <a:noFill/>
          <a:ln w="57150" cmpd="sng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7" name="Line 19"/>
          <p:cNvSpPr>
            <a:spLocks noChangeShapeType="1"/>
          </p:cNvSpPr>
          <p:nvPr/>
        </p:nvSpPr>
        <p:spPr bwMode="auto">
          <a:xfrm>
            <a:off x="6781800" y="2819400"/>
            <a:ext cx="914400" cy="304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1600200" y="40386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>
                <a:solidFill>
                  <a:srgbClr val="D60093"/>
                </a:solidFill>
              </a:rPr>
              <a:t>f</a:t>
            </a:r>
            <a:r>
              <a:rPr kumimoji="0" lang="en-US" altLang="zh-CN" sz="2500" i="1" baseline="-25000">
                <a:solidFill>
                  <a:srgbClr val="D60093"/>
                </a:solidFill>
              </a:rPr>
              <a:t>1</a:t>
            </a:r>
            <a:endParaRPr kumimoji="0" lang="en-US" altLang="zh-CN" sz="2500" i="1">
              <a:solidFill>
                <a:srgbClr val="FF0000"/>
              </a:solidFill>
            </a:endParaRP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4267200" y="17526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>
                <a:solidFill>
                  <a:srgbClr val="D60093"/>
                </a:solidFill>
              </a:rPr>
              <a:t>f</a:t>
            </a:r>
            <a:r>
              <a:rPr kumimoji="0" lang="en-US" altLang="zh-CN" sz="2500" i="1" baseline="-25000">
                <a:solidFill>
                  <a:srgbClr val="D60093"/>
                </a:solidFill>
              </a:rPr>
              <a:t>2</a:t>
            </a:r>
            <a:endParaRPr kumimoji="0" lang="en-US" altLang="zh-CN" sz="2500" i="1">
              <a:solidFill>
                <a:srgbClr val="FF0000"/>
              </a:solidFill>
            </a:endParaRP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5029200" y="30480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>
                <a:solidFill>
                  <a:srgbClr val="D60093"/>
                </a:solidFill>
              </a:rPr>
              <a:t>f</a:t>
            </a:r>
            <a:r>
              <a:rPr kumimoji="0" lang="en-US" altLang="zh-CN" sz="2500" i="1" baseline="-25000">
                <a:solidFill>
                  <a:srgbClr val="D60093"/>
                </a:solidFill>
              </a:rPr>
              <a:t>3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086600" y="2362200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zh-CN" sz="2500" i="1">
                <a:solidFill>
                  <a:srgbClr val="D60093"/>
                </a:solidFill>
              </a:rPr>
              <a:t>f</a:t>
            </a:r>
            <a:r>
              <a:rPr kumimoji="0" lang="en-US" altLang="zh-CN" sz="2500" i="1" baseline="-25000">
                <a:solidFill>
                  <a:srgbClr val="D60093"/>
                </a:solidFill>
              </a:rPr>
              <a:t>4</a:t>
            </a:r>
            <a:endParaRPr kumimoji="0" lang="en-US" altLang="zh-CN" sz="25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 flipV="1">
            <a:off x="1981200" y="3200400"/>
            <a:ext cx="5181600" cy="13716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 flipV="1">
            <a:off x="1524000" y="3581400"/>
            <a:ext cx="1600200" cy="13716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4" name="Oval 26"/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5" name="Oval 27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6" name="Oval 28"/>
          <p:cNvSpPr>
            <a:spLocks noChangeArrowheads="1"/>
          </p:cNvSpPr>
          <p:nvPr/>
        </p:nvSpPr>
        <p:spPr bwMode="auto">
          <a:xfrm>
            <a:off x="7086600" y="3124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952" name="Object 0"/>
          <p:cNvGraphicFramePr>
            <a:graphicFrameLocks noChangeAspect="1"/>
          </p:cNvGraphicFramePr>
          <p:nvPr/>
        </p:nvGraphicFramePr>
        <p:xfrm>
          <a:off x="5334000" y="4464050"/>
          <a:ext cx="29194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2" name="Equation" r:id="rId3" imgW="1625400" imgH="342720" progId="Equation.3">
                  <p:embed/>
                </p:oleObj>
              </mc:Choice>
              <mc:Fallback>
                <p:oleObj name="Equation" r:id="rId3" imgW="1625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64050"/>
                        <a:ext cx="2919413" cy="612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3" name="Object 1"/>
          <p:cNvGraphicFramePr>
            <a:graphicFrameLocks noChangeAspect="1"/>
          </p:cNvGraphicFramePr>
          <p:nvPr/>
        </p:nvGraphicFramePr>
        <p:xfrm>
          <a:off x="3897313" y="4114800"/>
          <a:ext cx="287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3" name="Equation" r:id="rId5" imgW="152280" imgH="241200" progId="Equation.3">
                  <p:embed/>
                </p:oleObj>
              </mc:Choice>
              <mc:Fallback>
                <p:oleObj name="Equation" r:id="rId5" imgW="1522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114800"/>
                        <a:ext cx="287337" cy="457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1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1" grpId="0" animBg="1"/>
      <p:bldP spid="355342" grpId="0" animBg="1"/>
      <p:bldP spid="355343" grpId="0" animBg="1"/>
      <p:bldP spid="355344" grpId="0" animBg="1"/>
      <p:bldP spid="355345" grpId="0" animBg="1"/>
      <p:bldP spid="355347" grpId="0" animBg="1"/>
      <p:bldP spid="355348" grpId="0" autoUpdateAnimBg="0"/>
      <p:bldP spid="355349" grpId="0" build="p" autoUpdateAnimBg="0" advAuto="0"/>
      <p:bldP spid="355350" grpId="0" autoUpdateAnimBg="0"/>
      <p:bldP spid="355351" grpId="0" autoUpdateAnimBg="0"/>
      <p:bldP spid="355352" grpId="0" animBg="1"/>
      <p:bldP spid="355353" grpId="0" animBg="1"/>
      <p:bldP spid="3553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3" name="Object 1029"/>
          <p:cNvGraphicFramePr>
            <a:graphicFrameLocks noChangeAspect="1"/>
          </p:cNvGraphicFramePr>
          <p:nvPr/>
        </p:nvGraphicFramePr>
        <p:xfrm>
          <a:off x="1066800" y="152400"/>
          <a:ext cx="516731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5" name="Equation" r:id="rId3" imgW="2755800" imgH="393480" progId="Equation.3">
                  <p:embed/>
                </p:oleObj>
              </mc:Choice>
              <mc:Fallback>
                <p:oleObj name="Equation" r:id="rId3" imgW="27558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"/>
                        <a:ext cx="516731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1030"/>
          <p:cNvGraphicFramePr>
            <a:graphicFrameLocks noChangeAspect="1"/>
          </p:cNvGraphicFramePr>
          <p:nvPr/>
        </p:nvGraphicFramePr>
        <p:xfrm>
          <a:off x="685800" y="838200"/>
          <a:ext cx="3895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6" name="Equation" r:id="rId5" imgW="2463480" imgH="228600" progId="Equation.3">
                  <p:embed/>
                </p:oleObj>
              </mc:Choice>
              <mc:Fallback>
                <p:oleObj name="Equation" r:id="rId5" imgW="2463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3895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1031"/>
          <p:cNvGraphicFramePr>
            <a:graphicFrameLocks noChangeAspect="1"/>
          </p:cNvGraphicFramePr>
          <p:nvPr/>
        </p:nvGraphicFramePr>
        <p:xfrm>
          <a:off x="685800" y="1219200"/>
          <a:ext cx="5443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7" name="Equation" r:id="rId7" imgW="3759120" imgH="215640" progId="Equation.3">
                  <p:embed/>
                </p:oleObj>
              </mc:Choice>
              <mc:Fallback>
                <p:oleObj name="Equation" r:id="rId7" imgW="3759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54435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101" name="Group 1157"/>
          <p:cNvGraphicFramePr>
            <a:graphicFrameLocks noGrp="1"/>
          </p:cNvGraphicFramePr>
          <p:nvPr/>
        </p:nvGraphicFramePr>
        <p:xfrm>
          <a:off x="838200" y="1828800"/>
          <a:ext cx="7924800" cy="4517136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四阶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二阶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真解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四阶误差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二阶误差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1.000000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1.000000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1.000000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0.0000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0.000000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1.104829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1.102450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1.104829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1.60E-7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2.38E-3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1.218597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1.211507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1.218597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3.40E-7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7.09E-3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1.340141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1.325766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1.340141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5.48E-7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1.44E-2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1.468175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1.443671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1.468175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7.69E-7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2.45E-2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0.5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1.601278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1.563506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1.601279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9.95E-7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3.78E-2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1.737880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1.683374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1.737881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1.20E-6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5.45E-2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0.7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1.876246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1.801179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1.876247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1.42E-6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7.51E-2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2.014457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1.914603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2.014459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1.68E-6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9.99E-2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0.9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2.150395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2.021086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2.150397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1.96E-6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1.29E-1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</a:txBody>
                  <a:tcPr marL="0" marR="0" marT="19050" marB="190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2.281716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2.117800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2.281718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2.32E-6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1.64E-1</a:t>
                      </a:r>
                    </a:p>
                  </a:txBody>
                  <a:tcPr marL="0" marR="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0102" name="Rectangle 1158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914400" cy="1143000"/>
          </a:xfrm>
        </p:spPr>
        <p:txBody>
          <a:bodyPr/>
          <a:lstStyle/>
          <a:p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9" name="Picture 7" descr="Graph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7038"/>
            <a:ext cx="9144000" cy="6389687"/>
          </a:xfrm>
          <a:prstGeom prst="rect">
            <a:avLst/>
          </a:prstGeom>
          <a:noFill/>
        </p:spPr>
      </p:pic>
      <p:sp>
        <p:nvSpPr>
          <p:cNvPr id="3563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981200" cy="762000"/>
          </a:xfrm>
        </p:spPr>
        <p:txBody>
          <a:bodyPr/>
          <a:lstStyle/>
          <a:p>
            <a:r>
              <a:rPr lang="zh-CN" altLang="en-US" sz="2800" b="1">
                <a:solidFill>
                  <a:srgbClr val="009900"/>
                </a:solidFill>
              </a:rPr>
              <a:t>结果及比较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9" name="Picture 5" descr="Graph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00050"/>
            <a:ext cx="8915400" cy="6229350"/>
          </a:xfrm>
          <a:prstGeom prst="rect">
            <a:avLst/>
          </a:prstGeom>
          <a:noFill/>
        </p:spPr>
      </p:pic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228600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9900"/>
                </a:solidFill>
              </a:rPr>
              <a:t>结果及比较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04800" y="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zh-CN" sz="2800" b="1">
              <a:solidFill>
                <a:srgbClr val="009900"/>
              </a:solidFill>
            </a:endParaRPr>
          </a:p>
        </p:txBody>
      </p:sp>
      <p:graphicFrame>
        <p:nvGraphicFramePr>
          <p:cNvPr id="382976" name="Object 0"/>
          <p:cNvGraphicFramePr>
            <a:graphicFrameLocks noChangeAspect="1"/>
          </p:cNvGraphicFramePr>
          <p:nvPr/>
        </p:nvGraphicFramePr>
        <p:xfrm>
          <a:off x="2190750" y="2819400"/>
          <a:ext cx="26289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1" name="Equation" r:id="rId4" imgW="1765080" imgH="1688760" progId="Equation.DSMT4">
                  <p:embed/>
                </p:oleObj>
              </mc:Choice>
              <mc:Fallback>
                <p:oleObj name="Equation" r:id="rId4" imgW="1765080" imgH="1688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819400"/>
                        <a:ext cx="2628900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58246" cy="626868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0"/>
            <a:ext cx="71913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Another example found in Internet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关于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graphicFrame>
        <p:nvGraphicFramePr>
          <p:cNvPr id="384000" name="Object 1024"/>
          <p:cNvGraphicFramePr>
            <a:graphicFrameLocks noChangeAspect="1"/>
          </p:cNvGraphicFramePr>
          <p:nvPr/>
        </p:nvGraphicFramePr>
        <p:xfrm>
          <a:off x="500034" y="898513"/>
          <a:ext cx="66675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1" name="Equation" r:id="rId3" imgW="3632040" imgH="457200" progId="Equation.DSMT4">
                  <p:embed/>
                </p:oleObj>
              </mc:Choice>
              <mc:Fallback>
                <p:oleObj name="Equation" r:id="rId3" imgW="36320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898513"/>
                        <a:ext cx="66675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1" name="Object 1025"/>
          <p:cNvGraphicFramePr>
            <a:graphicFrameLocks noChangeAspect="1"/>
          </p:cNvGraphicFramePr>
          <p:nvPr/>
        </p:nvGraphicFramePr>
        <p:xfrm>
          <a:off x="496888" y="1708150"/>
          <a:ext cx="7616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2" name="Equation" r:id="rId5" imgW="4597200" imgH="457200" progId="Equation.DSMT4">
                  <p:embed/>
                </p:oleObj>
              </mc:Choice>
              <mc:Fallback>
                <p:oleObj name="Equation" r:id="rId5" imgW="45972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708150"/>
                        <a:ext cx="76168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2" name="Object 1026"/>
          <p:cNvGraphicFramePr>
            <a:graphicFrameLocks noChangeAspect="1"/>
          </p:cNvGraphicFramePr>
          <p:nvPr/>
        </p:nvGraphicFramePr>
        <p:xfrm>
          <a:off x="458788" y="2819400"/>
          <a:ext cx="76866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3" name="Equation" r:id="rId7" imgW="4660560" imgH="457200" progId="Equation.DSMT4">
                  <p:embed/>
                </p:oleObj>
              </mc:Choice>
              <mc:Fallback>
                <p:oleObj name="Equation" r:id="rId7" imgW="46605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819400"/>
                        <a:ext cx="7686675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1027"/>
          <p:cNvGraphicFramePr>
            <a:graphicFrameLocks noChangeAspect="1"/>
          </p:cNvGraphicFramePr>
          <p:nvPr/>
        </p:nvGraphicFramePr>
        <p:xfrm>
          <a:off x="485775" y="3810000"/>
          <a:ext cx="78041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4" name="Equation" r:id="rId9" imgW="4736880" imgH="685800" progId="Equation.DSMT4">
                  <p:embed/>
                </p:oleObj>
              </mc:Choice>
              <mc:Fallback>
                <p:oleObj name="Equation" r:id="rId9" imgW="473688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810000"/>
                        <a:ext cx="78041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1028"/>
          <p:cNvGraphicFramePr>
            <a:graphicFrameLocks noChangeAspect="1"/>
          </p:cNvGraphicFramePr>
          <p:nvPr/>
        </p:nvGraphicFramePr>
        <p:xfrm>
          <a:off x="395288" y="5118100"/>
          <a:ext cx="7943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5" name="Equation" r:id="rId11" imgW="4673520" imgH="698400" progId="Equation.DSMT4">
                  <p:embed/>
                </p:oleObj>
              </mc:Choice>
              <mc:Fallback>
                <p:oleObj name="Equation" r:id="rId11" imgW="4673520" imgH="698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18100"/>
                        <a:ext cx="794385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提高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方法的精度的方法</a:t>
            </a:r>
          </a:p>
        </p:txBody>
      </p:sp>
      <p:graphicFrame>
        <p:nvGraphicFramePr>
          <p:cNvPr id="385024" name="Object 1024"/>
          <p:cNvGraphicFramePr>
            <a:graphicFrameLocks noChangeAspect="1"/>
          </p:cNvGraphicFramePr>
          <p:nvPr/>
        </p:nvGraphicFramePr>
        <p:xfrm>
          <a:off x="395288" y="836613"/>
          <a:ext cx="82089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4" name="Equation" r:id="rId3" imgW="4076640" imgH="203040" progId="Equation.DSMT4">
                  <p:embed/>
                </p:oleObj>
              </mc:Choice>
              <mc:Fallback>
                <p:oleObj name="Equation" r:id="rId3" imgW="40766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82089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19722"/>
              </p:ext>
            </p:extLst>
          </p:nvPr>
        </p:nvGraphicFramePr>
        <p:xfrm>
          <a:off x="457200" y="1754188"/>
          <a:ext cx="375443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5" name="Equation" r:id="rId5" imgW="2336760" imgH="1511280" progId="Equation.DSMT4">
                  <p:embed/>
                </p:oleObj>
              </mc:Choice>
              <mc:Fallback>
                <p:oleObj name="Equation" r:id="rId5" imgW="2336760" imgH="1511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4188"/>
                        <a:ext cx="3754438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6" name="Object 1026"/>
          <p:cNvGraphicFramePr>
            <a:graphicFrameLocks noChangeAspect="1"/>
          </p:cNvGraphicFramePr>
          <p:nvPr/>
        </p:nvGraphicFramePr>
        <p:xfrm>
          <a:off x="533400" y="1219200"/>
          <a:ext cx="2438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6" name="Equation" r:id="rId7" imgW="1206360" imgH="203040" progId="Equation.3">
                  <p:embed/>
                </p:oleObj>
              </mc:Choice>
              <mc:Fallback>
                <p:oleObj name="Equation" r:id="rId7" imgW="1206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438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7" name="Object 1027"/>
          <p:cNvGraphicFramePr>
            <a:graphicFrameLocks noChangeAspect="1"/>
          </p:cNvGraphicFramePr>
          <p:nvPr/>
        </p:nvGraphicFramePr>
        <p:xfrm>
          <a:off x="431800" y="4333875"/>
          <a:ext cx="50038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7" name="Equation" r:id="rId9" imgW="3111480" imgH="215640" progId="Equation.DSMT4">
                  <p:embed/>
                </p:oleObj>
              </mc:Choice>
              <mc:Fallback>
                <p:oleObj name="Equation" r:id="rId9" imgW="311148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333875"/>
                        <a:ext cx="50038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Object 1029"/>
          <p:cNvGraphicFramePr>
            <a:graphicFrameLocks noChangeAspect="1"/>
          </p:cNvGraphicFramePr>
          <p:nvPr/>
        </p:nvGraphicFramePr>
        <p:xfrm>
          <a:off x="428596" y="5857892"/>
          <a:ext cx="46434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8" name="Equation" r:id="rId11" imgW="2616120" imgH="431640" progId="Equation.DSMT4">
                  <p:embed/>
                </p:oleObj>
              </mc:Choice>
              <mc:Fallback>
                <p:oleObj name="Equation" r:id="rId11" imgW="261612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857892"/>
                        <a:ext cx="464343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5867400" y="2209800"/>
            <a:ext cx="2667000" cy="13208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solidFill>
                  <a:srgbClr val="009900"/>
                </a:solidFill>
              </a:rPr>
              <a:t>提高精度最简单的方法是缩短步长，但要以牺牲计算速度和积累舍入误差为代价。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19564"/>
              </p:ext>
            </p:extLst>
          </p:nvPr>
        </p:nvGraphicFramePr>
        <p:xfrm>
          <a:off x="581239" y="4737100"/>
          <a:ext cx="3604122" cy="84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9" name="Equation" r:id="rId13" imgW="1625400" imgH="380880" progId="Equation.DSMT4">
                  <p:embed/>
                </p:oleObj>
              </mc:Choice>
              <mc:Fallback>
                <p:oleObj name="Equation" r:id="rId13" imgW="1625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1239" y="4737100"/>
                        <a:ext cx="3604122" cy="84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变步长的</a:t>
            </a:r>
            <a:r>
              <a:rPr lang="en-US" altLang="zh-CN" sz="3600" dirty="0" err="1">
                <a:solidFill>
                  <a:srgbClr val="0000FF"/>
                </a:solidFill>
              </a:rPr>
              <a:t>Runge-Kutta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838200"/>
          </a:xfrm>
        </p:spPr>
        <p:txBody>
          <a:bodyPr/>
          <a:lstStyle/>
          <a:p>
            <a:pPr marL="0" indent="571500">
              <a:buFontTx/>
              <a:buNone/>
            </a:pPr>
            <a:r>
              <a:rPr lang="zh-CN" altLang="en-US" sz="2200" b="1">
                <a:solidFill>
                  <a:srgbClr val="FF0000"/>
                </a:solidFill>
              </a:rPr>
              <a:t>作为妥协，如果能在计算过程中实时控制步长的大小，就可以在获得较高的计算速度的同时，保证较高的精度。</a:t>
            </a: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21636"/>
              </p:ext>
            </p:extLst>
          </p:nvPr>
        </p:nvGraphicFramePr>
        <p:xfrm>
          <a:off x="684213" y="1731963"/>
          <a:ext cx="587216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1" name="Equation" r:id="rId3" imgW="3733560" imgH="1295280" progId="Equation.DSMT4">
                  <p:embed/>
                </p:oleObj>
              </mc:Choice>
              <mc:Fallback>
                <p:oleObj name="Equation" r:id="rId3" imgW="3733560" imgH="1295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31963"/>
                        <a:ext cx="5872162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60707"/>
              </p:ext>
            </p:extLst>
          </p:nvPr>
        </p:nvGraphicFramePr>
        <p:xfrm>
          <a:off x="574675" y="3582988"/>
          <a:ext cx="563245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2" name="Equation" r:id="rId5" imgW="3492360" imgH="1523880" progId="Equation.DSMT4">
                  <p:embed/>
                </p:oleObj>
              </mc:Choice>
              <mc:Fallback>
                <p:oleObj name="Equation" r:id="rId5" imgW="3492360" imgH="1523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582988"/>
                        <a:ext cx="563245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619125" y="5864225"/>
          <a:ext cx="72532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3" name="Equation" r:id="rId7" imgW="5016240" imgH="457200" progId="Equation.DSMT4">
                  <p:embed/>
                </p:oleObj>
              </mc:Choice>
              <mc:Fallback>
                <p:oleObj name="Equation" r:id="rId7" imgW="50162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5864225"/>
                        <a:ext cx="72532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838200"/>
          </a:xfrm>
          <a:noFill/>
          <a:ln/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常微分方程及其求解的基本概念</a:t>
            </a:r>
            <a:endParaRPr lang="zh-CN" altLang="en-US" dirty="0"/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61079"/>
              </p:ext>
            </p:extLst>
          </p:nvPr>
        </p:nvGraphicFramePr>
        <p:xfrm>
          <a:off x="787400" y="1112838"/>
          <a:ext cx="6350000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1" name="Equation" r:id="rId3" imgW="3136680" imgH="2628720" progId="Equation.DSMT4">
                  <p:embed/>
                </p:oleObj>
              </mc:Choice>
              <mc:Fallback>
                <p:oleObj name="Equation" r:id="rId3" imgW="3136680" imgH="262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112838"/>
                        <a:ext cx="6350000" cy="500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en-US" altLang="zh-CN" sz="3600" dirty="0" err="1">
                <a:solidFill>
                  <a:srgbClr val="0000FF"/>
                </a:solidFill>
              </a:rPr>
              <a:t>Runge-Kutta-Fehlberg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38200"/>
            <a:ext cx="771525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600" b="1"/>
              <a:t>Fehlberg</a:t>
            </a:r>
            <a:r>
              <a:rPr lang="zh-CN" altLang="en-US" sz="2600" b="1"/>
              <a:t>设计了一个更加精巧的嵌套方法如下：</a:t>
            </a:r>
          </a:p>
        </p:txBody>
      </p:sp>
      <p:graphicFrame>
        <p:nvGraphicFramePr>
          <p:cNvPr id="38604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02335"/>
              </p:ext>
            </p:extLst>
          </p:nvPr>
        </p:nvGraphicFramePr>
        <p:xfrm>
          <a:off x="457200" y="1484313"/>
          <a:ext cx="84470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0" name="Equation" r:id="rId3" imgW="4838400" imgH="215640" progId="Equation.DSMT4">
                  <p:embed/>
                </p:oleObj>
              </mc:Choice>
              <mc:Fallback>
                <p:oleObj name="Equation" r:id="rId3" imgW="48384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4313"/>
                        <a:ext cx="84470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49" name="Object 1"/>
          <p:cNvGraphicFramePr>
            <a:graphicFrameLocks noChangeAspect="1"/>
          </p:cNvGraphicFramePr>
          <p:nvPr/>
        </p:nvGraphicFramePr>
        <p:xfrm>
          <a:off x="1508125" y="1989138"/>
          <a:ext cx="3927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1" name="Equation" r:id="rId5" imgW="2197080" imgH="241200" progId="Equation.DSMT4">
                  <p:embed/>
                </p:oleObj>
              </mc:Choice>
              <mc:Fallback>
                <p:oleObj name="Equation" r:id="rId5" imgW="21970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989138"/>
                        <a:ext cx="39274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187450" y="2457450"/>
          <a:ext cx="4260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2" name="Equation" r:id="rId7" imgW="2387520" imgH="241200" progId="Equation.DSMT4">
                  <p:embed/>
                </p:oleObj>
              </mc:Choice>
              <mc:Fallback>
                <p:oleObj name="Equation" r:id="rId7" imgW="23875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57450"/>
                        <a:ext cx="42608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468313" y="2971800"/>
          <a:ext cx="5013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3" name="Equation" r:id="rId9" imgW="2743200" imgH="215640" progId="Equation.DSMT4">
                  <p:embed/>
                </p:oleObj>
              </mc:Choice>
              <mc:Fallback>
                <p:oleObj name="Equation" r:id="rId9" imgW="274320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71800"/>
                        <a:ext cx="50133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990600" y="3429000"/>
          <a:ext cx="2286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4" name="Equation" r:id="rId11" imgW="1028520" imgH="241200" progId="Equation.3">
                  <p:embed/>
                </p:oleObj>
              </mc:Choice>
              <mc:Fallback>
                <p:oleObj name="Equation" r:id="rId11" imgW="10285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286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657600" y="3500438"/>
            <a:ext cx="4884597" cy="428628"/>
            <a:chOff x="3657600" y="3500438"/>
            <a:chExt cx="4884597" cy="428628"/>
          </a:xfrm>
        </p:grpSpPr>
        <p:graphicFrame>
          <p:nvGraphicFramePr>
            <p:cNvPr id="386055" name="Object 7"/>
            <p:cNvGraphicFramePr>
              <a:graphicFrameLocks noChangeAspect="1"/>
            </p:cNvGraphicFramePr>
            <p:nvPr/>
          </p:nvGraphicFramePr>
          <p:xfrm>
            <a:off x="4643438" y="3500438"/>
            <a:ext cx="3898759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95" name="Equation" r:id="rId13" imgW="2082600" imgH="203040" progId="Equation.DSMT4">
                    <p:embed/>
                  </p:oleObj>
                </mc:Choice>
                <mc:Fallback>
                  <p:oleObj name="Equation" r:id="rId13" imgW="2082600" imgH="2030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3500438"/>
                          <a:ext cx="3898759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2513" name="AutoShape 17"/>
            <p:cNvSpPr>
              <a:spLocks noChangeArrowheads="1"/>
            </p:cNvSpPr>
            <p:nvPr/>
          </p:nvSpPr>
          <p:spPr bwMode="auto">
            <a:xfrm>
              <a:off x="3657600" y="3575050"/>
              <a:ext cx="843924" cy="228600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6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0885"/>
              </p:ext>
            </p:extLst>
          </p:nvPr>
        </p:nvGraphicFramePr>
        <p:xfrm>
          <a:off x="522288" y="4189413"/>
          <a:ext cx="76422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6" name="Equation" r:id="rId15" imgW="4470120" imgH="711000" progId="Equation.DSMT4">
                  <p:embed/>
                </p:oleObj>
              </mc:Choice>
              <mc:Fallback>
                <p:oleObj name="Equation" r:id="rId15" imgW="447012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189413"/>
                        <a:ext cx="76422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49233"/>
              </p:ext>
            </p:extLst>
          </p:nvPr>
        </p:nvGraphicFramePr>
        <p:xfrm>
          <a:off x="455613" y="5562600"/>
          <a:ext cx="74453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7" name="Equation" r:id="rId17" imgW="4356000" imgH="457200" progId="Equation.DSMT4">
                  <p:embed/>
                </p:oleObj>
              </mc:Choice>
              <mc:Fallback>
                <p:oleObj name="Equation" r:id="rId17" imgW="43560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5562600"/>
                        <a:ext cx="74453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en-US" altLang="zh-CN" sz="3600" dirty="0" err="1">
                <a:solidFill>
                  <a:srgbClr val="0000FF"/>
                </a:solidFill>
              </a:rPr>
              <a:t>Runge-Kutta-Fehlberg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934200" cy="457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200"/>
              <a:t>Fehlberg</a:t>
            </a:r>
            <a:r>
              <a:rPr lang="zh-CN" altLang="en-US" sz="2200" b="1"/>
              <a:t>给出的四阶、五阶公式</a:t>
            </a:r>
            <a:r>
              <a:rPr lang="en-US" altLang="zh-CN" sz="2200">
                <a:solidFill>
                  <a:srgbClr val="FF0000"/>
                </a:solidFill>
              </a:rPr>
              <a:t>RKF4(5)</a:t>
            </a:r>
            <a:r>
              <a:rPr lang="zh-CN" altLang="en-US" sz="2200" b="1"/>
              <a:t>如下：</a:t>
            </a:r>
          </a:p>
        </p:txBody>
      </p:sp>
      <p:graphicFrame>
        <p:nvGraphicFramePr>
          <p:cNvPr id="387072" name="Object 0"/>
          <p:cNvGraphicFramePr>
            <a:graphicFrameLocks noChangeAspect="1"/>
          </p:cNvGraphicFramePr>
          <p:nvPr/>
        </p:nvGraphicFramePr>
        <p:xfrm>
          <a:off x="1295400" y="1182688"/>
          <a:ext cx="647700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9" name="Equation" r:id="rId3" imgW="4241520" imgH="2717640" progId="Equation.3">
                  <p:embed/>
                </p:oleObj>
              </mc:Choice>
              <mc:Fallback>
                <p:oleObj name="Equation" r:id="rId3" imgW="4241520" imgH="271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82688"/>
                        <a:ext cx="6477000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3" name="Object 1"/>
          <p:cNvGraphicFramePr>
            <a:graphicFrameLocks noChangeAspect="1"/>
          </p:cNvGraphicFramePr>
          <p:nvPr/>
        </p:nvGraphicFramePr>
        <p:xfrm>
          <a:off x="557213" y="5410200"/>
          <a:ext cx="71897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0" name="Equation" r:id="rId5" imgW="4914720" imgH="685800" progId="Equation.DSMT4">
                  <p:embed/>
                </p:oleObj>
              </mc:Choice>
              <mc:Fallback>
                <p:oleObj name="Equation" r:id="rId5" imgW="491472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410200"/>
                        <a:ext cx="71897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4" name="Object 2"/>
          <p:cNvGraphicFramePr>
            <a:graphicFrameLocks noChangeAspect="1"/>
          </p:cNvGraphicFramePr>
          <p:nvPr/>
        </p:nvGraphicFramePr>
        <p:xfrm>
          <a:off x="500034" y="6229350"/>
          <a:ext cx="7880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1" name="Equation" r:id="rId7" imgW="4914720" imgH="431640" progId="Equation.DSMT4">
                  <p:embed/>
                </p:oleObj>
              </mc:Choice>
              <mc:Fallback>
                <p:oleObj name="Equation" r:id="rId7" imgW="49147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6229350"/>
                        <a:ext cx="7880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en-US" altLang="zh-CN" sz="3600" dirty="0" err="1">
                <a:solidFill>
                  <a:srgbClr val="0000FF"/>
                </a:solidFill>
              </a:rPr>
              <a:t>Runge-Kutta-Fehlberg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6456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324600" y="304800"/>
            <a:ext cx="2819400" cy="4572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200" b="1"/>
              <a:t>七阶、八阶</a:t>
            </a:r>
            <a:r>
              <a:rPr lang="en-US" altLang="zh-CN" sz="2200">
                <a:solidFill>
                  <a:srgbClr val="FF0000"/>
                </a:solidFill>
              </a:rPr>
              <a:t>RKF7(8)</a:t>
            </a:r>
            <a:endParaRPr lang="en-US" altLang="zh-CN" sz="2200" b="1"/>
          </a:p>
        </p:txBody>
      </p:sp>
      <p:graphicFrame>
        <p:nvGraphicFramePr>
          <p:cNvPr id="388096" name="Object 0"/>
          <p:cNvGraphicFramePr>
            <a:graphicFrameLocks noChangeAspect="1"/>
          </p:cNvGraphicFramePr>
          <p:nvPr/>
        </p:nvGraphicFramePr>
        <p:xfrm>
          <a:off x="198438" y="787400"/>
          <a:ext cx="8824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5" name="Equation" r:id="rId3" imgW="6260760" imgH="4444920" progId="Equation.3">
                  <p:embed/>
                </p:oleObj>
              </mc:Choice>
              <mc:Fallback>
                <p:oleObj name="Equation" r:id="rId3" imgW="6260760" imgH="4444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787400"/>
                        <a:ext cx="8824912" cy="589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20" name="Object 0"/>
          <p:cNvGraphicFramePr>
            <a:graphicFrameLocks noChangeAspect="1"/>
          </p:cNvGraphicFramePr>
          <p:nvPr/>
        </p:nvGraphicFramePr>
        <p:xfrm>
          <a:off x="198438" y="787400"/>
          <a:ext cx="8824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7" name="Equation" r:id="rId3" imgW="6260760" imgH="4444920" progId="Equation.3">
                  <p:embed/>
                </p:oleObj>
              </mc:Choice>
              <mc:Fallback>
                <p:oleObj name="Equation" r:id="rId3" imgW="6260760" imgH="4444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787400"/>
                        <a:ext cx="8824912" cy="589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en-US" altLang="zh-CN" sz="3600" dirty="0" err="1">
                <a:solidFill>
                  <a:srgbClr val="0000FF"/>
                </a:solidFill>
              </a:rPr>
              <a:t>Runge-Kutta-Fehlberg</a:t>
            </a:r>
            <a:r>
              <a:rPr lang="zh-CN" altLang="en-US" sz="3600" b="1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304800"/>
            <a:ext cx="2819400" cy="4572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200" b="1"/>
              <a:t>七阶、八阶</a:t>
            </a:r>
            <a:r>
              <a:rPr lang="en-US" altLang="zh-CN" sz="2200">
                <a:solidFill>
                  <a:srgbClr val="FF0000"/>
                </a:solidFill>
              </a:rPr>
              <a:t>RKF7(8)</a:t>
            </a:r>
          </a:p>
        </p:txBody>
      </p:sp>
      <p:graphicFrame>
        <p:nvGraphicFramePr>
          <p:cNvPr id="389121" name="Object 1"/>
          <p:cNvGraphicFramePr>
            <a:graphicFrameLocks noChangeAspect="1"/>
          </p:cNvGraphicFramePr>
          <p:nvPr/>
        </p:nvGraphicFramePr>
        <p:xfrm>
          <a:off x="685800" y="1371600"/>
          <a:ext cx="43434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8" name="Equation" r:id="rId5" imgW="1993680" imgH="583920" progId="Equation.3">
                  <p:embed/>
                </p:oleObj>
              </mc:Choice>
              <mc:Fallback>
                <p:oleObj name="Equation" r:id="rId5" imgW="1993680" imgH="583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340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2" name="Object 2"/>
          <p:cNvGraphicFramePr>
            <a:graphicFrameLocks noChangeAspect="1"/>
          </p:cNvGraphicFramePr>
          <p:nvPr/>
        </p:nvGraphicFramePr>
        <p:xfrm>
          <a:off x="684213" y="3744913"/>
          <a:ext cx="738346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9" name="Equation" r:id="rId7" imgW="4152600" imgH="914400" progId="Equation.DSMT4">
                  <p:embed/>
                </p:oleObj>
              </mc:Choice>
              <mc:Fallback>
                <p:oleObj name="Equation" r:id="rId7" imgW="41526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44913"/>
                        <a:ext cx="7383462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2362200" cy="838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z="3600" b="1">
                <a:solidFill>
                  <a:srgbClr val="0000FF"/>
                </a:solidFill>
              </a:rPr>
              <a:t>单步法</a:t>
            </a:r>
          </a:p>
        </p:txBody>
      </p:sp>
      <p:graphicFrame>
        <p:nvGraphicFramePr>
          <p:cNvPr id="390144" name="Object 0"/>
          <p:cNvGraphicFramePr>
            <a:graphicFrameLocks noChangeAspect="1"/>
          </p:cNvGraphicFramePr>
          <p:nvPr/>
        </p:nvGraphicFramePr>
        <p:xfrm>
          <a:off x="614363" y="990600"/>
          <a:ext cx="78390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9" name="Equation" r:id="rId3" imgW="4127400" imgH="914400" progId="Equation.DSMT4">
                  <p:embed/>
                </p:oleObj>
              </mc:Choice>
              <mc:Fallback>
                <p:oleObj name="Equation" r:id="rId3" imgW="4127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990600"/>
                        <a:ext cx="78390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5" name="Object 1"/>
          <p:cNvGraphicFramePr>
            <a:graphicFrameLocks noChangeAspect="1"/>
          </p:cNvGraphicFramePr>
          <p:nvPr/>
        </p:nvGraphicFramePr>
        <p:xfrm>
          <a:off x="603250" y="2819400"/>
          <a:ext cx="7137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0" name="Equation" r:id="rId5" imgW="3124080" imgH="215640" progId="Equation.DSMT4">
                  <p:embed/>
                </p:oleObj>
              </mc:Choice>
              <mc:Fallback>
                <p:oleObj name="Equation" r:id="rId5" imgW="312408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819400"/>
                        <a:ext cx="7137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6" name="Object 2"/>
          <p:cNvGraphicFramePr>
            <a:graphicFrameLocks noChangeAspect="1"/>
          </p:cNvGraphicFramePr>
          <p:nvPr/>
        </p:nvGraphicFramePr>
        <p:xfrm>
          <a:off x="600075" y="3505200"/>
          <a:ext cx="50466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1" name="Equation" r:id="rId7" imgW="2361960" imgH="203040" progId="Equation.DSMT4">
                  <p:embed/>
                </p:oleObj>
              </mc:Choice>
              <mc:Fallback>
                <p:oleObj name="Equation" r:id="rId7" imgW="23619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505200"/>
                        <a:ext cx="50466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587375" y="5222875"/>
          <a:ext cx="3416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2" name="Equation" r:id="rId9" imgW="1600200" imgH="203040" progId="Equation.DSMT4">
                  <p:embed/>
                </p:oleObj>
              </mc:Choice>
              <mc:Fallback>
                <p:oleObj name="Equation" r:id="rId9" imgW="16002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5222875"/>
                        <a:ext cx="34163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587375" y="4384675"/>
          <a:ext cx="4070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3" name="Equation" r:id="rId11" imgW="1904760" imgH="203040" progId="Equation.DSMT4">
                  <p:embed/>
                </p:oleObj>
              </mc:Choice>
              <mc:Fallback>
                <p:oleObj name="Equation" r:id="rId11" imgW="19047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384675"/>
                        <a:ext cx="4070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zh-CN" altLang="en-US" sz="5400" b="1">
                <a:solidFill>
                  <a:srgbClr val="0000FF"/>
                </a:solidFill>
              </a:rPr>
              <a:t>单步法的收敛性与稳定性</a:t>
            </a:r>
          </a:p>
        </p:txBody>
      </p:sp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558800" y="1143000"/>
          <a:ext cx="8051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2" name="Equation" r:id="rId3" imgW="4520880" imgH="431640" progId="Equation.3">
                  <p:embed/>
                </p:oleObj>
              </mc:Choice>
              <mc:Fallback>
                <p:oleObj name="Equation" r:id="rId3" imgW="4520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3000"/>
                        <a:ext cx="80518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057400"/>
            <a:ext cx="7543800" cy="1674813"/>
            <a:chOff x="336" y="1392"/>
            <a:chExt cx="4752" cy="1055"/>
          </a:xfrm>
        </p:grpSpPr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336" y="139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68651" name="Object 11"/>
            <p:cNvGraphicFramePr>
              <a:graphicFrameLocks noChangeAspect="1"/>
            </p:cNvGraphicFramePr>
            <p:nvPr/>
          </p:nvGraphicFramePr>
          <p:xfrm>
            <a:off x="471" y="1440"/>
            <a:ext cx="4617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3" name="Equation" r:id="rId5" imgW="4114800" imgH="914400" progId="Equation.3">
                    <p:embed/>
                  </p:oleObj>
                </mc:Choice>
                <mc:Fallback>
                  <p:oleObj name="Equation" r:id="rId5" imgW="4114800" imgH="9144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440"/>
                          <a:ext cx="4617" cy="1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657224" y="5421313"/>
          <a:ext cx="7200923" cy="37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4" name="Equation" r:id="rId7" imgW="3809880" imgH="203040" progId="Equation.DSMT4">
                  <p:embed/>
                </p:oleObj>
              </mc:Choice>
              <mc:Fallback>
                <p:oleObj name="Equation" r:id="rId7" imgW="3809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4" y="5421313"/>
                        <a:ext cx="7200923" cy="372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661988" y="6019800"/>
          <a:ext cx="6570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5" name="Equation" r:id="rId9" imgW="3149280" imgH="203040" progId="Equation.DSMT4">
                  <p:embed/>
                </p:oleObj>
              </mc:Choice>
              <mc:Fallback>
                <p:oleObj name="Equation" r:id="rId9" imgW="3149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6019800"/>
                        <a:ext cx="657066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9600" y="3911600"/>
            <a:ext cx="7620000" cy="1498600"/>
            <a:chOff x="384" y="2464"/>
            <a:chExt cx="4800" cy="944"/>
          </a:xfrm>
        </p:grpSpPr>
        <p:graphicFrame>
          <p:nvGraphicFramePr>
            <p:cNvPr id="368655" name="Object 15"/>
            <p:cNvGraphicFramePr>
              <a:graphicFrameLocks noChangeAspect="1"/>
            </p:cNvGraphicFramePr>
            <p:nvPr/>
          </p:nvGraphicFramePr>
          <p:xfrm>
            <a:off x="384" y="2464"/>
            <a:ext cx="297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6" name="Equation" r:id="rId11" imgW="2882880" imgH="914400" progId="Equation.3">
                    <p:embed/>
                  </p:oleObj>
                </mc:Choice>
                <mc:Fallback>
                  <p:oleObj name="Equation" r:id="rId11" imgW="2882880" imgH="9144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64"/>
                          <a:ext cx="2976" cy="9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6" name="Rectangle 16"/>
            <p:cNvSpPr>
              <a:spLocks noChangeArrowheads="1"/>
            </p:cNvSpPr>
            <p:nvPr/>
          </p:nvSpPr>
          <p:spPr bwMode="auto">
            <a:xfrm>
              <a:off x="2755" y="2947"/>
              <a:ext cx="528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57" name="AutoShape 17"/>
            <p:cNvSpPr>
              <a:spLocks/>
            </p:cNvSpPr>
            <p:nvPr/>
          </p:nvSpPr>
          <p:spPr bwMode="auto">
            <a:xfrm>
              <a:off x="4034" y="2650"/>
              <a:ext cx="1150" cy="422"/>
            </a:xfrm>
            <a:prstGeom prst="borderCallout2">
              <a:avLst>
                <a:gd name="adj1" fmla="val 17060"/>
                <a:gd name="adj2" fmla="val -4176"/>
                <a:gd name="adj3" fmla="val 17060"/>
                <a:gd name="adj4" fmla="val -36259"/>
                <a:gd name="adj5" fmla="val 69907"/>
                <a:gd name="adj6" fmla="val -69653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/>
              <a:endParaRPr lang="zh-CN" altLang="zh-CN"/>
            </a:p>
          </p:txBody>
        </p:sp>
        <p:graphicFrame>
          <p:nvGraphicFramePr>
            <p:cNvPr id="368658" name="Object 18"/>
            <p:cNvGraphicFramePr>
              <a:graphicFrameLocks noChangeAspect="1"/>
            </p:cNvGraphicFramePr>
            <p:nvPr/>
          </p:nvGraphicFramePr>
          <p:xfrm>
            <a:off x="4080" y="2688"/>
            <a:ext cx="105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7" name="Equation" r:id="rId13" imgW="1422360" imgH="457200" progId="Equation.3">
                    <p:embed/>
                  </p:oleObj>
                </mc:Choice>
                <mc:Fallback>
                  <p:oleObj name="Equation" r:id="rId13" imgW="1422360" imgH="457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88"/>
                          <a:ext cx="105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z="3600" b="1">
                <a:solidFill>
                  <a:srgbClr val="0000FF"/>
                </a:solidFill>
              </a:rPr>
              <a:t>收敛性与相容性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" y="884238"/>
            <a:ext cx="7654925" cy="1416050"/>
            <a:chOff x="288" y="557"/>
            <a:chExt cx="4822" cy="892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288" y="557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70698" name="Object 10"/>
            <p:cNvGraphicFramePr>
              <a:graphicFrameLocks noChangeAspect="1"/>
            </p:cNvGraphicFramePr>
            <p:nvPr/>
          </p:nvGraphicFramePr>
          <p:xfrm>
            <a:off x="393" y="624"/>
            <a:ext cx="4717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89" name="Equation" r:id="rId3" imgW="4203360" imgH="749160" progId="Equation.3">
                    <p:embed/>
                  </p:oleObj>
                </mc:Choice>
                <mc:Fallback>
                  <p:oleObj name="Equation" r:id="rId3" imgW="4203360" imgH="7491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624"/>
                          <a:ext cx="4717" cy="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" y="2422525"/>
            <a:ext cx="7772400" cy="1844675"/>
            <a:chOff x="240" y="1526"/>
            <a:chExt cx="4896" cy="1162"/>
          </a:xfrm>
        </p:grpSpPr>
        <p:sp>
          <p:nvSpPr>
            <p:cNvPr id="370701" name="Text Box 13"/>
            <p:cNvSpPr txBox="1">
              <a:spLocks noChangeArrowheads="1"/>
            </p:cNvSpPr>
            <p:nvPr/>
          </p:nvSpPr>
          <p:spPr bwMode="auto">
            <a:xfrm>
              <a:off x="240" y="152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定理</a:t>
              </a:r>
            </a:p>
          </p:txBody>
        </p:sp>
        <p:graphicFrame>
          <p:nvGraphicFramePr>
            <p:cNvPr id="370702" name="Object 14"/>
            <p:cNvGraphicFramePr>
              <a:graphicFrameLocks noChangeAspect="1"/>
            </p:cNvGraphicFramePr>
            <p:nvPr/>
          </p:nvGraphicFramePr>
          <p:xfrm>
            <a:off x="362" y="1570"/>
            <a:ext cx="4774" cy="1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90" name="Equation" r:id="rId5" imgW="4254480" imgH="1015920" progId="Equation.3">
                    <p:embed/>
                  </p:oleObj>
                </mc:Choice>
                <mc:Fallback>
                  <p:oleObj name="Equation" r:id="rId5" imgW="4254480" imgH="10159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570"/>
                          <a:ext cx="4774" cy="11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7200" y="4322763"/>
            <a:ext cx="8077200" cy="2154237"/>
            <a:chOff x="288" y="2640"/>
            <a:chExt cx="5088" cy="1357"/>
          </a:xfrm>
        </p:grpSpPr>
        <p:sp>
          <p:nvSpPr>
            <p:cNvPr id="370706" name="Rectangle 18"/>
            <p:cNvSpPr>
              <a:spLocks noChangeArrowheads="1"/>
            </p:cNvSpPr>
            <p:nvPr/>
          </p:nvSpPr>
          <p:spPr bwMode="auto">
            <a:xfrm>
              <a:off x="288" y="2640"/>
              <a:ext cx="6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Font typeface="Wingdings" pitchFamily="2" charset="2"/>
                <a:buNone/>
              </a:pPr>
              <a:r>
                <a:rPr lang="zh-CN" altLang="en-US" b="1">
                  <a:solidFill>
                    <a:srgbClr val="009900"/>
                  </a:solidFill>
                </a:rPr>
                <a:t>证明</a:t>
              </a:r>
            </a:p>
          </p:txBody>
        </p:sp>
        <p:graphicFrame>
          <p:nvGraphicFramePr>
            <p:cNvPr id="370707" name="Object 19"/>
            <p:cNvGraphicFramePr>
              <a:graphicFrameLocks noChangeAspect="1"/>
            </p:cNvGraphicFramePr>
            <p:nvPr/>
          </p:nvGraphicFramePr>
          <p:xfrm>
            <a:off x="432" y="2744"/>
            <a:ext cx="4944" cy="1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91" name="Equation" r:id="rId7" imgW="4863960" imgH="1295280" progId="Equation.3">
                    <p:embed/>
                  </p:oleObj>
                </mc:Choice>
                <mc:Fallback>
                  <p:oleObj name="Equation" r:id="rId7" imgW="4863960" imgH="1295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44"/>
                          <a:ext cx="4944" cy="1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838200" y="609600"/>
          <a:ext cx="6523038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3" name="Equation" r:id="rId3" imgW="4520880" imgH="3327120" progId="Equation.3">
                  <p:embed/>
                </p:oleObj>
              </mc:Choice>
              <mc:Fallback>
                <p:oleObj name="Equation" r:id="rId3" imgW="4520880" imgH="3327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6523038" cy="456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04863" y="5486400"/>
          <a:ext cx="7454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4" name="Equation" r:id="rId5" imgW="4114800" imgH="457200" progId="Equation.DSMT4">
                  <p:embed/>
                </p:oleObj>
              </mc:Choice>
              <mc:Fallback>
                <p:oleObj name="Equation" r:id="rId5" imgW="41148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486400"/>
                        <a:ext cx="74549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838200" y="3200400"/>
          <a:ext cx="579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5" name="Equation" r:id="rId7" imgW="3644640" imgH="304560" progId="Equation.3">
                  <p:embed/>
                </p:oleObj>
              </mc:Choice>
              <mc:Fallback>
                <p:oleObj name="Equation" r:id="rId7" imgW="364464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57912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09600" cy="685800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zh-CN" altLang="en-US" sz="2800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219200" y="228600"/>
          <a:ext cx="6858000" cy="638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8" name="Equation" r:id="rId3" imgW="4597200" imgH="4546440" progId="Equation.3">
                  <p:embed/>
                </p:oleObj>
              </mc:Choice>
              <mc:Fallback>
                <p:oleObj name="Equation" r:id="rId3" imgW="4597200" imgH="4546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6858000" cy="638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4522788" y="5911850"/>
          <a:ext cx="42132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9" name="Equation" r:id="rId5" imgW="2590560" imgH="457200" progId="Equation.DSMT4">
                  <p:embed/>
                </p:oleObj>
              </mc:Choice>
              <mc:Fallback>
                <p:oleObj name="Equation" r:id="rId5" imgW="25905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5911850"/>
                        <a:ext cx="42132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9144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收敛性与相容性</a:t>
            </a: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574675" y="5105400"/>
          <a:ext cx="7613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97" name="Equation" r:id="rId3" imgW="4228920" imgH="215640" progId="Equation.DSMT4">
                  <p:embed/>
                </p:oleObj>
              </mc:Choice>
              <mc:Fallback>
                <p:oleObj name="Equation" r:id="rId3" imgW="422892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105400"/>
                        <a:ext cx="76136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663575" y="5759450"/>
          <a:ext cx="6281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98" name="Equation" r:id="rId5" imgW="3606480" imgH="203040" progId="Equation.DSMT4">
                  <p:embed/>
                </p:oleObj>
              </mc:Choice>
              <mc:Fallback>
                <p:oleObj name="Equation" r:id="rId5" imgW="36064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759450"/>
                        <a:ext cx="62817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62000" y="1231900"/>
            <a:ext cx="5562600" cy="2171700"/>
            <a:chOff x="480" y="776"/>
            <a:chExt cx="3504" cy="1368"/>
          </a:xfrm>
        </p:grpSpPr>
        <p:graphicFrame>
          <p:nvGraphicFramePr>
            <p:cNvPr id="372750" name="Object 14"/>
            <p:cNvGraphicFramePr>
              <a:graphicFrameLocks noChangeAspect="1"/>
            </p:cNvGraphicFramePr>
            <p:nvPr/>
          </p:nvGraphicFramePr>
          <p:xfrm>
            <a:off x="480" y="960"/>
            <a:ext cx="3408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99" name="Equation" r:id="rId7" imgW="2933640" imgH="1091880" progId="Equation.3">
                    <p:embed/>
                  </p:oleObj>
                </mc:Choice>
                <mc:Fallback>
                  <p:oleObj name="Equation" r:id="rId7" imgW="2933640" imgH="1091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3408" cy="1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51" name="Object 15"/>
            <p:cNvGraphicFramePr>
              <a:graphicFrameLocks noChangeAspect="1"/>
            </p:cNvGraphicFramePr>
            <p:nvPr/>
          </p:nvGraphicFramePr>
          <p:xfrm>
            <a:off x="480" y="776"/>
            <a:ext cx="350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00" name="Equation" r:id="rId9" imgW="3746160" imgH="203040" progId="Equation.3">
                    <p:embed/>
                  </p:oleObj>
                </mc:Choice>
                <mc:Fallback>
                  <p:oleObj name="Equation" r:id="rId9" imgW="374616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776"/>
                          <a:ext cx="350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2752" name="Object 16"/>
          <p:cNvGraphicFramePr>
            <a:graphicFrameLocks noChangeAspect="1"/>
          </p:cNvGraphicFramePr>
          <p:nvPr/>
        </p:nvGraphicFramePr>
        <p:xfrm>
          <a:off x="719138" y="876300"/>
          <a:ext cx="41576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01" name="Equation" r:id="rId11" imgW="2552400" imgH="215640" progId="Equation.3">
                  <p:embed/>
                </p:oleObj>
              </mc:Choice>
              <mc:Fallback>
                <p:oleObj name="Equation" r:id="rId11" imgW="2552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876300"/>
                        <a:ext cx="41576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00" y="3559175"/>
            <a:ext cx="7543800" cy="1317625"/>
            <a:chOff x="288" y="2242"/>
            <a:chExt cx="4752" cy="83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8" y="2530"/>
              <a:ext cx="4689" cy="542"/>
              <a:chOff x="288" y="557"/>
              <a:chExt cx="4689" cy="542"/>
            </a:xfrm>
          </p:grpSpPr>
          <p:sp>
            <p:nvSpPr>
              <p:cNvPr id="372740" name="Text Box 4"/>
              <p:cNvSpPr txBox="1">
                <a:spLocks noChangeArrowheads="1"/>
              </p:cNvSpPr>
              <p:nvPr/>
            </p:nvSpPr>
            <p:spPr bwMode="auto">
              <a:xfrm>
                <a:off x="288" y="557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定义</a:t>
                </a:r>
              </a:p>
            </p:txBody>
          </p:sp>
          <p:graphicFrame>
            <p:nvGraphicFramePr>
              <p:cNvPr id="372741" name="Object 5"/>
              <p:cNvGraphicFramePr>
                <a:graphicFrameLocks noChangeAspect="1"/>
              </p:cNvGraphicFramePr>
              <p:nvPr/>
            </p:nvGraphicFramePr>
            <p:xfrm>
              <a:off x="432" y="624"/>
              <a:ext cx="4545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902" name="Equation" r:id="rId13" imgW="4051080" imgH="431640" progId="Equation.3">
                      <p:embed/>
                    </p:oleObj>
                  </mc:Choice>
                  <mc:Fallback>
                    <p:oleObj name="Equation" r:id="rId13" imgW="4051080" imgH="4316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24"/>
                            <a:ext cx="4545" cy="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2753" name="Object 17"/>
            <p:cNvGraphicFramePr>
              <a:graphicFrameLocks noChangeAspect="1"/>
            </p:cNvGraphicFramePr>
            <p:nvPr/>
          </p:nvGraphicFramePr>
          <p:xfrm>
            <a:off x="384" y="2242"/>
            <a:ext cx="465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03" name="Equation" r:id="rId15" imgW="4622760" imgH="228600" progId="Equation.3">
                    <p:embed/>
                  </p:oleObj>
                </mc:Choice>
                <mc:Fallback>
                  <p:oleObj name="Equation" r:id="rId15" imgW="462276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42"/>
                          <a:ext cx="465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838200"/>
          </a:xfrm>
          <a:noFill/>
          <a:ln/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常微分方程及其求解的基本概念</a:t>
            </a:r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37541"/>
              </p:ext>
            </p:extLst>
          </p:nvPr>
        </p:nvGraphicFramePr>
        <p:xfrm>
          <a:off x="785786" y="1000108"/>
          <a:ext cx="6657975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91" name="Equation" r:id="rId3" imgW="3213000" imgH="1676160" progId="Equation.DSMT4">
                  <p:embed/>
                </p:oleObj>
              </mc:Choice>
              <mc:Fallback>
                <p:oleObj name="Equation" r:id="rId3" imgW="3213000" imgH="1676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000108"/>
                        <a:ext cx="6657975" cy="319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357158" y="4643446"/>
          <a:ext cx="85534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92" name="Equation" r:id="rId5" imgW="5016240" imgH="939600" progId="Equation.DSMT4">
                  <p:embed/>
                </p:oleObj>
              </mc:Choice>
              <mc:Fallback>
                <p:oleObj name="Equation" r:id="rId5" imgW="501624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643446"/>
                        <a:ext cx="855345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绝对稳定性与绝对稳定域</a:t>
            </a:r>
          </a:p>
        </p:txBody>
      </p:sp>
      <p:graphicFrame>
        <p:nvGraphicFramePr>
          <p:cNvPr id="392192" name="Object 1024"/>
          <p:cNvGraphicFramePr>
            <a:graphicFrameLocks noChangeAspect="1"/>
          </p:cNvGraphicFramePr>
          <p:nvPr/>
        </p:nvGraphicFramePr>
        <p:xfrm>
          <a:off x="609600" y="914400"/>
          <a:ext cx="6324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03" name="Equation" r:id="rId3" imgW="3200400" imgH="203040" progId="Equation.3">
                  <p:embed/>
                </p:oleObj>
              </mc:Choice>
              <mc:Fallback>
                <p:oleObj name="Equation" r:id="rId3" imgW="3200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6324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371600"/>
            <a:ext cx="7620000" cy="863600"/>
            <a:chOff x="240" y="864"/>
            <a:chExt cx="4800" cy="544"/>
          </a:xfrm>
        </p:grpSpPr>
        <p:sp>
          <p:nvSpPr>
            <p:cNvPr id="375815" name="Text Box 7"/>
            <p:cNvSpPr txBox="1">
              <a:spLocks noChangeArrowheads="1"/>
            </p:cNvSpPr>
            <p:nvPr/>
          </p:nvSpPr>
          <p:spPr bwMode="auto">
            <a:xfrm>
              <a:off x="240" y="86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92196" name="Object 1028"/>
            <p:cNvGraphicFramePr>
              <a:graphicFrameLocks noChangeAspect="1"/>
            </p:cNvGraphicFramePr>
            <p:nvPr/>
          </p:nvGraphicFramePr>
          <p:xfrm>
            <a:off x="382" y="930"/>
            <a:ext cx="465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904" name="Equation" r:id="rId5" imgW="4622760" imgH="482400" progId="Equation.3">
                    <p:embed/>
                  </p:oleObj>
                </mc:Choice>
                <mc:Fallback>
                  <p:oleObj name="Equation" r:id="rId5" imgW="4622760" imgH="4824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930"/>
                          <a:ext cx="4658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381000" y="22860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buFont typeface="Wingdings" pitchFamily="2" charset="2"/>
              <a:buNone/>
            </a:pPr>
            <a:r>
              <a:rPr lang="zh-CN" altLang="en-US" b="1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92193" name="Object 1025"/>
          <p:cNvGraphicFramePr>
            <a:graphicFrameLocks noChangeAspect="1"/>
          </p:cNvGraphicFramePr>
          <p:nvPr/>
        </p:nvGraphicFramePr>
        <p:xfrm>
          <a:off x="914400" y="24384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05" name="Equation" r:id="rId7" imgW="2501640" imgH="482400" progId="Equation.3">
                  <p:embed/>
                </p:oleObj>
              </mc:Choice>
              <mc:Fallback>
                <p:oleObj name="Equation" r:id="rId7" imgW="2501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34290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6"/>
          <p:cNvGrpSpPr>
            <a:grpSpLocks/>
          </p:cNvGrpSpPr>
          <p:nvPr/>
        </p:nvGrpSpPr>
        <p:grpSpPr bwMode="auto">
          <a:xfrm>
            <a:off x="914400" y="3133725"/>
            <a:ext cx="6477000" cy="935038"/>
            <a:chOff x="576" y="1974"/>
            <a:chExt cx="4080" cy="589"/>
          </a:xfrm>
        </p:grpSpPr>
        <p:graphicFrame>
          <p:nvGraphicFramePr>
            <p:cNvPr id="392194" name="Object 1026"/>
            <p:cNvGraphicFramePr>
              <a:graphicFrameLocks noChangeAspect="1"/>
            </p:cNvGraphicFramePr>
            <p:nvPr/>
          </p:nvGraphicFramePr>
          <p:xfrm>
            <a:off x="576" y="1974"/>
            <a:ext cx="35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906" name="Equation" r:id="rId9" imgW="3441600" imgH="228600" progId="Equation.3">
                    <p:embed/>
                  </p:oleObj>
                </mc:Choice>
                <mc:Fallback>
                  <p:oleObj name="Equation" r:id="rId9" imgW="344160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74"/>
                          <a:ext cx="352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195" name="Object 1027"/>
            <p:cNvGraphicFramePr>
              <a:graphicFrameLocks noChangeAspect="1"/>
            </p:cNvGraphicFramePr>
            <p:nvPr/>
          </p:nvGraphicFramePr>
          <p:xfrm>
            <a:off x="576" y="2160"/>
            <a:ext cx="408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907" name="Equation" r:id="rId11" imgW="3987720" imgH="393480" progId="Equation.3">
                    <p:embed/>
                  </p:oleObj>
                </mc:Choice>
                <mc:Fallback>
                  <p:oleObj name="Equation" r:id="rId11" imgW="3987720" imgH="393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4080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083" name="Group 275"/>
          <p:cNvGraphicFramePr>
            <a:graphicFrameLocks noGrp="1"/>
          </p:cNvGraphicFramePr>
          <p:nvPr/>
        </p:nvGraphicFramePr>
        <p:xfrm>
          <a:off x="457200" y="4219575"/>
          <a:ext cx="8305800" cy="2260600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=0.005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=0.025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=0.025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精确解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0.025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3.125E-2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-1.500E00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2.857E-1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8.208E-2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0.050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9.766E-4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2.250E00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8.163E-2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6.738E-3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0.075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3.052E-5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-3.375E00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2.332E-2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5.531E-4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0.100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9.537E-7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5.063E00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6.667E-3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4.540E-5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6" name="Picture 4" descr="D:\My Documents\PPT\数值计算\课程\Graph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4000" cy="6389688"/>
          </a:xfrm>
          <a:prstGeom prst="rect">
            <a:avLst/>
          </a:prstGeom>
          <a:noFill/>
        </p:spPr>
      </p:pic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2971800" cy="609600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zh-CN" altLang="en-US" sz="2800" b="1">
                <a:solidFill>
                  <a:srgbClr val="009900"/>
                </a:solidFill>
              </a:rPr>
              <a:t>结果及比较</a:t>
            </a:r>
          </a:p>
        </p:txBody>
      </p:sp>
      <p:graphicFrame>
        <p:nvGraphicFramePr>
          <p:cNvPr id="393216" name="Object 1024"/>
          <p:cNvGraphicFramePr>
            <a:graphicFrameLocks noChangeAspect="1"/>
          </p:cNvGraphicFramePr>
          <p:nvPr/>
        </p:nvGraphicFramePr>
        <p:xfrm>
          <a:off x="5257800" y="42672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1" name="Equation" r:id="rId4" imgW="1587240" imgH="672840" progId="Equation.3">
                  <p:embed/>
                </p:oleObj>
              </mc:Choice>
              <mc:Fallback>
                <p:oleObj name="Equation" r:id="rId4" imgW="158724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2514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绝对稳定性与绝对稳定域</a:t>
            </a:r>
          </a:p>
        </p:txBody>
      </p:sp>
      <p:graphicFrame>
        <p:nvGraphicFramePr>
          <p:cNvPr id="394240" name="Object 2048"/>
          <p:cNvGraphicFramePr>
            <a:graphicFrameLocks noChangeAspect="1"/>
          </p:cNvGraphicFramePr>
          <p:nvPr/>
        </p:nvGraphicFramePr>
        <p:xfrm>
          <a:off x="644525" y="838200"/>
          <a:ext cx="7600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9" name="Equation" r:id="rId3" imgW="4762440" imgH="431640" progId="Equation.DSMT4">
                  <p:embed/>
                </p:oleObj>
              </mc:Choice>
              <mc:Fallback>
                <p:oleObj name="Equation" r:id="rId3" imgW="47624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838200"/>
                        <a:ext cx="76009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33400" y="1524000"/>
            <a:ext cx="7162800" cy="863600"/>
            <a:chOff x="336" y="978"/>
            <a:chExt cx="4512" cy="544"/>
          </a:xfrm>
        </p:grpSpPr>
        <p:graphicFrame>
          <p:nvGraphicFramePr>
            <p:cNvPr id="394245" name="Object 2053"/>
            <p:cNvGraphicFramePr>
              <a:graphicFrameLocks noChangeAspect="1"/>
            </p:cNvGraphicFramePr>
            <p:nvPr/>
          </p:nvGraphicFramePr>
          <p:xfrm>
            <a:off x="336" y="1008"/>
            <a:ext cx="264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70" name="Equation" r:id="rId5" imgW="2527200" imgH="482400" progId="Equation.3">
                    <p:embed/>
                  </p:oleObj>
                </mc:Choice>
                <mc:Fallback>
                  <p:oleObj name="Equation" r:id="rId5" imgW="2527200" imgH="4824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08"/>
                          <a:ext cx="2640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46" name="Object 2054"/>
            <p:cNvGraphicFramePr>
              <a:graphicFrameLocks noChangeAspect="1"/>
            </p:cNvGraphicFramePr>
            <p:nvPr/>
          </p:nvGraphicFramePr>
          <p:xfrm>
            <a:off x="2784" y="978"/>
            <a:ext cx="206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71" name="Equation" r:id="rId7" imgW="1587240" imgH="228600" progId="Equation.3">
                    <p:embed/>
                  </p:oleObj>
                </mc:Choice>
                <mc:Fallback>
                  <p:oleObj name="Equation" r:id="rId7" imgW="15872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978"/>
                          <a:ext cx="2064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4241" name="Object 2049"/>
          <p:cNvGraphicFramePr>
            <a:graphicFrameLocks noChangeAspect="1"/>
          </p:cNvGraphicFramePr>
          <p:nvPr/>
        </p:nvGraphicFramePr>
        <p:xfrm>
          <a:off x="3514725" y="2089150"/>
          <a:ext cx="47815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2" name="Equation" r:id="rId9" imgW="3187440" imgH="203040" progId="Equation.DSMT4">
                  <p:embed/>
                </p:oleObj>
              </mc:Choice>
              <mc:Fallback>
                <p:oleObj name="Equation" r:id="rId9" imgW="31874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2089150"/>
                        <a:ext cx="4781550" cy="295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2" name="Object 2050"/>
          <p:cNvGraphicFramePr>
            <a:graphicFrameLocks noChangeAspect="1"/>
          </p:cNvGraphicFramePr>
          <p:nvPr/>
        </p:nvGraphicFramePr>
        <p:xfrm>
          <a:off x="627063" y="2438400"/>
          <a:ext cx="7620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3" name="Equation" r:id="rId11" imgW="5003640" imgH="457200" progId="Equation.DSMT4">
                  <p:embed/>
                </p:oleObj>
              </mc:Choice>
              <mc:Fallback>
                <p:oleObj name="Equation" r:id="rId11" imgW="50036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438400"/>
                        <a:ext cx="76200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3" name="Object 2051"/>
          <p:cNvGraphicFramePr>
            <a:graphicFrameLocks noChangeAspect="1"/>
          </p:cNvGraphicFramePr>
          <p:nvPr/>
        </p:nvGraphicFramePr>
        <p:xfrm>
          <a:off x="609600" y="3228975"/>
          <a:ext cx="1981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4" name="Equation" r:id="rId13" imgW="1143000" imgH="203040" progId="Equation.3">
                  <p:embed/>
                </p:oleObj>
              </mc:Choice>
              <mc:Fallback>
                <p:oleObj name="Equation" r:id="rId13" imgW="11430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28975"/>
                        <a:ext cx="19812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Object 2052"/>
          <p:cNvGraphicFramePr>
            <a:graphicFrameLocks noChangeAspect="1"/>
          </p:cNvGraphicFramePr>
          <p:nvPr/>
        </p:nvGraphicFramePr>
        <p:xfrm>
          <a:off x="676275" y="3705225"/>
          <a:ext cx="8174440" cy="279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5" name="Equation" r:id="rId15" imgW="5283000" imgH="1904760" progId="Equation.DSMT4">
                  <p:embed/>
                </p:oleObj>
              </mc:Choice>
              <mc:Fallback>
                <p:oleObj name="Equation" r:id="rId15" imgW="5283000" imgH="1904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705225"/>
                        <a:ext cx="8174440" cy="27956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绝对稳定性与绝对稳定域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884238"/>
            <a:ext cx="8077200" cy="1300162"/>
            <a:chOff x="288" y="557"/>
            <a:chExt cx="5088" cy="819"/>
          </a:xfrm>
        </p:grpSpPr>
        <p:sp>
          <p:nvSpPr>
            <p:cNvPr id="379916" name="Text Box 12"/>
            <p:cNvSpPr txBox="1">
              <a:spLocks noChangeArrowheads="1"/>
            </p:cNvSpPr>
            <p:nvPr/>
          </p:nvSpPr>
          <p:spPr bwMode="auto">
            <a:xfrm>
              <a:off x="288" y="557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定义</a:t>
              </a:r>
            </a:p>
          </p:txBody>
        </p:sp>
        <p:graphicFrame>
          <p:nvGraphicFramePr>
            <p:cNvPr id="379917" name="Object 13"/>
            <p:cNvGraphicFramePr>
              <a:graphicFrameLocks noChangeAspect="1"/>
            </p:cNvGraphicFramePr>
            <p:nvPr/>
          </p:nvGraphicFramePr>
          <p:xfrm>
            <a:off x="420" y="624"/>
            <a:ext cx="4956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57" name="Equation" r:id="rId3" imgW="4673520" imgH="723600" progId="Equation.3">
                    <p:embed/>
                  </p:oleObj>
                </mc:Choice>
                <mc:Fallback>
                  <p:oleObj name="Equation" r:id="rId3" imgW="4673520" imgH="723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624"/>
                          <a:ext cx="4956" cy="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19" name="Object 15"/>
          <p:cNvGraphicFramePr>
            <a:graphicFrameLocks noChangeAspect="1"/>
          </p:cNvGraphicFramePr>
          <p:nvPr/>
        </p:nvGraphicFramePr>
        <p:xfrm>
          <a:off x="581025" y="2571744"/>
          <a:ext cx="81343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8" name="Equation" r:id="rId5" imgW="5435280" imgH="685800" progId="Equation.DSMT4">
                  <p:embed/>
                </p:oleObj>
              </mc:Choice>
              <mc:Fallback>
                <p:oleObj name="Equation" r:id="rId5" imgW="543528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571744"/>
                        <a:ext cx="81343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0" name="Object 16"/>
          <p:cNvGraphicFramePr>
            <a:graphicFrameLocks noChangeAspect="1"/>
          </p:cNvGraphicFramePr>
          <p:nvPr/>
        </p:nvGraphicFramePr>
        <p:xfrm>
          <a:off x="533400" y="3965575"/>
          <a:ext cx="805338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9" name="Equation" r:id="rId7" imgW="5524200" imgH="1409400" progId="Equation.3">
                  <p:embed/>
                </p:oleObj>
              </mc:Choice>
              <mc:Fallback>
                <p:oleObj name="Equation" r:id="rId7" imgW="5524200" imgH="1409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5575"/>
                        <a:ext cx="8053388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绝对稳定性与绝对稳定域</a:t>
            </a:r>
          </a:p>
        </p:txBody>
      </p:sp>
      <p:graphicFrame>
        <p:nvGraphicFramePr>
          <p:cNvPr id="395264" name="Object 0"/>
          <p:cNvGraphicFramePr>
            <a:graphicFrameLocks noChangeAspect="1"/>
          </p:cNvGraphicFramePr>
          <p:nvPr/>
        </p:nvGraphicFramePr>
        <p:xfrm>
          <a:off x="609600" y="809625"/>
          <a:ext cx="61372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7" name="Equation" r:id="rId3" imgW="4025880" imgH="1320480" progId="Equation.3">
                  <p:embed/>
                </p:oleObj>
              </mc:Choice>
              <mc:Fallback>
                <p:oleObj name="Equation" r:id="rId3" imgW="4025880" imgH="13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09625"/>
                        <a:ext cx="613727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609600" y="2711450"/>
            <a:ext cx="6858000" cy="488950"/>
            <a:chOff x="384" y="1708"/>
            <a:chExt cx="4320" cy="308"/>
          </a:xfrm>
        </p:grpSpPr>
        <p:graphicFrame>
          <p:nvGraphicFramePr>
            <p:cNvPr id="395269" name="Object 5"/>
            <p:cNvGraphicFramePr>
              <a:graphicFrameLocks noChangeAspect="1"/>
            </p:cNvGraphicFramePr>
            <p:nvPr/>
          </p:nvGraphicFramePr>
          <p:xfrm>
            <a:off x="384" y="1708"/>
            <a:ext cx="20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18" name="Equation" r:id="rId5" imgW="2387520" imgH="355320" progId="Equation.3">
                    <p:embed/>
                  </p:oleObj>
                </mc:Choice>
                <mc:Fallback>
                  <p:oleObj name="Equation" r:id="rId5" imgW="2387520" imgH="355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708"/>
                          <a:ext cx="206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70" name="Object 6"/>
            <p:cNvGraphicFramePr>
              <a:graphicFrameLocks noChangeAspect="1"/>
            </p:cNvGraphicFramePr>
            <p:nvPr/>
          </p:nvGraphicFramePr>
          <p:xfrm>
            <a:off x="2640" y="1708"/>
            <a:ext cx="206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19" name="Equation" r:id="rId7" imgW="2387520" imgH="355320" progId="Equation.3">
                    <p:embed/>
                  </p:oleObj>
                </mc:Choice>
                <mc:Fallback>
                  <p:oleObj name="Equation" r:id="rId7" imgW="2387520" imgH="3553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08"/>
                          <a:ext cx="206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5265" name="Object 1"/>
          <p:cNvGraphicFramePr>
            <a:graphicFrameLocks noChangeAspect="1"/>
          </p:cNvGraphicFramePr>
          <p:nvPr/>
        </p:nvGraphicFramePr>
        <p:xfrm>
          <a:off x="609600" y="3352800"/>
          <a:ext cx="7010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0" name="Equation" r:id="rId9" imgW="4381200" imgH="431640" progId="Equation.3">
                  <p:embed/>
                </p:oleObj>
              </mc:Choice>
              <mc:Fallback>
                <p:oleObj name="Equation" r:id="rId9" imgW="43812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0104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33400" y="3962400"/>
            <a:ext cx="7543800" cy="931863"/>
            <a:chOff x="336" y="2496"/>
            <a:chExt cx="4752" cy="587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6" y="2496"/>
              <a:ext cx="3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9900"/>
                  </a:solidFill>
                </a:rPr>
                <a:t>例</a:t>
              </a:r>
            </a:p>
          </p:txBody>
        </p:sp>
        <p:graphicFrame>
          <p:nvGraphicFramePr>
            <p:cNvPr id="395266" name="Object 2"/>
            <p:cNvGraphicFramePr>
              <a:graphicFrameLocks noChangeAspect="1"/>
            </p:cNvGraphicFramePr>
            <p:nvPr/>
          </p:nvGraphicFramePr>
          <p:xfrm>
            <a:off x="672" y="2640"/>
            <a:ext cx="441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1" name="Equation" r:id="rId11" imgW="4736880" imgH="215640" progId="Equation.3">
                    <p:embed/>
                  </p:oleObj>
                </mc:Choice>
                <mc:Fallback>
                  <p:oleObj name="Equation" r:id="rId11" imgW="47368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40"/>
                          <a:ext cx="4416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67" name="Object 3"/>
            <p:cNvGraphicFramePr>
              <a:graphicFrameLocks noChangeAspect="1"/>
            </p:cNvGraphicFramePr>
            <p:nvPr/>
          </p:nvGraphicFramePr>
          <p:xfrm>
            <a:off x="576" y="2880"/>
            <a:ext cx="195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2" name="Equation" r:id="rId13" imgW="2070000" imgH="215640" progId="Equation.3">
                    <p:embed/>
                  </p:oleObj>
                </mc:Choice>
                <mc:Fallback>
                  <p:oleObj name="Equation" r:id="rId13" imgW="207000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80"/>
                          <a:ext cx="195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68" name="Object 4"/>
            <p:cNvGraphicFramePr>
              <a:graphicFrameLocks noChangeAspect="1"/>
            </p:cNvGraphicFramePr>
            <p:nvPr/>
          </p:nvGraphicFramePr>
          <p:xfrm>
            <a:off x="3120" y="2880"/>
            <a:ext cx="196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3" name="Equation" r:id="rId15" imgW="2095200" imgH="215640" progId="Equation.3">
                    <p:embed/>
                  </p:oleObj>
                </mc:Choice>
                <mc:Fallback>
                  <p:oleObj name="Equation" r:id="rId15" imgW="209520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80"/>
                          <a:ext cx="1968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428596" y="5000636"/>
            <a:ext cx="7669213" cy="1574800"/>
            <a:chOff x="278" y="3120"/>
            <a:chExt cx="4831" cy="992"/>
          </a:xfrm>
        </p:grpSpPr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4304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990099"/>
                  </a:solidFill>
                </a:rPr>
                <a:t>3125.0</a:t>
              </a:r>
            </a:p>
          </p:txBody>
        </p:sp>
        <p:sp>
          <p:nvSpPr>
            <p:cNvPr id="383009" name="Rectangle 33"/>
            <p:cNvSpPr>
              <a:spLocks noChangeArrowheads="1"/>
            </p:cNvSpPr>
            <p:nvPr/>
          </p:nvSpPr>
          <p:spPr bwMode="auto">
            <a:xfrm>
              <a:off x="3568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990099"/>
                  </a:solidFill>
                </a:rPr>
                <a:t>625.0</a:t>
              </a:r>
            </a:p>
          </p:txBody>
        </p:sp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2832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990099"/>
                  </a:solidFill>
                </a:rPr>
                <a:t>125.0</a:t>
              </a:r>
            </a:p>
          </p:txBody>
        </p:sp>
        <p:sp>
          <p:nvSpPr>
            <p:cNvPr id="383007" name="Rectangle 31"/>
            <p:cNvSpPr>
              <a:spLocks noChangeArrowheads="1"/>
            </p:cNvSpPr>
            <p:nvPr/>
          </p:nvSpPr>
          <p:spPr bwMode="auto">
            <a:xfrm>
              <a:off x="2096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990099"/>
                  </a:solidFill>
                </a:rPr>
                <a:t>25.0</a:t>
              </a:r>
            </a:p>
          </p:txBody>
        </p:sp>
        <p:sp>
          <p:nvSpPr>
            <p:cNvPr id="383006" name="Rectangle 30"/>
            <p:cNvSpPr>
              <a:spLocks noChangeArrowheads="1"/>
            </p:cNvSpPr>
            <p:nvPr/>
          </p:nvSpPr>
          <p:spPr bwMode="auto">
            <a:xfrm>
              <a:off x="1360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990099"/>
                  </a:solidFill>
                </a:rPr>
                <a:t>4.98</a:t>
              </a: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624" y="3781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>
                  <a:solidFill>
                    <a:srgbClr val="990099"/>
                  </a:solidFill>
                </a:rPr>
                <a:t>h</a:t>
              </a:r>
              <a:r>
                <a:rPr lang="en-US" altLang="zh-CN" dirty="0">
                  <a:solidFill>
                    <a:srgbClr val="990099"/>
                  </a:solidFill>
                </a:rPr>
                <a:t>=0.2</a:t>
              </a:r>
            </a:p>
          </p:txBody>
        </p:sp>
        <p:sp>
          <p:nvSpPr>
            <p:cNvPr id="383004" name="Rectangle 28"/>
            <p:cNvSpPr>
              <a:spLocks noChangeArrowheads="1"/>
            </p:cNvSpPr>
            <p:nvPr/>
          </p:nvSpPr>
          <p:spPr bwMode="auto">
            <a:xfrm>
              <a:off x="4304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1.69E-5</a:t>
              </a:r>
            </a:p>
          </p:txBody>
        </p:sp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3568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1.52E-4</a:t>
              </a:r>
            </a:p>
          </p:txBody>
        </p:sp>
        <p:sp>
          <p:nvSpPr>
            <p:cNvPr id="383002" name="Rectangle 26"/>
            <p:cNvSpPr>
              <a:spLocks noChangeArrowheads="1"/>
            </p:cNvSpPr>
            <p:nvPr/>
          </p:nvSpPr>
          <p:spPr bwMode="auto">
            <a:xfrm>
              <a:off x="2832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1.37E-2</a:t>
              </a:r>
            </a:p>
          </p:txBody>
        </p:sp>
        <p:sp>
          <p:nvSpPr>
            <p:cNvPr id="383001" name="Rectangle 25"/>
            <p:cNvSpPr>
              <a:spLocks noChangeArrowheads="1"/>
            </p:cNvSpPr>
            <p:nvPr/>
          </p:nvSpPr>
          <p:spPr bwMode="auto">
            <a:xfrm>
              <a:off x="2096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1.20E-2</a:t>
              </a:r>
            </a:p>
          </p:txBody>
        </p:sp>
        <p:sp>
          <p:nvSpPr>
            <p:cNvPr id="383000" name="Rectangle 24"/>
            <p:cNvSpPr>
              <a:spLocks noChangeArrowheads="1"/>
            </p:cNvSpPr>
            <p:nvPr/>
          </p:nvSpPr>
          <p:spPr bwMode="auto">
            <a:xfrm>
              <a:off x="1360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9.28E-2</a:t>
              </a:r>
            </a:p>
          </p:txBody>
        </p:sp>
        <p:sp>
          <p:nvSpPr>
            <p:cNvPr id="382999" name="Rectangle 23"/>
            <p:cNvSpPr>
              <a:spLocks noChangeArrowheads="1"/>
            </p:cNvSpPr>
            <p:nvPr/>
          </p:nvSpPr>
          <p:spPr bwMode="auto">
            <a:xfrm>
              <a:off x="624" y="3451"/>
              <a:ext cx="7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>
                  <a:solidFill>
                    <a:srgbClr val="009900"/>
                  </a:solidFill>
                </a:rPr>
                <a:t>h</a:t>
              </a:r>
              <a:r>
                <a:rPr lang="en-US" altLang="zh-CN" dirty="0">
                  <a:solidFill>
                    <a:srgbClr val="009900"/>
                  </a:solidFill>
                </a:rPr>
                <a:t>=0.1</a:t>
              </a:r>
            </a:p>
          </p:txBody>
        </p:sp>
        <p:sp>
          <p:nvSpPr>
            <p:cNvPr id="382998" name="Rectangle 22"/>
            <p:cNvSpPr>
              <a:spLocks noChangeArrowheads="1"/>
            </p:cNvSpPr>
            <p:nvPr/>
          </p:nvSpPr>
          <p:spPr bwMode="auto">
            <a:xfrm>
              <a:off x="4373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/>
                <a:t>1.0</a:t>
              </a:r>
            </a:p>
          </p:txBody>
        </p:sp>
        <p:sp>
          <p:nvSpPr>
            <p:cNvPr id="382997" name="Rectangle 21"/>
            <p:cNvSpPr>
              <a:spLocks noChangeArrowheads="1"/>
            </p:cNvSpPr>
            <p:nvPr/>
          </p:nvSpPr>
          <p:spPr bwMode="auto">
            <a:xfrm>
              <a:off x="3608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/>
                <a:t>0.8</a:t>
              </a: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2888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/>
                <a:t>0.6</a:t>
              </a:r>
            </a:p>
          </p:txBody>
        </p:sp>
        <p:sp>
          <p:nvSpPr>
            <p:cNvPr id="382995" name="Rectangle 19"/>
            <p:cNvSpPr>
              <a:spLocks noChangeArrowheads="1"/>
            </p:cNvSpPr>
            <p:nvPr/>
          </p:nvSpPr>
          <p:spPr bwMode="auto">
            <a:xfrm>
              <a:off x="2168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/>
                <a:t>0.4</a:t>
              </a:r>
            </a:p>
          </p:txBody>
        </p:sp>
        <p:sp>
          <p:nvSpPr>
            <p:cNvPr id="382994" name="Rectangle 18"/>
            <p:cNvSpPr>
              <a:spLocks noChangeArrowheads="1"/>
            </p:cNvSpPr>
            <p:nvPr/>
          </p:nvSpPr>
          <p:spPr bwMode="auto">
            <a:xfrm>
              <a:off x="1448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/>
                <a:t>0.2</a:t>
              </a:r>
            </a:p>
          </p:txBody>
        </p:sp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773" y="3120"/>
              <a:ext cx="73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95250" rIns="0" bIns="0"/>
            <a:lstStyle/>
            <a:p>
              <a:pPr>
                <a:spcBef>
                  <a:spcPct val="20000"/>
                </a:spcBef>
              </a:pPr>
              <a:r>
                <a:rPr lang="en-US" altLang="zh-CN" i="1" dirty="0"/>
                <a:t>x</a:t>
              </a: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624" y="3451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3" name="Line 37"/>
            <p:cNvSpPr>
              <a:spLocks noChangeShapeType="1"/>
            </p:cNvSpPr>
            <p:nvPr/>
          </p:nvSpPr>
          <p:spPr bwMode="auto">
            <a:xfrm>
              <a:off x="624" y="3781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6" name="Line 40"/>
            <p:cNvSpPr>
              <a:spLocks noChangeShapeType="1"/>
            </p:cNvSpPr>
            <p:nvPr/>
          </p:nvSpPr>
          <p:spPr bwMode="auto">
            <a:xfrm>
              <a:off x="1360" y="312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2096" y="312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8" name="Line 42"/>
            <p:cNvSpPr>
              <a:spLocks noChangeShapeType="1"/>
            </p:cNvSpPr>
            <p:nvPr/>
          </p:nvSpPr>
          <p:spPr bwMode="auto">
            <a:xfrm>
              <a:off x="2832" y="312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9" name="Line 43"/>
            <p:cNvSpPr>
              <a:spLocks noChangeShapeType="1"/>
            </p:cNvSpPr>
            <p:nvPr/>
          </p:nvSpPr>
          <p:spPr bwMode="auto">
            <a:xfrm>
              <a:off x="3568" y="312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20" name="Line 44"/>
            <p:cNvSpPr>
              <a:spLocks noChangeShapeType="1"/>
            </p:cNvSpPr>
            <p:nvPr/>
          </p:nvSpPr>
          <p:spPr bwMode="auto">
            <a:xfrm>
              <a:off x="4304" y="312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624" y="3120"/>
              <a:ext cx="44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endParaRPr lang="zh-CN" altLang="en-US" dirty="0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624" y="3120"/>
              <a:ext cx="0" cy="9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21" name="Line 45"/>
            <p:cNvSpPr>
              <a:spLocks noChangeShapeType="1"/>
            </p:cNvSpPr>
            <p:nvPr/>
          </p:nvSpPr>
          <p:spPr bwMode="auto">
            <a:xfrm>
              <a:off x="5040" y="3120"/>
              <a:ext cx="0" cy="9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624" y="4112"/>
              <a:ext cx="44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383092" name="Text Box 116"/>
            <p:cNvSpPr txBox="1">
              <a:spLocks noChangeArrowheads="1"/>
            </p:cNvSpPr>
            <p:nvPr/>
          </p:nvSpPr>
          <p:spPr bwMode="auto">
            <a:xfrm>
              <a:off x="278" y="3120"/>
              <a:ext cx="30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计 算 误 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绝对稳定性与绝对稳定域</a:t>
            </a:r>
          </a:p>
        </p:txBody>
      </p:sp>
      <p:graphicFrame>
        <p:nvGraphicFramePr>
          <p:cNvPr id="396288" name="Object 1024"/>
          <p:cNvGraphicFramePr>
            <a:graphicFrameLocks noChangeAspect="1"/>
          </p:cNvGraphicFramePr>
          <p:nvPr/>
        </p:nvGraphicFramePr>
        <p:xfrm>
          <a:off x="727075" y="914400"/>
          <a:ext cx="47926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5" name="Equation" r:id="rId3" imgW="2844720" imgH="203040" progId="Equation.DSMT4">
                  <p:embed/>
                </p:oleObj>
              </mc:Choice>
              <mc:Fallback>
                <p:oleObj name="Equation" r:id="rId3" imgW="28447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914400"/>
                        <a:ext cx="4792663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89" name="Object 1025"/>
          <p:cNvGraphicFramePr>
            <a:graphicFrameLocks noChangeAspect="1"/>
          </p:cNvGraphicFramePr>
          <p:nvPr/>
        </p:nvGraphicFramePr>
        <p:xfrm>
          <a:off x="685800" y="1295400"/>
          <a:ext cx="67056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6" name="Equation" r:id="rId5" imgW="4991040" imgH="1371600" progId="Equation.3">
                  <p:embed/>
                </p:oleObj>
              </mc:Choice>
              <mc:Fallback>
                <p:oleObj name="Equation" r:id="rId5" imgW="4991040" imgH="1371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6705600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0" name="Object 1026"/>
          <p:cNvGraphicFramePr>
            <a:graphicFrameLocks noChangeAspect="1"/>
          </p:cNvGraphicFramePr>
          <p:nvPr/>
        </p:nvGraphicFramePr>
        <p:xfrm>
          <a:off x="685800" y="3124200"/>
          <a:ext cx="67056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7" name="Equation" r:id="rId7" imgW="4991040" imgH="2361960" progId="Equation.3">
                  <p:embed/>
                </p:oleObj>
              </mc:Choice>
              <mc:Fallback>
                <p:oleObj name="Equation" r:id="rId7" imgW="4991040" imgH="236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6705600" cy="302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74" name="Text Box 50"/>
          <p:cNvSpPr txBox="1">
            <a:spLocks noChangeArrowheads="1"/>
          </p:cNvSpPr>
          <p:nvPr/>
        </p:nvSpPr>
        <p:spPr bwMode="auto">
          <a:xfrm>
            <a:off x="609600" y="6248400"/>
            <a:ext cx="25908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隐式方法的优势之一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7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838200"/>
          </a:xfrm>
          <a:noFill/>
          <a:ln/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常微分方程数值解法的重要性</a:t>
            </a:r>
          </a:p>
        </p:txBody>
      </p:sp>
      <p:graphicFrame>
        <p:nvGraphicFramePr>
          <p:cNvPr id="316422" name="Object 6"/>
          <p:cNvGraphicFramePr>
            <a:graphicFrameLocks noChangeAspect="1"/>
          </p:cNvGraphicFramePr>
          <p:nvPr/>
        </p:nvGraphicFramePr>
        <p:xfrm>
          <a:off x="642910" y="1071546"/>
          <a:ext cx="8028594" cy="17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2" name="Equation" r:id="rId3" imgW="3924000" imgH="927000" progId="Equation.DSMT4">
                  <p:embed/>
                </p:oleObj>
              </mc:Choice>
              <mc:Fallback>
                <p:oleObj name="Equation" r:id="rId3" imgW="3924000" imgH="927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071546"/>
                        <a:ext cx="8028594" cy="1792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99072"/>
              </p:ext>
            </p:extLst>
          </p:nvPr>
        </p:nvGraphicFramePr>
        <p:xfrm>
          <a:off x="642910" y="3341688"/>
          <a:ext cx="7836012" cy="294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3" name="Equation" r:id="rId5" imgW="4063680" imgH="1600200" progId="Equation.DSMT4">
                  <p:embed/>
                </p:oleObj>
              </mc:Choice>
              <mc:Fallback>
                <p:oleObj name="Equation" r:id="rId5" imgW="4063680" imgH="160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341688"/>
                        <a:ext cx="7836012" cy="2944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838200"/>
          </a:xfrm>
          <a:noFill/>
          <a:ln/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常微分方程数值解法的基本思想</a:t>
            </a:r>
          </a:p>
        </p:txBody>
      </p:sp>
      <p:graphicFrame>
        <p:nvGraphicFramePr>
          <p:cNvPr id="317445" name="Object 5"/>
          <p:cNvGraphicFramePr>
            <a:graphicFrameLocks noChangeAspect="1"/>
          </p:cNvGraphicFramePr>
          <p:nvPr/>
        </p:nvGraphicFramePr>
        <p:xfrm>
          <a:off x="642910" y="928670"/>
          <a:ext cx="7072362" cy="318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5" name="Equation" r:id="rId3" imgW="3555720" imgH="1650960" progId="Equation.DSMT4">
                  <p:embed/>
                </p:oleObj>
              </mc:Choice>
              <mc:Fallback>
                <p:oleObj name="Equation" r:id="rId3" imgW="3555720" imgH="1650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928670"/>
                        <a:ext cx="7072362" cy="3189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92238"/>
              </p:ext>
            </p:extLst>
          </p:nvPr>
        </p:nvGraphicFramePr>
        <p:xfrm>
          <a:off x="841375" y="4359275"/>
          <a:ext cx="631825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6" name="Equation" r:id="rId5" imgW="3288960" imgH="1015920" progId="Equation.DSMT4">
                  <p:embed/>
                </p:oleObj>
              </mc:Choice>
              <mc:Fallback>
                <p:oleObj name="Equation" r:id="rId5" imgW="3288960" imgH="10159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359275"/>
                        <a:ext cx="6318250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Taylor</a:t>
            </a:r>
            <a:r>
              <a:rPr lang="zh-CN" altLang="en-US" sz="5400" b="1">
                <a:solidFill>
                  <a:srgbClr val="0000FF"/>
                </a:solidFill>
              </a:rPr>
              <a:t>展开方法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直接利用</a:t>
            </a:r>
            <a:r>
              <a:rPr lang="en-US" altLang="zh-CN" sz="2800" b="1" dirty="0"/>
              <a:t>Taylor</a:t>
            </a:r>
            <a:r>
              <a:rPr lang="zh-CN" altLang="en-US" sz="2800" b="1" dirty="0"/>
              <a:t>展开式来得到</a:t>
            </a:r>
            <a:r>
              <a:rPr lang="en-US" altLang="zh-CN" sz="2800" b="1" dirty="0"/>
              <a:t>ODE</a:t>
            </a:r>
            <a:r>
              <a:rPr lang="zh-CN" altLang="en-US" sz="2800" b="1" dirty="0"/>
              <a:t>的解。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我们通过一个例子来</a:t>
            </a:r>
            <a:r>
              <a:rPr lang="zh-CN" altLang="en-US" sz="2400" b="1" dirty="0" smtClean="0"/>
              <a:t>说明：</a:t>
            </a:r>
            <a:endParaRPr lang="zh-CN" altLang="en-US" sz="2800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611560" y="2208411"/>
            <a:ext cx="9652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例</a:t>
            </a: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70714"/>
              </p:ext>
            </p:extLst>
          </p:nvPr>
        </p:nvGraphicFramePr>
        <p:xfrm>
          <a:off x="857250" y="2273300"/>
          <a:ext cx="313848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7" name="Equation" r:id="rId3" imgW="1460160" imgH="876240" progId="Equation.DSMT4">
                  <p:embed/>
                </p:oleObj>
              </mc:Choice>
              <mc:Fallback>
                <p:oleObj name="Equation" r:id="rId3" imgW="1460160" imgH="876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73300"/>
                        <a:ext cx="3138488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838200" y="4192588"/>
          <a:ext cx="7850188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8" name="Equation" r:id="rId5" imgW="3936960" imgH="1117440" progId="Equation.DSMT4">
                  <p:embed/>
                </p:oleObj>
              </mc:Choice>
              <mc:Fallback>
                <p:oleObj name="Equation" r:id="rId5" imgW="3936960" imgH="1117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2588"/>
                        <a:ext cx="7850188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en-US" altLang="zh-CN" sz="5400">
                <a:solidFill>
                  <a:srgbClr val="0000FF"/>
                </a:solidFill>
              </a:rPr>
              <a:t>Taylor</a:t>
            </a:r>
            <a:r>
              <a:rPr lang="zh-CN" altLang="en-US" sz="5400" b="1">
                <a:solidFill>
                  <a:srgbClr val="0000FF"/>
                </a:solidFill>
              </a:rPr>
              <a:t>展开方法</a:t>
            </a:r>
          </a:p>
        </p:txBody>
      </p:sp>
      <p:graphicFrame>
        <p:nvGraphicFramePr>
          <p:cNvPr id="318473" name="Object 9"/>
          <p:cNvGraphicFramePr>
            <a:graphicFrameLocks noChangeAspect="1"/>
          </p:cNvGraphicFramePr>
          <p:nvPr/>
        </p:nvGraphicFramePr>
        <p:xfrm>
          <a:off x="915988" y="3821113"/>
          <a:ext cx="7116639" cy="225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1" name="Equation" r:id="rId3" imgW="3213000" imgH="1079280" progId="Equation.DSMT4">
                  <p:embed/>
                </p:oleObj>
              </mc:Choice>
              <mc:Fallback>
                <p:oleObj name="Equation" r:id="rId3" imgW="3213000" imgH="1079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821113"/>
                        <a:ext cx="7116639" cy="2251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>
            <a:graphicFrameLocks noChangeAspect="1"/>
          </p:cNvGraphicFramePr>
          <p:nvPr/>
        </p:nvGraphicFramePr>
        <p:xfrm>
          <a:off x="844550" y="1295400"/>
          <a:ext cx="687705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2" name="Equation" r:id="rId5" imgW="3492360" imgH="1143000" progId="Equation.DSMT4">
                  <p:embed/>
                </p:oleObj>
              </mc:Choice>
              <mc:Fallback>
                <p:oleObj name="Equation" r:id="rId5" imgW="3492360" imgH="1143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295400"/>
                        <a:ext cx="6877050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5" name="AutoShape 11"/>
          <p:cNvSpPr>
            <a:spLocks noChangeArrowheads="1"/>
          </p:cNvSpPr>
          <p:nvPr/>
        </p:nvSpPr>
        <p:spPr bwMode="auto">
          <a:xfrm>
            <a:off x="3276600" y="2362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8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75319"/>
              </p:ext>
            </p:extLst>
          </p:nvPr>
        </p:nvGraphicFramePr>
        <p:xfrm>
          <a:off x="7429520" y="928670"/>
          <a:ext cx="14462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3" name="Equation" r:id="rId7" imgW="672840" imgH="393480" progId="Equation.DSMT4">
                  <p:embed/>
                </p:oleObj>
              </mc:Choice>
              <mc:Fallback>
                <p:oleObj name="Equation" r:id="rId7" imgW="67284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928670"/>
                        <a:ext cx="1446212" cy="77628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50000"/>
                        </a:srgbClr>
                      </a:solidFill>
                      <a:ln w="2857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14305</TotalTime>
  <Words>1029</Words>
  <Application>Microsoft Office PowerPoint</Application>
  <PresentationFormat>全屏显示(4:3)</PresentationFormat>
  <Paragraphs>379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宋体</vt:lpstr>
      <vt:lpstr>Arial</vt:lpstr>
      <vt:lpstr>Times New Roman</vt:lpstr>
      <vt:lpstr>Wingdings</vt:lpstr>
      <vt:lpstr>默认设计模板</vt:lpstr>
      <vt:lpstr>Equation</vt:lpstr>
      <vt:lpstr>公式</vt:lpstr>
      <vt:lpstr>Worksheet</vt:lpstr>
      <vt:lpstr>MathType 6.0 Equation</vt:lpstr>
      <vt:lpstr>Microsoft 公式 3.0</vt:lpstr>
      <vt:lpstr>常微分方程数值解法 Numerical Methods for System of Ordinary Differential Equations</vt:lpstr>
      <vt:lpstr>常微分方程及其求解的基本概念</vt:lpstr>
      <vt:lpstr>常微分方程及其求解的基本概念</vt:lpstr>
      <vt:lpstr>常微分方程及其求解的基本概念</vt:lpstr>
      <vt:lpstr>常微分方程及其求解的基本概念</vt:lpstr>
      <vt:lpstr>常微分方程数值解法的重要性</vt:lpstr>
      <vt:lpstr>常微分方程数值解法的基本思想</vt:lpstr>
      <vt:lpstr>Taylor展开方法</vt:lpstr>
      <vt:lpstr>Taylor展开方法</vt:lpstr>
      <vt:lpstr>Taylor展开方法</vt:lpstr>
      <vt:lpstr>Taylor展开方法</vt:lpstr>
      <vt:lpstr>Euler方法</vt:lpstr>
      <vt:lpstr>Euler方法</vt:lpstr>
      <vt:lpstr>Euler方法</vt:lpstr>
      <vt:lpstr>Euler方法</vt:lpstr>
      <vt:lpstr>Euler方法</vt:lpstr>
      <vt:lpstr>Euler方法</vt:lpstr>
      <vt:lpstr>Euler方法</vt:lpstr>
      <vt:lpstr>局部截断误差</vt:lpstr>
      <vt:lpstr>局部截断误差</vt:lpstr>
      <vt:lpstr>单步法的阶</vt:lpstr>
      <vt:lpstr>Runge-Kutta积分方法</vt:lpstr>
      <vt:lpstr>例</vt:lpstr>
      <vt:lpstr>Runge-Kutta方法的推导</vt:lpstr>
      <vt:lpstr>二阶显式Runge-Kutta方法</vt:lpstr>
      <vt:lpstr>二阶显式Runge-Kutta方法</vt:lpstr>
      <vt:lpstr>例</vt:lpstr>
      <vt:lpstr>结果及比较</vt:lpstr>
      <vt:lpstr>三阶显式Runge-Kutta方法</vt:lpstr>
      <vt:lpstr>三阶显式Runge-Kutta方法</vt:lpstr>
      <vt:lpstr>四阶显式Runge-Kutta方法</vt:lpstr>
      <vt:lpstr>四阶显式Runge-Kutta方法</vt:lpstr>
      <vt:lpstr>例</vt:lpstr>
      <vt:lpstr>结果及比较</vt:lpstr>
      <vt:lpstr>结果及比较</vt:lpstr>
      <vt:lpstr>PowerPoint 演示文稿</vt:lpstr>
      <vt:lpstr>关于Runge-Kutta方法</vt:lpstr>
      <vt:lpstr>提高Runge-Kutta方法的精度的方法</vt:lpstr>
      <vt:lpstr>变步长的Runge-Kutta方法</vt:lpstr>
      <vt:lpstr>Runge-Kutta-Fehlberg方法</vt:lpstr>
      <vt:lpstr>Runge-Kutta-Fehlberg方法</vt:lpstr>
      <vt:lpstr>Runge-Kutta-Fehlberg方法</vt:lpstr>
      <vt:lpstr>Runge-Kutta-Fehlberg方法</vt:lpstr>
      <vt:lpstr>单步法</vt:lpstr>
      <vt:lpstr>单步法的收敛性与稳定性</vt:lpstr>
      <vt:lpstr>收敛性与相容性</vt:lpstr>
      <vt:lpstr>PowerPoint 演示文稿</vt:lpstr>
      <vt:lpstr>例</vt:lpstr>
      <vt:lpstr>收敛性与相容性</vt:lpstr>
      <vt:lpstr>绝对稳定性与绝对稳定域</vt:lpstr>
      <vt:lpstr>结果及比较</vt:lpstr>
      <vt:lpstr>绝对稳定性与绝对稳定域</vt:lpstr>
      <vt:lpstr>绝对稳定性与绝对稳定域</vt:lpstr>
      <vt:lpstr>绝对稳定性与绝对稳定域</vt:lpstr>
      <vt:lpstr>绝对稳定性与绝对稳定域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ZhouLiyong</dc:creator>
  <cp:lastModifiedBy>dell</cp:lastModifiedBy>
  <cp:revision>755</cp:revision>
  <dcterms:created xsi:type="dcterms:W3CDTF">2004-02-15T16:37:02Z</dcterms:created>
  <dcterms:modified xsi:type="dcterms:W3CDTF">2015-04-14T11:58:52Z</dcterms:modified>
</cp:coreProperties>
</file>