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8" r:id="rId3"/>
    <p:sldId id="276" r:id="rId4"/>
    <p:sldId id="259" r:id="rId5"/>
    <p:sldId id="261" r:id="rId6"/>
    <p:sldId id="265" r:id="rId7"/>
    <p:sldId id="266" r:id="rId8"/>
    <p:sldId id="264" r:id="rId9"/>
    <p:sldId id="271" r:id="rId10"/>
    <p:sldId id="270" r:id="rId11"/>
    <p:sldId id="277" r:id="rId12"/>
    <p:sldId id="274" r:id="rId13"/>
  </p:sldIdLst>
  <p:sldSz cx="12192000" cy="6858000"/>
  <p:notesSz cx="6858000" cy="9144000"/>
  <p:embeddedFontLst>
    <p:embeddedFont>
      <p:font typeface="OPPOSans H" panose="02010600030101010101" charset="-122"/>
      <p:regular r:id="rId14"/>
    </p:embeddedFont>
    <p:embeddedFont>
      <p:font typeface="OPPOSans R" panose="02010600030101010101" charset="-122"/>
      <p:regular r:id="rId15"/>
    </p:embeddedFont>
    <p:embeddedFont>
      <p:font typeface="Source Han Sans CN Bold" panose="02010600030101010101" charset="-122"/>
      <p:bold r:id="rId16"/>
    </p:embeddedFont>
  </p:embeddedFontLst>
  <p:custDataLst>
    <p:tags r:id="rId17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360" y="-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163.com/dy/article/IE3SACC0055349XO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.canyin88.com/zixun/2023/09/18/92346.html" TargetMode="External"/><Relationship Id="rId2" Type="http://schemas.openxmlformats.org/officeDocument/2006/relationships/hyperlink" Target="https://www.straitstimes.com/singapore/pre-packed-meals-dispensers-canteen-vendor-shortage-drives-s-pore-schools-to-serve-up-alternative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121920" y="68580"/>
            <a:ext cx="11948160" cy="672084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4" name="标题 1"/>
            <p:cNvCxnSpPr/>
            <p:nvPr/>
          </p:nvCxnSpPr>
          <p:spPr>
            <a:xfrm>
              <a:off x="0" y="391886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5" name="标题 1"/>
            <p:cNvCxnSpPr/>
            <p:nvPr/>
          </p:nvCxnSpPr>
          <p:spPr>
            <a:xfrm>
              <a:off x="0" y="740229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6" name="标题 1"/>
            <p:cNvCxnSpPr/>
            <p:nvPr/>
          </p:nvCxnSpPr>
          <p:spPr>
            <a:xfrm>
              <a:off x="0" y="1088572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7" name="标题 1"/>
            <p:cNvCxnSpPr/>
            <p:nvPr/>
          </p:nvCxnSpPr>
          <p:spPr>
            <a:xfrm>
              <a:off x="0" y="1436915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8" name="标题 1"/>
            <p:cNvCxnSpPr/>
            <p:nvPr/>
          </p:nvCxnSpPr>
          <p:spPr>
            <a:xfrm>
              <a:off x="0" y="1785258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9" name="标题 1"/>
            <p:cNvCxnSpPr/>
            <p:nvPr/>
          </p:nvCxnSpPr>
          <p:spPr>
            <a:xfrm>
              <a:off x="0" y="2133601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10" name="标题 1"/>
            <p:cNvCxnSpPr/>
            <p:nvPr/>
          </p:nvCxnSpPr>
          <p:spPr>
            <a:xfrm>
              <a:off x="0" y="2481944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11" name="标题 1"/>
            <p:cNvCxnSpPr/>
            <p:nvPr/>
          </p:nvCxnSpPr>
          <p:spPr>
            <a:xfrm>
              <a:off x="0" y="2830287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12" name="标题 1"/>
            <p:cNvCxnSpPr/>
            <p:nvPr/>
          </p:nvCxnSpPr>
          <p:spPr>
            <a:xfrm>
              <a:off x="0" y="3178630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13" name="标题 1"/>
            <p:cNvCxnSpPr/>
            <p:nvPr/>
          </p:nvCxnSpPr>
          <p:spPr>
            <a:xfrm>
              <a:off x="0" y="3526973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14" name="标题 1"/>
            <p:cNvCxnSpPr/>
            <p:nvPr/>
          </p:nvCxnSpPr>
          <p:spPr>
            <a:xfrm>
              <a:off x="0" y="3875316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15" name="标题 1"/>
            <p:cNvCxnSpPr/>
            <p:nvPr/>
          </p:nvCxnSpPr>
          <p:spPr>
            <a:xfrm>
              <a:off x="0" y="4223659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16" name="标题 1"/>
            <p:cNvCxnSpPr/>
            <p:nvPr/>
          </p:nvCxnSpPr>
          <p:spPr>
            <a:xfrm>
              <a:off x="0" y="4572002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17" name="标题 1"/>
            <p:cNvCxnSpPr/>
            <p:nvPr/>
          </p:nvCxnSpPr>
          <p:spPr>
            <a:xfrm>
              <a:off x="0" y="4920345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18" name="标题 1"/>
            <p:cNvCxnSpPr/>
            <p:nvPr/>
          </p:nvCxnSpPr>
          <p:spPr>
            <a:xfrm>
              <a:off x="0" y="5268688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19" name="标题 1"/>
            <p:cNvCxnSpPr/>
            <p:nvPr/>
          </p:nvCxnSpPr>
          <p:spPr>
            <a:xfrm>
              <a:off x="0" y="5617031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20" name="标题 1"/>
            <p:cNvCxnSpPr/>
            <p:nvPr/>
          </p:nvCxnSpPr>
          <p:spPr>
            <a:xfrm>
              <a:off x="0" y="5965374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21" name="标题 1"/>
            <p:cNvCxnSpPr/>
            <p:nvPr/>
          </p:nvCxnSpPr>
          <p:spPr>
            <a:xfrm>
              <a:off x="0" y="6313717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22" name="标题 1"/>
            <p:cNvCxnSpPr/>
            <p:nvPr/>
          </p:nvCxnSpPr>
          <p:spPr>
            <a:xfrm>
              <a:off x="0" y="6662060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23" name="标题 1"/>
            <p:cNvCxnSpPr/>
            <p:nvPr/>
          </p:nvCxnSpPr>
          <p:spPr>
            <a:xfrm rot="5400000">
              <a:off x="3015349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24" name="标题 1"/>
            <p:cNvCxnSpPr/>
            <p:nvPr/>
          </p:nvCxnSpPr>
          <p:spPr>
            <a:xfrm rot="5400000">
              <a:off x="2667007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25" name="标题 1"/>
            <p:cNvCxnSpPr/>
            <p:nvPr/>
          </p:nvCxnSpPr>
          <p:spPr>
            <a:xfrm rot="5400000">
              <a:off x="2318665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26" name="标题 1"/>
            <p:cNvCxnSpPr/>
            <p:nvPr/>
          </p:nvCxnSpPr>
          <p:spPr>
            <a:xfrm rot="5400000">
              <a:off x="1970323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27" name="标题 1"/>
            <p:cNvCxnSpPr/>
            <p:nvPr/>
          </p:nvCxnSpPr>
          <p:spPr>
            <a:xfrm rot="5400000">
              <a:off x="1621981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28" name="标题 1"/>
            <p:cNvCxnSpPr/>
            <p:nvPr/>
          </p:nvCxnSpPr>
          <p:spPr>
            <a:xfrm rot="5400000">
              <a:off x="1273639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29" name="标题 1"/>
            <p:cNvCxnSpPr/>
            <p:nvPr/>
          </p:nvCxnSpPr>
          <p:spPr>
            <a:xfrm rot="5400000">
              <a:off x="925297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30" name="标题 1"/>
            <p:cNvCxnSpPr/>
            <p:nvPr/>
          </p:nvCxnSpPr>
          <p:spPr>
            <a:xfrm rot="5400000">
              <a:off x="576955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31" name="标题 1"/>
            <p:cNvCxnSpPr/>
            <p:nvPr/>
          </p:nvCxnSpPr>
          <p:spPr>
            <a:xfrm rot="5400000">
              <a:off x="228613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32" name="标题 1"/>
            <p:cNvCxnSpPr/>
            <p:nvPr/>
          </p:nvCxnSpPr>
          <p:spPr>
            <a:xfrm rot="5400000">
              <a:off x="-119729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33" name="标题 1"/>
            <p:cNvCxnSpPr/>
            <p:nvPr/>
          </p:nvCxnSpPr>
          <p:spPr>
            <a:xfrm rot="5400000">
              <a:off x="-468071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34" name="标题 1"/>
            <p:cNvCxnSpPr/>
            <p:nvPr/>
          </p:nvCxnSpPr>
          <p:spPr>
            <a:xfrm rot="5400000">
              <a:off x="-816413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35" name="标题 1"/>
            <p:cNvCxnSpPr/>
            <p:nvPr/>
          </p:nvCxnSpPr>
          <p:spPr>
            <a:xfrm rot="5400000">
              <a:off x="-1164755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36" name="标题 1"/>
            <p:cNvCxnSpPr/>
            <p:nvPr/>
          </p:nvCxnSpPr>
          <p:spPr>
            <a:xfrm rot="5400000">
              <a:off x="-1513097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37" name="标题 1"/>
            <p:cNvCxnSpPr/>
            <p:nvPr/>
          </p:nvCxnSpPr>
          <p:spPr>
            <a:xfrm rot="5400000">
              <a:off x="-1861439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38" name="标题 1"/>
            <p:cNvCxnSpPr/>
            <p:nvPr/>
          </p:nvCxnSpPr>
          <p:spPr>
            <a:xfrm rot="5400000">
              <a:off x="-2209781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39" name="标题 1"/>
            <p:cNvCxnSpPr/>
            <p:nvPr/>
          </p:nvCxnSpPr>
          <p:spPr>
            <a:xfrm rot="5400000">
              <a:off x="-2558123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40" name="标题 1"/>
            <p:cNvCxnSpPr/>
            <p:nvPr/>
          </p:nvCxnSpPr>
          <p:spPr>
            <a:xfrm rot="5400000">
              <a:off x="-2906465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41" name="标题 1"/>
            <p:cNvCxnSpPr/>
            <p:nvPr/>
          </p:nvCxnSpPr>
          <p:spPr>
            <a:xfrm rot="5400000">
              <a:off x="-3254807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42" name="标题 1"/>
            <p:cNvCxnSpPr/>
            <p:nvPr/>
          </p:nvCxnSpPr>
          <p:spPr>
            <a:xfrm rot="5400000">
              <a:off x="3363691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43" name="标题 1"/>
            <p:cNvCxnSpPr/>
            <p:nvPr/>
          </p:nvCxnSpPr>
          <p:spPr>
            <a:xfrm rot="5400000">
              <a:off x="3712033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44" name="标题 1"/>
            <p:cNvCxnSpPr/>
            <p:nvPr/>
          </p:nvCxnSpPr>
          <p:spPr>
            <a:xfrm rot="5400000">
              <a:off x="4060375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45" name="标题 1"/>
            <p:cNvCxnSpPr/>
            <p:nvPr/>
          </p:nvCxnSpPr>
          <p:spPr>
            <a:xfrm rot="5400000">
              <a:off x="4408717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46" name="标题 1"/>
            <p:cNvCxnSpPr/>
            <p:nvPr/>
          </p:nvCxnSpPr>
          <p:spPr>
            <a:xfrm rot="5400000">
              <a:off x="4757059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47" name="标题 1"/>
            <p:cNvCxnSpPr/>
            <p:nvPr/>
          </p:nvCxnSpPr>
          <p:spPr>
            <a:xfrm rot="5400000">
              <a:off x="5105401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48" name="标题 1"/>
            <p:cNvCxnSpPr/>
            <p:nvPr/>
          </p:nvCxnSpPr>
          <p:spPr>
            <a:xfrm rot="5400000">
              <a:off x="5453743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49" name="标题 1"/>
            <p:cNvCxnSpPr/>
            <p:nvPr/>
          </p:nvCxnSpPr>
          <p:spPr>
            <a:xfrm rot="5400000">
              <a:off x="5802085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50" name="标题 1"/>
            <p:cNvCxnSpPr/>
            <p:nvPr/>
          </p:nvCxnSpPr>
          <p:spPr>
            <a:xfrm rot="5400000">
              <a:off x="6150427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51" name="标题 1"/>
            <p:cNvCxnSpPr/>
            <p:nvPr/>
          </p:nvCxnSpPr>
          <p:spPr>
            <a:xfrm rot="5400000">
              <a:off x="6498769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52" name="标题 1"/>
            <p:cNvCxnSpPr/>
            <p:nvPr/>
          </p:nvCxnSpPr>
          <p:spPr>
            <a:xfrm rot="5400000">
              <a:off x="6847111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53" name="标题 1"/>
            <p:cNvCxnSpPr/>
            <p:nvPr/>
          </p:nvCxnSpPr>
          <p:spPr>
            <a:xfrm rot="5400000">
              <a:off x="7195453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54" name="标题 1"/>
            <p:cNvCxnSpPr/>
            <p:nvPr/>
          </p:nvCxnSpPr>
          <p:spPr>
            <a:xfrm rot="5400000">
              <a:off x="7543795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55" name="标题 1"/>
            <p:cNvCxnSpPr/>
            <p:nvPr/>
          </p:nvCxnSpPr>
          <p:spPr>
            <a:xfrm rot="5400000">
              <a:off x="7892137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56" name="标题 1"/>
            <p:cNvCxnSpPr/>
            <p:nvPr/>
          </p:nvCxnSpPr>
          <p:spPr>
            <a:xfrm rot="5400000">
              <a:off x="8240479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57" name="标题 1"/>
            <p:cNvCxnSpPr/>
            <p:nvPr/>
          </p:nvCxnSpPr>
          <p:spPr>
            <a:xfrm rot="5400000">
              <a:off x="8588807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</p:grpSp>
      <p:sp>
        <p:nvSpPr>
          <p:cNvPr id="58" name="标题 1"/>
          <p:cNvSpPr txBox="1"/>
          <p:nvPr/>
        </p:nvSpPr>
        <p:spPr>
          <a:xfrm>
            <a:off x="1045068" y="1741714"/>
            <a:ext cx="10101864" cy="3603172"/>
          </a:xfrm>
          <a:prstGeom prst="roundRect">
            <a:avLst>
              <a:gd name="adj" fmla="val 6818"/>
            </a:avLst>
          </a:prstGeom>
          <a:solidFill>
            <a:schemeClr val="bg1"/>
          </a:solidFill>
          <a:ln w="38100" cap="sq">
            <a:solidFill>
              <a:schemeClr val="accent2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r>
              <a:rPr kumimoji="1" lang="zh-CN" altLang="en-US" sz="4000" b="1" dirty="0"/>
              <a:t>杨哲   孙春阳</a:t>
            </a:r>
          </a:p>
        </p:txBody>
      </p:sp>
      <p:sp>
        <p:nvSpPr>
          <p:cNvPr id="59" name="标题 1"/>
          <p:cNvSpPr txBox="1"/>
          <p:nvPr/>
        </p:nvSpPr>
        <p:spPr>
          <a:xfrm rot="21211335">
            <a:off x="1085375" y="6272257"/>
            <a:ext cx="1524635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ctr"/>
            <a:endParaRPr kumimoji="1" lang="zh-CN" altLang="en-US"/>
          </a:p>
        </p:txBody>
      </p:sp>
      <p:sp>
        <p:nvSpPr>
          <p:cNvPr id="60" name="标题 1"/>
          <p:cNvSpPr txBox="1"/>
          <p:nvPr/>
        </p:nvSpPr>
        <p:spPr>
          <a:xfrm rot="21208440">
            <a:off x="5024618" y="6327349"/>
            <a:ext cx="7258900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rgbClr val="BBCFFF">
                    <a:alpha val="100000"/>
                  </a:srgbClr>
                </a:solidFill>
                <a:latin typeface="OPPOSans R" panose="00020600040101010101" charset="-122"/>
                <a:ea typeface="OPPOSans R" panose="00020600040101010101" charset="-122"/>
                <a:cs typeface="OPPOSans R" panose="00020600040101010101" charset="-122"/>
              </a:rPr>
              <a:t>POWERPOINT DESIGN</a:t>
            </a:r>
            <a:endParaRPr kumimoji="1" lang="zh-CN" altLang="en-US"/>
          </a:p>
        </p:txBody>
      </p:sp>
      <p:sp>
        <p:nvSpPr>
          <p:cNvPr id="61" name="标题 1"/>
          <p:cNvSpPr txBox="1"/>
          <p:nvPr/>
        </p:nvSpPr>
        <p:spPr>
          <a:xfrm rot="452094">
            <a:off x="-1353019" y="6794823"/>
            <a:ext cx="1524635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ctr"/>
            <a:endParaRPr kumimoji="1" lang="zh-CN" altLang="en-US"/>
          </a:p>
        </p:txBody>
      </p:sp>
      <p:sp>
        <p:nvSpPr>
          <p:cNvPr id="62" name="标题 1"/>
          <p:cNvSpPr txBox="1"/>
          <p:nvPr/>
        </p:nvSpPr>
        <p:spPr>
          <a:xfrm rot="453084">
            <a:off x="-1207540" y="6335578"/>
            <a:ext cx="7304743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2400">
                <a:ln w="12700">
                  <a:noFill/>
                </a:ln>
                <a:solidFill>
                  <a:srgbClr val="BBCFFF">
                    <a:alpha val="100000"/>
                  </a:srgbClr>
                </a:solidFill>
                <a:latin typeface="OPPOSans R" panose="00020600040101010101" charset="-122"/>
                <a:ea typeface="OPPOSans R" panose="00020600040101010101" charset="-122"/>
                <a:cs typeface="OPPOSans R" panose="00020600040101010101" charset="-122"/>
              </a:rPr>
              <a:t>POWERPOINT DESIGN</a:t>
            </a:r>
            <a:endParaRPr kumimoji="1" lang="zh-CN" altLang="en-US"/>
          </a:p>
        </p:txBody>
      </p:sp>
      <p:sp>
        <p:nvSpPr>
          <p:cNvPr id="63" name="标题 1"/>
          <p:cNvSpPr txBox="1"/>
          <p:nvPr/>
        </p:nvSpPr>
        <p:spPr>
          <a:xfrm rot="5400000">
            <a:off x="-2876217" y="2448638"/>
            <a:ext cx="6885684" cy="13234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8000">
                <a:ln w="12700">
                  <a:noFill/>
                </a:ln>
                <a:solidFill>
                  <a:srgbClr val="FFFFFF">
                    <a:alpha val="4000"/>
                  </a:srgbClr>
                </a:solidFill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rPr>
              <a:t>202X</a:t>
            </a:r>
            <a:endParaRPr kumimoji="1" lang="zh-CN" altLang="en-US"/>
          </a:p>
        </p:txBody>
      </p:sp>
      <p:sp>
        <p:nvSpPr>
          <p:cNvPr id="64" name="标题 1"/>
          <p:cNvSpPr txBox="1"/>
          <p:nvPr/>
        </p:nvSpPr>
        <p:spPr>
          <a:xfrm rot="5400000">
            <a:off x="9094585" y="2448638"/>
            <a:ext cx="5213726" cy="13234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8000">
                <a:ln w="12700">
                  <a:noFill/>
                </a:ln>
                <a:solidFill>
                  <a:srgbClr val="FFFFFF">
                    <a:alpha val="4000"/>
                  </a:srgbClr>
                </a:solidFill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rPr>
              <a:t>202X</a:t>
            </a:r>
            <a:endParaRPr kumimoji="1" lang="zh-CN" altLang="en-US"/>
          </a:p>
        </p:txBody>
      </p:sp>
      <p:sp>
        <p:nvSpPr>
          <p:cNvPr id="68" name="标题 1"/>
          <p:cNvSpPr txBox="1"/>
          <p:nvPr/>
        </p:nvSpPr>
        <p:spPr>
          <a:xfrm>
            <a:off x="6772803" y="1113465"/>
            <a:ext cx="2527891" cy="87468"/>
          </a:xfrm>
          <a:custGeom>
            <a:avLst/>
            <a:gdLst>
              <a:gd name="connsiteX0" fmla="*/ 43734 w 2527891"/>
              <a:gd name="connsiteY0" fmla="*/ 0 h 87468"/>
              <a:gd name="connsiteX1" fmla="*/ 74659 w 2527891"/>
              <a:gd name="connsiteY1" fmla="*/ 12809 h 87468"/>
              <a:gd name="connsiteX2" fmla="*/ 84486 w 2527891"/>
              <a:gd name="connsiteY2" fmla="*/ 36534 h 87468"/>
              <a:gd name="connsiteX3" fmla="*/ 2527891 w 2527891"/>
              <a:gd name="connsiteY3" fmla="*/ 36534 h 87468"/>
              <a:gd name="connsiteX4" fmla="*/ 2527891 w 2527891"/>
              <a:gd name="connsiteY4" fmla="*/ 50934 h 87468"/>
              <a:gd name="connsiteX5" fmla="*/ 84486 w 2527891"/>
              <a:gd name="connsiteY5" fmla="*/ 50934 h 87468"/>
              <a:gd name="connsiteX6" fmla="*/ 74659 w 2527891"/>
              <a:gd name="connsiteY6" fmla="*/ 74659 h 87468"/>
              <a:gd name="connsiteX7" fmla="*/ 43734 w 2527891"/>
              <a:gd name="connsiteY7" fmla="*/ 87468 h 87468"/>
              <a:gd name="connsiteX8" fmla="*/ 0 w 2527891"/>
              <a:gd name="connsiteY8" fmla="*/ 43734 h 87468"/>
              <a:gd name="connsiteX9" fmla="*/ 43734 w 2527891"/>
              <a:gd name="connsiteY9" fmla="*/ 0 h 87468"/>
            </a:gdLst>
            <a:ahLst/>
            <a:cxnLst/>
            <a:rect l="l" t="t" r="r" b="b"/>
            <a:pathLst>
              <a:path w="2527891" h="87468">
                <a:moveTo>
                  <a:pt x="43734" y="0"/>
                </a:moveTo>
                <a:cubicBezTo>
                  <a:pt x="55811" y="0"/>
                  <a:pt x="66745" y="4895"/>
                  <a:pt x="74659" y="12809"/>
                </a:cubicBezTo>
                <a:lnTo>
                  <a:pt x="84486" y="36534"/>
                </a:lnTo>
                <a:lnTo>
                  <a:pt x="2527891" y="36534"/>
                </a:lnTo>
                <a:lnTo>
                  <a:pt x="2527891" y="50934"/>
                </a:lnTo>
                <a:lnTo>
                  <a:pt x="84486" y="50934"/>
                </a:lnTo>
                <a:lnTo>
                  <a:pt x="74659" y="74659"/>
                </a:lnTo>
                <a:cubicBezTo>
                  <a:pt x="66745" y="82573"/>
                  <a:pt x="55811" y="87468"/>
                  <a:pt x="43734" y="87468"/>
                </a:cubicBezTo>
                <a:cubicBezTo>
                  <a:pt x="19580" y="87468"/>
                  <a:pt x="0" y="67888"/>
                  <a:pt x="0" y="43734"/>
                </a:cubicBezTo>
                <a:cubicBezTo>
                  <a:pt x="0" y="19580"/>
                  <a:pt x="19580" y="0"/>
                  <a:pt x="43734" y="0"/>
                </a:cubicBezTo>
                <a:close/>
              </a:path>
            </a:pathLst>
          </a:cu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标题 1"/>
          <p:cNvSpPr txBox="1"/>
          <p:nvPr/>
        </p:nvSpPr>
        <p:spPr>
          <a:xfrm flipH="1">
            <a:off x="2907171" y="1113465"/>
            <a:ext cx="2527891" cy="87468"/>
          </a:xfrm>
          <a:custGeom>
            <a:avLst/>
            <a:gdLst>
              <a:gd name="connsiteX0" fmla="*/ 43734 w 2527891"/>
              <a:gd name="connsiteY0" fmla="*/ 0 h 87468"/>
              <a:gd name="connsiteX1" fmla="*/ 74659 w 2527891"/>
              <a:gd name="connsiteY1" fmla="*/ 12809 h 87468"/>
              <a:gd name="connsiteX2" fmla="*/ 84486 w 2527891"/>
              <a:gd name="connsiteY2" fmla="*/ 36534 h 87468"/>
              <a:gd name="connsiteX3" fmla="*/ 2527891 w 2527891"/>
              <a:gd name="connsiteY3" fmla="*/ 36534 h 87468"/>
              <a:gd name="connsiteX4" fmla="*/ 2527891 w 2527891"/>
              <a:gd name="connsiteY4" fmla="*/ 50934 h 87468"/>
              <a:gd name="connsiteX5" fmla="*/ 84486 w 2527891"/>
              <a:gd name="connsiteY5" fmla="*/ 50934 h 87468"/>
              <a:gd name="connsiteX6" fmla="*/ 74659 w 2527891"/>
              <a:gd name="connsiteY6" fmla="*/ 74659 h 87468"/>
              <a:gd name="connsiteX7" fmla="*/ 43734 w 2527891"/>
              <a:gd name="connsiteY7" fmla="*/ 87468 h 87468"/>
              <a:gd name="connsiteX8" fmla="*/ 0 w 2527891"/>
              <a:gd name="connsiteY8" fmla="*/ 43734 h 87468"/>
              <a:gd name="connsiteX9" fmla="*/ 43734 w 2527891"/>
              <a:gd name="connsiteY9" fmla="*/ 0 h 87468"/>
            </a:gdLst>
            <a:ahLst/>
            <a:cxnLst/>
            <a:rect l="l" t="t" r="r" b="b"/>
            <a:pathLst>
              <a:path w="2527891" h="87468">
                <a:moveTo>
                  <a:pt x="43734" y="0"/>
                </a:moveTo>
                <a:cubicBezTo>
                  <a:pt x="55811" y="0"/>
                  <a:pt x="66745" y="4895"/>
                  <a:pt x="74659" y="12809"/>
                </a:cubicBezTo>
                <a:lnTo>
                  <a:pt x="84486" y="36534"/>
                </a:lnTo>
                <a:lnTo>
                  <a:pt x="2527891" y="36534"/>
                </a:lnTo>
                <a:lnTo>
                  <a:pt x="2527891" y="50934"/>
                </a:lnTo>
                <a:lnTo>
                  <a:pt x="84486" y="50934"/>
                </a:lnTo>
                <a:lnTo>
                  <a:pt x="74659" y="74659"/>
                </a:lnTo>
                <a:cubicBezTo>
                  <a:pt x="66745" y="82573"/>
                  <a:pt x="55811" y="87468"/>
                  <a:pt x="43734" y="87468"/>
                </a:cubicBezTo>
                <a:cubicBezTo>
                  <a:pt x="19580" y="87468"/>
                  <a:pt x="0" y="67888"/>
                  <a:pt x="0" y="43734"/>
                </a:cubicBezTo>
                <a:cubicBezTo>
                  <a:pt x="0" y="19580"/>
                  <a:pt x="19580" y="0"/>
                  <a:pt x="43734" y="0"/>
                </a:cubicBezTo>
                <a:close/>
              </a:path>
            </a:pathLst>
          </a:cu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标题 1"/>
          <p:cNvSpPr txBox="1"/>
          <p:nvPr/>
        </p:nvSpPr>
        <p:spPr>
          <a:xfrm>
            <a:off x="1471337" y="1898753"/>
            <a:ext cx="9249327" cy="2438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5300" dirty="0" err="1">
                <a:ln w="12700">
                  <a:noFill/>
                </a:ln>
                <a:solidFill>
                  <a:srgbClr val="0032AB">
                    <a:alpha val="100000"/>
                  </a:srgbClr>
                </a:solidFill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rPr>
              <a:t>预制菜</a:t>
            </a:r>
            <a:r>
              <a:rPr kumimoji="1" lang="zh-CN" altLang="en-US" sz="5300" dirty="0">
                <a:ln w="12700">
                  <a:noFill/>
                </a:ln>
                <a:solidFill>
                  <a:srgbClr val="0032AB">
                    <a:alpha val="100000"/>
                  </a:srgbClr>
                </a:solidFill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rPr>
              <a:t>与你与我与校园</a:t>
            </a:r>
            <a:endParaRPr kumimoji="1" lang="zh-CN" altLang="en-US" dirty="0"/>
          </a:p>
        </p:txBody>
      </p:sp>
      <p:sp>
        <p:nvSpPr>
          <p:cNvPr id="71" name="标题 1"/>
          <p:cNvSpPr txBox="1"/>
          <p:nvPr/>
        </p:nvSpPr>
        <p:spPr>
          <a:xfrm>
            <a:off x="5784584" y="925096"/>
            <a:ext cx="638696" cy="464207"/>
          </a:xfrm>
          <a:custGeom>
            <a:avLst/>
            <a:gdLst/>
            <a:ahLst/>
            <a:cxnLst/>
            <a:rect l="l" t="t" r="r" b="b"/>
            <a:pathLst>
              <a:path w="537267" h="390488">
                <a:moveTo>
                  <a:pt x="474259" y="272460"/>
                </a:moveTo>
                <a:cubicBezTo>
                  <a:pt x="461854" y="272289"/>
                  <a:pt x="453511" y="275831"/>
                  <a:pt x="449231" y="283086"/>
                </a:cubicBezTo>
                <a:cubicBezTo>
                  <a:pt x="444952" y="290341"/>
                  <a:pt x="442960" y="302334"/>
                  <a:pt x="443255" y="319065"/>
                </a:cubicBezTo>
                <a:cubicBezTo>
                  <a:pt x="442960" y="335947"/>
                  <a:pt x="444952" y="347890"/>
                  <a:pt x="449231" y="354895"/>
                </a:cubicBezTo>
                <a:cubicBezTo>
                  <a:pt x="453511" y="361900"/>
                  <a:pt x="461854" y="365292"/>
                  <a:pt x="474259" y="365071"/>
                </a:cubicBezTo>
                <a:cubicBezTo>
                  <a:pt x="486761" y="365292"/>
                  <a:pt x="495162" y="361900"/>
                  <a:pt x="499462" y="354895"/>
                </a:cubicBezTo>
                <a:cubicBezTo>
                  <a:pt x="503763" y="347890"/>
                  <a:pt x="505763" y="335947"/>
                  <a:pt x="505463" y="319065"/>
                </a:cubicBezTo>
                <a:cubicBezTo>
                  <a:pt x="505763" y="302334"/>
                  <a:pt x="503763" y="290341"/>
                  <a:pt x="499462" y="283086"/>
                </a:cubicBezTo>
                <a:cubicBezTo>
                  <a:pt x="495162" y="275831"/>
                  <a:pt x="486761" y="272289"/>
                  <a:pt x="474259" y="272460"/>
                </a:cubicBezTo>
                <a:close/>
                <a:moveTo>
                  <a:pt x="178984" y="272460"/>
                </a:moveTo>
                <a:cubicBezTo>
                  <a:pt x="166579" y="272289"/>
                  <a:pt x="158236" y="275831"/>
                  <a:pt x="153956" y="283086"/>
                </a:cubicBezTo>
                <a:cubicBezTo>
                  <a:pt x="149677" y="290341"/>
                  <a:pt x="147685" y="302334"/>
                  <a:pt x="147980" y="319065"/>
                </a:cubicBezTo>
                <a:cubicBezTo>
                  <a:pt x="147685" y="335947"/>
                  <a:pt x="149677" y="347890"/>
                  <a:pt x="153956" y="354895"/>
                </a:cubicBezTo>
                <a:cubicBezTo>
                  <a:pt x="158236" y="361900"/>
                  <a:pt x="166579" y="365292"/>
                  <a:pt x="178984" y="365071"/>
                </a:cubicBezTo>
                <a:cubicBezTo>
                  <a:pt x="191486" y="365292"/>
                  <a:pt x="199887" y="361900"/>
                  <a:pt x="204188" y="354895"/>
                </a:cubicBezTo>
                <a:cubicBezTo>
                  <a:pt x="208488" y="347890"/>
                  <a:pt x="210488" y="335947"/>
                  <a:pt x="210188" y="319065"/>
                </a:cubicBezTo>
                <a:cubicBezTo>
                  <a:pt x="210488" y="302334"/>
                  <a:pt x="208488" y="290341"/>
                  <a:pt x="204188" y="283086"/>
                </a:cubicBezTo>
                <a:cubicBezTo>
                  <a:pt x="199887" y="275831"/>
                  <a:pt x="191486" y="272289"/>
                  <a:pt x="178984" y="272460"/>
                </a:cubicBezTo>
                <a:close/>
                <a:moveTo>
                  <a:pt x="15002" y="249657"/>
                </a:moveTo>
                <a:lnTo>
                  <a:pt x="45406" y="249657"/>
                </a:lnTo>
                <a:lnTo>
                  <a:pt x="45406" y="362071"/>
                </a:lnTo>
                <a:lnTo>
                  <a:pt x="100613" y="362071"/>
                </a:lnTo>
                <a:lnTo>
                  <a:pt x="100613" y="388474"/>
                </a:lnTo>
                <a:lnTo>
                  <a:pt x="15002" y="388474"/>
                </a:lnTo>
                <a:close/>
                <a:moveTo>
                  <a:pt x="474259" y="247656"/>
                </a:moveTo>
                <a:cubicBezTo>
                  <a:pt x="487883" y="247490"/>
                  <a:pt x="499374" y="249468"/>
                  <a:pt x="508730" y="253591"/>
                </a:cubicBezTo>
                <a:cubicBezTo>
                  <a:pt x="518087" y="257713"/>
                  <a:pt x="525177" y="264981"/>
                  <a:pt x="530000" y="275393"/>
                </a:cubicBezTo>
                <a:cubicBezTo>
                  <a:pt x="534822" y="285806"/>
                  <a:pt x="537245" y="300363"/>
                  <a:pt x="537267" y="319065"/>
                </a:cubicBezTo>
                <a:cubicBezTo>
                  <a:pt x="537245" y="337768"/>
                  <a:pt x="534822" y="352325"/>
                  <a:pt x="530000" y="362737"/>
                </a:cubicBezTo>
                <a:cubicBezTo>
                  <a:pt x="525177" y="373150"/>
                  <a:pt x="518087" y="380417"/>
                  <a:pt x="508730" y="384540"/>
                </a:cubicBezTo>
                <a:cubicBezTo>
                  <a:pt x="499374" y="388663"/>
                  <a:pt x="487883" y="390641"/>
                  <a:pt x="474259" y="390474"/>
                </a:cubicBezTo>
                <a:cubicBezTo>
                  <a:pt x="460824" y="390641"/>
                  <a:pt x="449423" y="388663"/>
                  <a:pt x="440055" y="384540"/>
                </a:cubicBezTo>
                <a:cubicBezTo>
                  <a:pt x="430687" y="380417"/>
                  <a:pt x="423553" y="373150"/>
                  <a:pt x="418652" y="362737"/>
                </a:cubicBezTo>
                <a:cubicBezTo>
                  <a:pt x="413752" y="352325"/>
                  <a:pt x="411285" y="337768"/>
                  <a:pt x="411251" y="319065"/>
                </a:cubicBezTo>
                <a:cubicBezTo>
                  <a:pt x="411285" y="300363"/>
                  <a:pt x="413752" y="285806"/>
                  <a:pt x="418652" y="275393"/>
                </a:cubicBezTo>
                <a:cubicBezTo>
                  <a:pt x="423553" y="264981"/>
                  <a:pt x="430687" y="257713"/>
                  <a:pt x="440055" y="253591"/>
                </a:cubicBezTo>
                <a:cubicBezTo>
                  <a:pt x="449423" y="249468"/>
                  <a:pt x="460824" y="247490"/>
                  <a:pt x="474259" y="247656"/>
                </a:cubicBezTo>
                <a:close/>
                <a:moveTo>
                  <a:pt x="337785" y="247656"/>
                </a:moveTo>
                <a:cubicBezTo>
                  <a:pt x="344682" y="247665"/>
                  <a:pt x="351541" y="248098"/>
                  <a:pt x="358363" y="248957"/>
                </a:cubicBezTo>
                <a:cubicBezTo>
                  <a:pt x="365184" y="249815"/>
                  <a:pt x="370793" y="251049"/>
                  <a:pt x="375190" y="252657"/>
                </a:cubicBezTo>
                <a:lnTo>
                  <a:pt x="375190" y="279260"/>
                </a:lnTo>
                <a:cubicBezTo>
                  <a:pt x="369931" y="277364"/>
                  <a:pt x="364297" y="275956"/>
                  <a:pt x="358288" y="275035"/>
                </a:cubicBezTo>
                <a:cubicBezTo>
                  <a:pt x="352279" y="274114"/>
                  <a:pt x="346245" y="273656"/>
                  <a:pt x="340185" y="273660"/>
                </a:cubicBezTo>
                <a:cubicBezTo>
                  <a:pt x="326938" y="273351"/>
                  <a:pt x="317178" y="276518"/>
                  <a:pt x="310907" y="283161"/>
                </a:cubicBezTo>
                <a:cubicBezTo>
                  <a:pt x="304635" y="289803"/>
                  <a:pt x="301526" y="301772"/>
                  <a:pt x="301581" y="319065"/>
                </a:cubicBezTo>
                <a:cubicBezTo>
                  <a:pt x="301536" y="331218"/>
                  <a:pt x="302736" y="340629"/>
                  <a:pt x="305181" y="347299"/>
                </a:cubicBezTo>
                <a:cubicBezTo>
                  <a:pt x="307626" y="353969"/>
                  <a:pt x="311582" y="358594"/>
                  <a:pt x="317049" y="361174"/>
                </a:cubicBezTo>
                <a:cubicBezTo>
                  <a:pt x="322517" y="363755"/>
                  <a:pt x="329762" y="364987"/>
                  <a:pt x="338785" y="364871"/>
                </a:cubicBezTo>
                <a:cubicBezTo>
                  <a:pt x="341565" y="364884"/>
                  <a:pt x="344157" y="364809"/>
                  <a:pt x="346561" y="364646"/>
                </a:cubicBezTo>
                <a:cubicBezTo>
                  <a:pt x="348966" y="364484"/>
                  <a:pt x="351308" y="364159"/>
                  <a:pt x="353587" y="363671"/>
                </a:cubicBezTo>
                <a:lnTo>
                  <a:pt x="353587" y="333667"/>
                </a:lnTo>
                <a:lnTo>
                  <a:pt x="329984" y="333667"/>
                </a:lnTo>
                <a:lnTo>
                  <a:pt x="329984" y="308264"/>
                </a:lnTo>
                <a:lnTo>
                  <a:pt x="381791" y="308264"/>
                </a:lnTo>
                <a:lnTo>
                  <a:pt x="381791" y="384274"/>
                </a:lnTo>
                <a:cubicBezTo>
                  <a:pt x="376452" y="386020"/>
                  <a:pt x="369827" y="387478"/>
                  <a:pt x="361913" y="388649"/>
                </a:cubicBezTo>
                <a:cubicBezTo>
                  <a:pt x="354000" y="389820"/>
                  <a:pt x="345624" y="390428"/>
                  <a:pt x="336785" y="390474"/>
                </a:cubicBezTo>
                <a:cubicBezTo>
                  <a:pt x="322528" y="390671"/>
                  <a:pt x="310304" y="388811"/>
                  <a:pt x="300114" y="384896"/>
                </a:cubicBezTo>
                <a:cubicBezTo>
                  <a:pt x="289924" y="380981"/>
                  <a:pt x="282100" y="373831"/>
                  <a:pt x="276644" y="363449"/>
                </a:cubicBezTo>
                <a:cubicBezTo>
                  <a:pt x="271188" y="353066"/>
                  <a:pt x="268432" y="338271"/>
                  <a:pt x="268376" y="319065"/>
                </a:cubicBezTo>
                <a:cubicBezTo>
                  <a:pt x="268437" y="301308"/>
                  <a:pt x="271250" y="287195"/>
                  <a:pt x="276815" y="276727"/>
                </a:cubicBezTo>
                <a:cubicBezTo>
                  <a:pt x="282379" y="266259"/>
                  <a:pt x="290334" y="258769"/>
                  <a:pt x="300677" y="254257"/>
                </a:cubicBezTo>
                <a:cubicBezTo>
                  <a:pt x="311020" y="249746"/>
                  <a:pt x="323390" y="247545"/>
                  <a:pt x="337785" y="247656"/>
                </a:cubicBezTo>
                <a:close/>
                <a:moveTo>
                  <a:pt x="178984" y="247656"/>
                </a:moveTo>
                <a:cubicBezTo>
                  <a:pt x="192608" y="247490"/>
                  <a:pt x="204099" y="249468"/>
                  <a:pt x="213455" y="253591"/>
                </a:cubicBezTo>
                <a:cubicBezTo>
                  <a:pt x="222812" y="257713"/>
                  <a:pt x="229902" y="264981"/>
                  <a:pt x="234725" y="275393"/>
                </a:cubicBezTo>
                <a:cubicBezTo>
                  <a:pt x="239547" y="285806"/>
                  <a:pt x="241970" y="300363"/>
                  <a:pt x="241992" y="319065"/>
                </a:cubicBezTo>
                <a:cubicBezTo>
                  <a:pt x="241970" y="337768"/>
                  <a:pt x="239547" y="352325"/>
                  <a:pt x="234725" y="362737"/>
                </a:cubicBezTo>
                <a:cubicBezTo>
                  <a:pt x="229902" y="373150"/>
                  <a:pt x="222812" y="380417"/>
                  <a:pt x="213455" y="384540"/>
                </a:cubicBezTo>
                <a:cubicBezTo>
                  <a:pt x="204099" y="388663"/>
                  <a:pt x="192608" y="390641"/>
                  <a:pt x="178984" y="390474"/>
                </a:cubicBezTo>
                <a:cubicBezTo>
                  <a:pt x="165549" y="390641"/>
                  <a:pt x="154148" y="388663"/>
                  <a:pt x="144780" y="384540"/>
                </a:cubicBezTo>
                <a:cubicBezTo>
                  <a:pt x="135412" y="380417"/>
                  <a:pt x="128278" y="373150"/>
                  <a:pt x="123377" y="362737"/>
                </a:cubicBezTo>
                <a:cubicBezTo>
                  <a:pt x="118477" y="352325"/>
                  <a:pt x="116010" y="337768"/>
                  <a:pt x="115976" y="319065"/>
                </a:cubicBezTo>
                <a:cubicBezTo>
                  <a:pt x="116010" y="300363"/>
                  <a:pt x="118477" y="285806"/>
                  <a:pt x="123377" y="275393"/>
                </a:cubicBezTo>
                <a:cubicBezTo>
                  <a:pt x="128278" y="264981"/>
                  <a:pt x="135412" y="257713"/>
                  <a:pt x="144780" y="253591"/>
                </a:cubicBezTo>
                <a:cubicBezTo>
                  <a:pt x="154148" y="249468"/>
                  <a:pt x="165549" y="247490"/>
                  <a:pt x="178984" y="247656"/>
                </a:cubicBezTo>
                <a:close/>
                <a:moveTo>
                  <a:pt x="421729" y="13608"/>
                </a:moveTo>
                <a:lnTo>
                  <a:pt x="421729" y="71215"/>
                </a:lnTo>
                <a:lnTo>
                  <a:pt x="438931" y="71215"/>
                </a:lnTo>
                <a:cubicBezTo>
                  <a:pt x="449042" y="71205"/>
                  <a:pt x="456957" y="70514"/>
                  <a:pt x="462675" y="69141"/>
                </a:cubicBezTo>
                <a:cubicBezTo>
                  <a:pt x="468393" y="67768"/>
                  <a:pt x="472455" y="64973"/>
                  <a:pt x="474862" y="60755"/>
                </a:cubicBezTo>
                <a:cubicBezTo>
                  <a:pt x="477268" y="56537"/>
                  <a:pt x="478560" y="50156"/>
                  <a:pt x="478736" y="41612"/>
                </a:cubicBezTo>
                <a:cubicBezTo>
                  <a:pt x="478678" y="30406"/>
                  <a:pt x="475694" y="22913"/>
                  <a:pt x="469785" y="19134"/>
                </a:cubicBezTo>
                <a:cubicBezTo>
                  <a:pt x="463876" y="15354"/>
                  <a:pt x="453591" y="13512"/>
                  <a:pt x="438931" y="13608"/>
                </a:cubicBezTo>
                <a:close/>
                <a:moveTo>
                  <a:pt x="186909" y="11608"/>
                </a:moveTo>
                <a:cubicBezTo>
                  <a:pt x="175218" y="11787"/>
                  <a:pt x="166130" y="13829"/>
                  <a:pt x="159646" y="17735"/>
                </a:cubicBezTo>
                <a:cubicBezTo>
                  <a:pt x="153163" y="21640"/>
                  <a:pt x="148624" y="27935"/>
                  <a:pt x="146030" y="36618"/>
                </a:cubicBezTo>
                <a:cubicBezTo>
                  <a:pt x="143436" y="45302"/>
                  <a:pt x="142127" y="56901"/>
                  <a:pt x="142104" y="71415"/>
                </a:cubicBezTo>
                <a:cubicBezTo>
                  <a:pt x="141770" y="93160"/>
                  <a:pt x="144837" y="108628"/>
                  <a:pt x="151305" y="117821"/>
                </a:cubicBezTo>
                <a:cubicBezTo>
                  <a:pt x="157772" y="127014"/>
                  <a:pt x="169640" y="131481"/>
                  <a:pt x="186909" y="131223"/>
                </a:cubicBezTo>
                <a:cubicBezTo>
                  <a:pt x="198601" y="131059"/>
                  <a:pt x="207688" y="129076"/>
                  <a:pt x="214172" y="125274"/>
                </a:cubicBezTo>
                <a:cubicBezTo>
                  <a:pt x="220655" y="121472"/>
                  <a:pt x="225194" y="115237"/>
                  <a:pt x="227788" y="106568"/>
                </a:cubicBezTo>
                <a:cubicBezTo>
                  <a:pt x="230382" y="97899"/>
                  <a:pt x="231691" y="86181"/>
                  <a:pt x="231715" y="71415"/>
                </a:cubicBezTo>
                <a:cubicBezTo>
                  <a:pt x="231691" y="56835"/>
                  <a:pt x="230382" y="45191"/>
                  <a:pt x="227788" y="36485"/>
                </a:cubicBezTo>
                <a:cubicBezTo>
                  <a:pt x="225194" y="27779"/>
                  <a:pt x="220655" y="21484"/>
                  <a:pt x="214172" y="17601"/>
                </a:cubicBezTo>
                <a:cubicBezTo>
                  <a:pt x="207688" y="13718"/>
                  <a:pt x="198601" y="11720"/>
                  <a:pt x="186909" y="11608"/>
                </a:cubicBezTo>
                <a:close/>
                <a:moveTo>
                  <a:pt x="408527" y="2007"/>
                </a:moveTo>
                <a:lnTo>
                  <a:pt x="439131" y="2007"/>
                </a:lnTo>
                <a:cubicBezTo>
                  <a:pt x="452492" y="2051"/>
                  <a:pt x="462997" y="3251"/>
                  <a:pt x="470646" y="5607"/>
                </a:cubicBezTo>
                <a:cubicBezTo>
                  <a:pt x="478295" y="7963"/>
                  <a:pt x="483733" y="12008"/>
                  <a:pt x="486959" y="17742"/>
                </a:cubicBezTo>
                <a:cubicBezTo>
                  <a:pt x="490186" y="23476"/>
                  <a:pt x="491845" y="31433"/>
                  <a:pt x="491938" y="41612"/>
                </a:cubicBezTo>
                <a:cubicBezTo>
                  <a:pt x="492009" y="53596"/>
                  <a:pt x="489717" y="62681"/>
                  <a:pt x="485062" y="68865"/>
                </a:cubicBezTo>
                <a:cubicBezTo>
                  <a:pt x="480407" y="75049"/>
                  <a:pt x="472964" y="79033"/>
                  <a:pt x="462734" y="80817"/>
                </a:cubicBezTo>
                <a:lnTo>
                  <a:pt x="505139" y="140824"/>
                </a:lnTo>
                <a:lnTo>
                  <a:pt x="489337" y="140824"/>
                </a:lnTo>
                <a:lnTo>
                  <a:pt x="449132" y="82417"/>
                </a:lnTo>
                <a:cubicBezTo>
                  <a:pt x="448224" y="82513"/>
                  <a:pt x="446990" y="82571"/>
                  <a:pt x="445432" y="82592"/>
                </a:cubicBezTo>
                <a:cubicBezTo>
                  <a:pt x="443873" y="82613"/>
                  <a:pt x="442040" y="82621"/>
                  <a:pt x="439931" y="82617"/>
                </a:cubicBezTo>
                <a:lnTo>
                  <a:pt x="421729" y="82617"/>
                </a:lnTo>
                <a:lnTo>
                  <a:pt x="421729" y="140824"/>
                </a:lnTo>
                <a:lnTo>
                  <a:pt x="408527" y="140824"/>
                </a:lnTo>
                <a:close/>
                <a:moveTo>
                  <a:pt x="274377" y="2007"/>
                </a:moveTo>
                <a:lnTo>
                  <a:pt x="287579" y="2007"/>
                </a:lnTo>
                <a:lnTo>
                  <a:pt x="287579" y="92218"/>
                </a:lnTo>
                <a:cubicBezTo>
                  <a:pt x="287408" y="106961"/>
                  <a:pt x="290150" y="117179"/>
                  <a:pt x="295805" y="122872"/>
                </a:cubicBezTo>
                <a:cubicBezTo>
                  <a:pt x="301460" y="128564"/>
                  <a:pt x="311053" y="131281"/>
                  <a:pt x="324583" y="131023"/>
                </a:cubicBezTo>
                <a:cubicBezTo>
                  <a:pt x="338752" y="131281"/>
                  <a:pt x="348620" y="128564"/>
                  <a:pt x="354187" y="122872"/>
                </a:cubicBezTo>
                <a:cubicBezTo>
                  <a:pt x="359755" y="117179"/>
                  <a:pt x="362422" y="106961"/>
                  <a:pt x="362188" y="92218"/>
                </a:cubicBezTo>
                <a:lnTo>
                  <a:pt x="362188" y="2007"/>
                </a:lnTo>
                <a:lnTo>
                  <a:pt x="375190" y="2007"/>
                </a:lnTo>
                <a:lnTo>
                  <a:pt x="375190" y="96218"/>
                </a:lnTo>
                <a:cubicBezTo>
                  <a:pt x="375223" y="112512"/>
                  <a:pt x="371056" y="124380"/>
                  <a:pt x="362688" y="131823"/>
                </a:cubicBezTo>
                <a:cubicBezTo>
                  <a:pt x="354321" y="139266"/>
                  <a:pt x="341552" y="142933"/>
                  <a:pt x="324383" y="142824"/>
                </a:cubicBezTo>
                <a:cubicBezTo>
                  <a:pt x="307248" y="142970"/>
                  <a:pt x="294613" y="139378"/>
                  <a:pt x="286479" y="132048"/>
                </a:cubicBezTo>
                <a:cubicBezTo>
                  <a:pt x="278344" y="124718"/>
                  <a:pt x="274311" y="112775"/>
                  <a:pt x="274377" y="96218"/>
                </a:cubicBezTo>
                <a:close/>
                <a:moveTo>
                  <a:pt x="0" y="2007"/>
                </a:moveTo>
                <a:lnTo>
                  <a:pt x="15202" y="2007"/>
                </a:lnTo>
                <a:lnTo>
                  <a:pt x="55207" y="67215"/>
                </a:lnTo>
                <a:lnTo>
                  <a:pt x="56407" y="67215"/>
                </a:lnTo>
                <a:lnTo>
                  <a:pt x="95812" y="2007"/>
                </a:lnTo>
                <a:lnTo>
                  <a:pt x="110614" y="2007"/>
                </a:lnTo>
                <a:lnTo>
                  <a:pt x="61808" y="79416"/>
                </a:lnTo>
                <a:lnTo>
                  <a:pt x="61808" y="140824"/>
                </a:lnTo>
                <a:lnTo>
                  <a:pt x="48406" y="140824"/>
                </a:lnTo>
                <a:lnTo>
                  <a:pt x="48406" y="79616"/>
                </a:lnTo>
                <a:close/>
                <a:moveTo>
                  <a:pt x="186909" y="6"/>
                </a:moveTo>
                <a:cubicBezTo>
                  <a:pt x="200290" y="-123"/>
                  <a:pt x="211311" y="2003"/>
                  <a:pt x="219972" y="6385"/>
                </a:cubicBezTo>
                <a:cubicBezTo>
                  <a:pt x="228634" y="10767"/>
                  <a:pt x="235062" y="18183"/>
                  <a:pt x="239256" y="28632"/>
                </a:cubicBezTo>
                <a:cubicBezTo>
                  <a:pt x="243451" y="39082"/>
                  <a:pt x="245537" y="53343"/>
                  <a:pt x="245516" y="71415"/>
                </a:cubicBezTo>
                <a:cubicBezTo>
                  <a:pt x="245537" y="89488"/>
                  <a:pt x="243451" y="103749"/>
                  <a:pt x="239256" y="114198"/>
                </a:cubicBezTo>
                <a:cubicBezTo>
                  <a:pt x="235062" y="124648"/>
                  <a:pt x="228634" y="132064"/>
                  <a:pt x="219972" y="136446"/>
                </a:cubicBezTo>
                <a:cubicBezTo>
                  <a:pt x="211311" y="140828"/>
                  <a:pt x="200290" y="142954"/>
                  <a:pt x="186909" y="142824"/>
                </a:cubicBezTo>
                <a:cubicBezTo>
                  <a:pt x="173284" y="142776"/>
                  <a:pt x="162174" y="140605"/>
                  <a:pt x="153579" y="136312"/>
                </a:cubicBezTo>
                <a:cubicBezTo>
                  <a:pt x="144984" y="132019"/>
                  <a:pt x="138645" y="124692"/>
                  <a:pt x="134562" y="114332"/>
                </a:cubicBezTo>
                <a:cubicBezTo>
                  <a:pt x="130479" y="103971"/>
                  <a:pt x="128392" y="89666"/>
                  <a:pt x="128302" y="71415"/>
                </a:cubicBezTo>
                <a:cubicBezTo>
                  <a:pt x="128273" y="53343"/>
                  <a:pt x="130330" y="39082"/>
                  <a:pt x="134473" y="28632"/>
                </a:cubicBezTo>
                <a:cubicBezTo>
                  <a:pt x="138615" y="18183"/>
                  <a:pt x="145014" y="10767"/>
                  <a:pt x="153668" y="6385"/>
                </a:cubicBezTo>
                <a:cubicBezTo>
                  <a:pt x="162322" y="2003"/>
                  <a:pt x="173402" y="-123"/>
                  <a:pt x="186909" y="6"/>
                </a:cubicBezTo>
                <a:close/>
              </a:path>
            </a:pathLst>
          </a:custGeom>
          <a:solidFill>
            <a:schemeClr val="bg1"/>
          </a:solidFill>
          <a:ln cap="sq">
            <a:noFill/>
          </a:ln>
          <a:effectLst/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121920" y="68580"/>
            <a:ext cx="11948160" cy="672084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4" name="标题 1"/>
            <p:cNvCxnSpPr/>
            <p:nvPr/>
          </p:nvCxnSpPr>
          <p:spPr>
            <a:xfrm>
              <a:off x="0" y="391886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5" name="标题 1"/>
            <p:cNvCxnSpPr/>
            <p:nvPr/>
          </p:nvCxnSpPr>
          <p:spPr>
            <a:xfrm>
              <a:off x="0" y="740229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6" name="标题 1"/>
            <p:cNvCxnSpPr/>
            <p:nvPr/>
          </p:nvCxnSpPr>
          <p:spPr>
            <a:xfrm>
              <a:off x="0" y="1088572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7" name="标题 1"/>
            <p:cNvCxnSpPr/>
            <p:nvPr/>
          </p:nvCxnSpPr>
          <p:spPr>
            <a:xfrm>
              <a:off x="0" y="1436915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8" name="标题 1"/>
            <p:cNvCxnSpPr/>
            <p:nvPr/>
          </p:nvCxnSpPr>
          <p:spPr>
            <a:xfrm>
              <a:off x="0" y="1785258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9" name="标题 1"/>
            <p:cNvCxnSpPr/>
            <p:nvPr/>
          </p:nvCxnSpPr>
          <p:spPr>
            <a:xfrm>
              <a:off x="0" y="2133601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10" name="标题 1"/>
            <p:cNvCxnSpPr/>
            <p:nvPr/>
          </p:nvCxnSpPr>
          <p:spPr>
            <a:xfrm>
              <a:off x="0" y="2481944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11" name="标题 1"/>
            <p:cNvCxnSpPr/>
            <p:nvPr/>
          </p:nvCxnSpPr>
          <p:spPr>
            <a:xfrm>
              <a:off x="0" y="2830287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12" name="标题 1"/>
            <p:cNvCxnSpPr/>
            <p:nvPr/>
          </p:nvCxnSpPr>
          <p:spPr>
            <a:xfrm>
              <a:off x="0" y="3178630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13" name="标题 1"/>
            <p:cNvCxnSpPr/>
            <p:nvPr/>
          </p:nvCxnSpPr>
          <p:spPr>
            <a:xfrm>
              <a:off x="0" y="3526973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14" name="标题 1"/>
            <p:cNvCxnSpPr/>
            <p:nvPr/>
          </p:nvCxnSpPr>
          <p:spPr>
            <a:xfrm>
              <a:off x="0" y="3875316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15" name="标题 1"/>
            <p:cNvCxnSpPr/>
            <p:nvPr/>
          </p:nvCxnSpPr>
          <p:spPr>
            <a:xfrm>
              <a:off x="0" y="4223659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16" name="标题 1"/>
            <p:cNvCxnSpPr/>
            <p:nvPr/>
          </p:nvCxnSpPr>
          <p:spPr>
            <a:xfrm>
              <a:off x="0" y="4572002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17" name="标题 1"/>
            <p:cNvCxnSpPr/>
            <p:nvPr/>
          </p:nvCxnSpPr>
          <p:spPr>
            <a:xfrm>
              <a:off x="0" y="4920345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18" name="标题 1"/>
            <p:cNvCxnSpPr/>
            <p:nvPr/>
          </p:nvCxnSpPr>
          <p:spPr>
            <a:xfrm>
              <a:off x="0" y="5268688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19" name="标题 1"/>
            <p:cNvCxnSpPr/>
            <p:nvPr/>
          </p:nvCxnSpPr>
          <p:spPr>
            <a:xfrm>
              <a:off x="0" y="5617031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20" name="标题 1"/>
            <p:cNvCxnSpPr/>
            <p:nvPr/>
          </p:nvCxnSpPr>
          <p:spPr>
            <a:xfrm>
              <a:off x="0" y="5965374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21" name="标题 1"/>
            <p:cNvCxnSpPr/>
            <p:nvPr/>
          </p:nvCxnSpPr>
          <p:spPr>
            <a:xfrm>
              <a:off x="0" y="6313717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22" name="标题 1"/>
            <p:cNvCxnSpPr/>
            <p:nvPr/>
          </p:nvCxnSpPr>
          <p:spPr>
            <a:xfrm>
              <a:off x="0" y="6662060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23" name="标题 1"/>
            <p:cNvCxnSpPr/>
            <p:nvPr/>
          </p:nvCxnSpPr>
          <p:spPr>
            <a:xfrm rot="5400000">
              <a:off x="3015349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24" name="标题 1"/>
            <p:cNvCxnSpPr/>
            <p:nvPr/>
          </p:nvCxnSpPr>
          <p:spPr>
            <a:xfrm rot="5400000">
              <a:off x="2667007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25" name="标题 1"/>
            <p:cNvCxnSpPr/>
            <p:nvPr/>
          </p:nvCxnSpPr>
          <p:spPr>
            <a:xfrm rot="5400000">
              <a:off x="2318665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26" name="标题 1"/>
            <p:cNvCxnSpPr/>
            <p:nvPr/>
          </p:nvCxnSpPr>
          <p:spPr>
            <a:xfrm rot="5400000">
              <a:off x="1970323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27" name="标题 1"/>
            <p:cNvCxnSpPr/>
            <p:nvPr/>
          </p:nvCxnSpPr>
          <p:spPr>
            <a:xfrm rot="5400000">
              <a:off x="1621981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28" name="标题 1"/>
            <p:cNvCxnSpPr/>
            <p:nvPr/>
          </p:nvCxnSpPr>
          <p:spPr>
            <a:xfrm rot="5400000">
              <a:off x="1273639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29" name="标题 1"/>
            <p:cNvCxnSpPr/>
            <p:nvPr/>
          </p:nvCxnSpPr>
          <p:spPr>
            <a:xfrm rot="5400000">
              <a:off x="925297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30" name="标题 1"/>
            <p:cNvCxnSpPr/>
            <p:nvPr/>
          </p:nvCxnSpPr>
          <p:spPr>
            <a:xfrm rot="5400000">
              <a:off x="576955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31" name="标题 1"/>
            <p:cNvCxnSpPr/>
            <p:nvPr/>
          </p:nvCxnSpPr>
          <p:spPr>
            <a:xfrm rot="5400000">
              <a:off x="228613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32" name="标题 1"/>
            <p:cNvCxnSpPr/>
            <p:nvPr/>
          </p:nvCxnSpPr>
          <p:spPr>
            <a:xfrm rot="5400000">
              <a:off x="-119729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33" name="标题 1"/>
            <p:cNvCxnSpPr/>
            <p:nvPr/>
          </p:nvCxnSpPr>
          <p:spPr>
            <a:xfrm rot="5400000">
              <a:off x="-468071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34" name="标题 1"/>
            <p:cNvCxnSpPr/>
            <p:nvPr/>
          </p:nvCxnSpPr>
          <p:spPr>
            <a:xfrm rot="5400000">
              <a:off x="-816413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35" name="标题 1"/>
            <p:cNvCxnSpPr/>
            <p:nvPr/>
          </p:nvCxnSpPr>
          <p:spPr>
            <a:xfrm rot="5400000">
              <a:off x="-1164755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36" name="标题 1"/>
            <p:cNvCxnSpPr/>
            <p:nvPr/>
          </p:nvCxnSpPr>
          <p:spPr>
            <a:xfrm rot="5400000">
              <a:off x="-1513097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37" name="标题 1"/>
            <p:cNvCxnSpPr/>
            <p:nvPr/>
          </p:nvCxnSpPr>
          <p:spPr>
            <a:xfrm rot="5400000">
              <a:off x="-1861439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38" name="标题 1"/>
            <p:cNvCxnSpPr/>
            <p:nvPr/>
          </p:nvCxnSpPr>
          <p:spPr>
            <a:xfrm rot="5400000">
              <a:off x="-2209781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39" name="标题 1"/>
            <p:cNvCxnSpPr/>
            <p:nvPr/>
          </p:nvCxnSpPr>
          <p:spPr>
            <a:xfrm rot="5400000">
              <a:off x="-2558123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40" name="标题 1"/>
            <p:cNvCxnSpPr/>
            <p:nvPr/>
          </p:nvCxnSpPr>
          <p:spPr>
            <a:xfrm rot="5400000">
              <a:off x="-2906465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41" name="标题 1"/>
            <p:cNvCxnSpPr/>
            <p:nvPr/>
          </p:nvCxnSpPr>
          <p:spPr>
            <a:xfrm rot="5400000">
              <a:off x="-3254807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42" name="标题 1"/>
            <p:cNvCxnSpPr/>
            <p:nvPr/>
          </p:nvCxnSpPr>
          <p:spPr>
            <a:xfrm rot="5400000">
              <a:off x="3363691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43" name="标题 1"/>
            <p:cNvCxnSpPr/>
            <p:nvPr/>
          </p:nvCxnSpPr>
          <p:spPr>
            <a:xfrm rot="5400000">
              <a:off x="3712033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44" name="标题 1"/>
            <p:cNvCxnSpPr/>
            <p:nvPr/>
          </p:nvCxnSpPr>
          <p:spPr>
            <a:xfrm rot="5400000">
              <a:off x="4060375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45" name="标题 1"/>
            <p:cNvCxnSpPr/>
            <p:nvPr/>
          </p:nvCxnSpPr>
          <p:spPr>
            <a:xfrm rot="5400000">
              <a:off x="4408717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46" name="标题 1"/>
            <p:cNvCxnSpPr/>
            <p:nvPr/>
          </p:nvCxnSpPr>
          <p:spPr>
            <a:xfrm rot="5400000">
              <a:off x="4757059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47" name="标题 1"/>
            <p:cNvCxnSpPr/>
            <p:nvPr/>
          </p:nvCxnSpPr>
          <p:spPr>
            <a:xfrm rot="5400000">
              <a:off x="5105401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48" name="标题 1"/>
            <p:cNvCxnSpPr/>
            <p:nvPr/>
          </p:nvCxnSpPr>
          <p:spPr>
            <a:xfrm rot="5400000">
              <a:off x="5453743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49" name="标题 1"/>
            <p:cNvCxnSpPr/>
            <p:nvPr/>
          </p:nvCxnSpPr>
          <p:spPr>
            <a:xfrm rot="5400000">
              <a:off x="5802085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50" name="标题 1"/>
            <p:cNvCxnSpPr/>
            <p:nvPr/>
          </p:nvCxnSpPr>
          <p:spPr>
            <a:xfrm rot="5400000">
              <a:off x="6150427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51" name="标题 1"/>
            <p:cNvCxnSpPr/>
            <p:nvPr/>
          </p:nvCxnSpPr>
          <p:spPr>
            <a:xfrm rot="5400000">
              <a:off x="6498769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52" name="标题 1"/>
            <p:cNvCxnSpPr/>
            <p:nvPr/>
          </p:nvCxnSpPr>
          <p:spPr>
            <a:xfrm rot="5400000">
              <a:off x="6847111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53" name="标题 1"/>
            <p:cNvCxnSpPr/>
            <p:nvPr/>
          </p:nvCxnSpPr>
          <p:spPr>
            <a:xfrm rot="5400000">
              <a:off x="7195453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54" name="标题 1"/>
            <p:cNvCxnSpPr/>
            <p:nvPr/>
          </p:nvCxnSpPr>
          <p:spPr>
            <a:xfrm rot="5400000">
              <a:off x="7543795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55" name="标题 1"/>
            <p:cNvCxnSpPr/>
            <p:nvPr/>
          </p:nvCxnSpPr>
          <p:spPr>
            <a:xfrm rot="5400000">
              <a:off x="7892137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56" name="标题 1"/>
            <p:cNvCxnSpPr/>
            <p:nvPr/>
          </p:nvCxnSpPr>
          <p:spPr>
            <a:xfrm rot="5400000">
              <a:off x="8240479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57" name="标题 1"/>
            <p:cNvCxnSpPr/>
            <p:nvPr/>
          </p:nvCxnSpPr>
          <p:spPr>
            <a:xfrm rot="5400000">
              <a:off x="8588807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</p:grpSp>
      <p:sp>
        <p:nvSpPr>
          <p:cNvPr id="58" name="标题 1"/>
          <p:cNvSpPr txBox="1"/>
          <p:nvPr/>
        </p:nvSpPr>
        <p:spPr>
          <a:xfrm rot="21211335">
            <a:off x="-4714086" y="101752"/>
            <a:ext cx="1524635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ctr"/>
            <a:endParaRPr kumimoji="1" lang="zh-CN" altLang="en-US"/>
          </a:p>
        </p:txBody>
      </p:sp>
      <p:sp>
        <p:nvSpPr>
          <p:cNvPr id="59" name="标题 1"/>
          <p:cNvSpPr txBox="1"/>
          <p:nvPr/>
        </p:nvSpPr>
        <p:spPr>
          <a:xfrm>
            <a:off x="1065666" y="3762552"/>
            <a:ext cx="533466" cy="533466"/>
          </a:xfrm>
          <a:prstGeom prst="ellipse">
            <a:avLst/>
          </a:prstGeom>
          <a:solidFill>
            <a:schemeClr val="accent2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标题 1"/>
          <p:cNvSpPr txBox="1"/>
          <p:nvPr/>
        </p:nvSpPr>
        <p:spPr>
          <a:xfrm>
            <a:off x="10149239" y="2116310"/>
            <a:ext cx="550239" cy="550239"/>
          </a:xfrm>
          <a:prstGeom prst="ellipse">
            <a:avLst/>
          </a:prstGeom>
          <a:solidFill>
            <a:schemeClr val="accent2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标题 1"/>
          <p:cNvSpPr txBox="1"/>
          <p:nvPr/>
        </p:nvSpPr>
        <p:spPr>
          <a:xfrm>
            <a:off x="4327813" y="4219964"/>
            <a:ext cx="7457318" cy="75811"/>
          </a:xfrm>
          <a:prstGeom prst="rect">
            <a:avLst/>
          </a:prstGeom>
          <a:gradFill>
            <a:gsLst>
              <a:gs pos="30000">
                <a:schemeClr val="bg1"/>
              </a:gs>
              <a:gs pos="85000">
                <a:schemeClr val="bg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标题 1"/>
          <p:cNvSpPr txBox="1"/>
          <p:nvPr/>
        </p:nvSpPr>
        <p:spPr>
          <a:xfrm rot="21211335">
            <a:off x="1085375" y="6272257"/>
            <a:ext cx="1524635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ctr"/>
            <a:endParaRPr kumimoji="1" lang="zh-CN" altLang="en-US"/>
          </a:p>
        </p:txBody>
      </p:sp>
      <p:sp>
        <p:nvSpPr>
          <p:cNvPr id="63" name="标题 1"/>
          <p:cNvSpPr txBox="1"/>
          <p:nvPr/>
        </p:nvSpPr>
        <p:spPr>
          <a:xfrm rot="21208440">
            <a:off x="5290815" y="6316983"/>
            <a:ext cx="6907745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rgbClr val="BBCFFF">
                    <a:alpha val="100000"/>
                  </a:srgbClr>
                </a:solidFill>
                <a:latin typeface="OPPOSans R" panose="00020600040101010101" charset="-122"/>
                <a:ea typeface="OPPOSans R" panose="00020600040101010101" charset="-122"/>
                <a:cs typeface="OPPOSans R" panose="00020600040101010101" charset="-122"/>
              </a:rPr>
              <a:t>POWERPOINT DESIGN</a:t>
            </a:r>
            <a:endParaRPr kumimoji="1" lang="zh-CN" altLang="en-US"/>
          </a:p>
        </p:txBody>
      </p:sp>
      <p:sp>
        <p:nvSpPr>
          <p:cNvPr id="64" name="标题 1"/>
          <p:cNvSpPr txBox="1"/>
          <p:nvPr/>
        </p:nvSpPr>
        <p:spPr>
          <a:xfrm rot="452094">
            <a:off x="-1353019" y="6794823"/>
            <a:ext cx="1524635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ctr"/>
            <a:endParaRPr kumimoji="1" lang="zh-CN" altLang="en-US"/>
          </a:p>
        </p:txBody>
      </p:sp>
      <p:sp>
        <p:nvSpPr>
          <p:cNvPr id="65" name="标题 1"/>
          <p:cNvSpPr txBox="1"/>
          <p:nvPr/>
        </p:nvSpPr>
        <p:spPr>
          <a:xfrm rot="453084">
            <a:off x="-1209385" y="6363535"/>
            <a:ext cx="7730222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2400">
                <a:ln w="12700">
                  <a:noFill/>
                </a:ln>
                <a:solidFill>
                  <a:srgbClr val="BBCFFF">
                    <a:alpha val="100000"/>
                  </a:srgbClr>
                </a:solidFill>
                <a:latin typeface="OPPOSans R" panose="00020600040101010101" charset="-122"/>
                <a:ea typeface="OPPOSans R" panose="00020600040101010101" charset="-122"/>
                <a:cs typeface="OPPOSans R" panose="00020600040101010101" charset="-122"/>
              </a:rPr>
              <a:t>POWERPOINT DESIGN</a:t>
            </a:r>
            <a:endParaRPr kumimoji="1" lang="zh-CN" altLang="en-US"/>
          </a:p>
        </p:txBody>
      </p:sp>
      <p:sp>
        <p:nvSpPr>
          <p:cNvPr id="66" name="标题 1"/>
          <p:cNvSpPr txBox="1"/>
          <p:nvPr/>
        </p:nvSpPr>
        <p:spPr>
          <a:xfrm rot="21206173">
            <a:off x="-5384469" y="140201"/>
            <a:ext cx="15856774" cy="38841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2000">
                <a:ln w="12700">
                  <a:noFill/>
                </a:ln>
                <a:solidFill>
                  <a:srgbClr val="BBCFFF">
                    <a:alpha val="100000"/>
                  </a:srgbClr>
                </a:solidFill>
                <a:latin typeface="OPPOSans R" panose="00020600040101010101" charset="-122"/>
                <a:ea typeface="OPPOSans R" panose="00020600040101010101" charset="-122"/>
                <a:cs typeface="OPPOSans R" panose="00020600040101010101" charset="-122"/>
              </a:rPr>
              <a:t>POWERPOINT DESIGN</a:t>
            </a:r>
            <a:endParaRPr kumimoji="1" lang="zh-CN" altLang="en-US"/>
          </a:p>
        </p:txBody>
      </p:sp>
      <p:sp>
        <p:nvSpPr>
          <p:cNvPr id="67" name="标题 1"/>
          <p:cNvSpPr txBox="1"/>
          <p:nvPr/>
        </p:nvSpPr>
        <p:spPr>
          <a:xfrm>
            <a:off x="10885648" y="533210"/>
            <a:ext cx="638696" cy="464207"/>
          </a:xfrm>
          <a:custGeom>
            <a:avLst/>
            <a:gdLst/>
            <a:ahLst/>
            <a:cxnLst/>
            <a:rect l="l" t="t" r="r" b="b"/>
            <a:pathLst>
              <a:path w="537267" h="390488">
                <a:moveTo>
                  <a:pt x="474259" y="272460"/>
                </a:moveTo>
                <a:cubicBezTo>
                  <a:pt x="461854" y="272289"/>
                  <a:pt x="453511" y="275831"/>
                  <a:pt x="449231" y="283086"/>
                </a:cubicBezTo>
                <a:cubicBezTo>
                  <a:pt x="444952" y="290341"/>
                  <a:pt x="442960" y="302334"/>
                  <a:pt x="443255" y="319065"/>
                </a:cubicBezTo>
                <a:cubicBezTo>
                  <a:pt x="442960" y="335947"/>
                  <a:pt x="444952" y="347890"/>
                  <a:pt x="449231" y="354895"/>
                </a:cubicBezTo>
                <a:cubicBezTo>
                  <a:pt x="453511" y="361900"/>
                  <a:pt x="461854" y="365292"/>
                  <a:pt x="474259" y="365071"/>
                </a:cubicBezTo>
                <a:cubicBezTo>
                  <a:pt x="486761" y="365292"/>
                  <a:pt x="495162" y="361900"/>
                  <a:pt x="499462" y="354895"/>
                </a:cubicBezTo>
                <a:cubicBezTo>
                  <a:pt x="503763" y="347890"/>
                  <a:pt x="505763" y="335947"/>
                  <a:pt x="505463" y="319065"/>
                </a:cubicBezTo>
                <a:cubicBezTo>
                  <a:pt x="505763" y="302334"/>
                  <a:pt x="503763" y="290341"/>
                  <a:pt x="499462" y="283086"/>
                </a:cubicBezTo>
                <a:cubicBezTo>
                  <a:pt x="495162" y="275831"/>
                  <a:pt x="486761" y="272289"/>
                  <a:pt x="474259" y="272460"/>
                </a:cubicBezTo>
                <a:close/>
                <a:moveTo>
                  <a:pt x="178984" y="272460"/>
                </a:moveTo>
                <a:cubicBezTo>
                  <a:pt x="166579" y="272289"/>
                  <a:pt x="158236" y="275831"/>
                  <a:pt x="153956" y="283086"/>
                </a:cubicBezTo>
                <a:cubicBezTo>
                  <a:pt x="149677" y="290341"/>
                  <a:pt x="147685" y="302334"/>
                  <a:pt x="147980" y="319065"/>
                </a:cubicBezTo>
                <a:cubicBezTo>
                  <a:pt x="147685" y="335947"/>
                  <a:pt x="149677" y="347890"/>
                  <a:pt x="153956" y="354895"/>
                </a:cubicBezTo>
                <a:cubicBezTo>
                  <a:pt x="158236" y="361900"/>
                  <a:pt x="166579" y="365292"/>
                  <a:pt x="178984" y="365071"/>
                </a:cubicBezTo>
                <a:cubicBezTo>
                  <a:pt x="191486" y="365292"/>
                  <a:pt x="199887" y="361900"/>
                  <a:pt x="204188" y="354895"/>
                </a:cubicBezTo>
                <a:cubicBezTo>
                  <a:pt x="208488" y="347890"/>
                  <a:pt x="210488" y="335947"/>
                  <a:pt x="210188" y="319065"/>
                </a:cubicBezTo>
                <a:cubicBezTo>
                  <a:pt x="210488" y="302334"/>
                  <a:pt x="208488" y="290341"/>
                  <a:pt x="204188" y="283086"/>
                </a:cubicBezTo>
                <a:cubicBezTo>
                  <a:pt x="199887" y="275831"/>
                  <a:pt x="191486" y="272289"/>
                  <a:pt x="178984" y="272460"/>
                </a:cubicBezTo>
                <a:close/>
                <a:moveTo>
                  <a:pt x="15002" y="249657"/>
                </a:moveTo>
                <a:lnTo>
                  <a:pt x="45406" y="249657"/>
                </a:lnTo>
                <a:lnTo>
                  <a:pt x="45406" y="362071"/>
                </a:lnTo>
                <a:lnTo>
                  <a:pt x="100613" y="362071"/>
                </a:lnTo>
                <a:lnTo>
                  <a:pt x="100613" y="388474"/>
                </a:lnTo>
                <a:lnTo>
                  <a:pt x="15002" y="388474"/>
                </a:lnTo>
                <a:close/>
                <a:moveTo>
                  <a:pt x="474259" y="247656"/>
                </a:moveTo>
                <a:cubicBezTo>
                  <a:pt x="487883" y="247490"/>
                  <a:pt x="499374" y="249468"/>
                  <a:pt x="508730" y="253591"/>
                </a:cubicBezTo>
                <a:cubicBezTo>
                  <a:pt x="518087" y="257713"/>
                  <a:pt x="525177" y="264981"/>
                  <a:pt x="530000" y="275393"/>
                </a:cubicBezTo>
                <a:cubicBezTo>
                  <a:pt x="534822" y="285806"/>
                  <a:pt x="537245" y="300363"/>
                  <a:pt x="537267" y="319065"/>
                </a:cubicBezTo>
                <a:cubicBezTo>
                  <a:pt x="537245" y="337768"/>
                  <a:pt x="534822" y="352325"/>
                  <a:pt x="530000" y="362737"/>
                </a:cubicBezTo>
                <a:cubicBezTo>
                  <a:pt x="525177" y="373150"/>
                  <a:pt x="518087" y="380417"/>
                  <a:pt x="508730" y="384540"/>
                </a:cubicBezTo>
                <a:cubicBezTo>
                  <a:pt x="499374" y="388663"/>
                  <a:pt x="487883" y="390641"/>
                  <a:pt x="474259" y="390474"/>
                </a:cubicBezTo>
                <a:cubicBezTo>
                  <a:pt x="460824" y="390641"/>
                  <a:pt x="449423" y="388663"/>
                  <a:pt x="440055" y="384540"/>
                </a:cubicBezTo>
                <a:cubicBezTo>
                  <a:pt x="430687" y="380417"/>
                  <a:pt x="423553" y="373150"/>
                  <a:pt x="418652" y="362737"/>
                </a:cubicBezTo>
                <a:cubicBezTo>
                  <a:pt x="413752" y="352325"/>
                  <a:pt x="411285" y="337768"/>
                  <a:pt x="411251" y="319065"/>
                </a:cubicBezTo>
                <a:cubicBezTo>
                  <a:pt x="411285" y="300363"/>
                  <a:pt x="413752" y="285806"/>
                  <a:pt x="418652" y="275393"/>
                </a:cubicBezTo>
                <a:cubicBezTo>
                  <a:pt x="423553" y="264981"/>
                  <a:pt x="430687" y="257713"/>
                  <a:pt x="440055" y="253591"/>
                </a:cubicBezTo>
                <a:cubicBezTo>
                  <a:pt x="449423" y="249468"/>
                  <a:pt x="460824" y="247490"/>
                  <a:pt x="474259" y="247656"/>
                </a:cubicBezTo>
                <a:close/>
                <a:moveTo>
                  <a:pt x="337785" y="247656"/>
                </a:moveTo>
                <a:cubicBezTo>
                  <a:pt x="344682" y="247665"/>
                  <a:pt x="351541" y="248098"/>
                  <a:pt x="358363" y="248957"/>
                </a:cubicBezTo>
                <a:cubicBezTo>
                  <a:pt x="365184" y="249815"/>
                  <a:pt x="370793" y="251049"/>
                  <a:pt x="375190" y="252657"/>
                </a:cubicBezTo>
                <a:lnTo>
                  <a:pt x="375190" y="279260"/>
                </a:lnTo>
                <a:cubicBezTo>
                  <a:pt x="369931" y="277364"/>
                  <a:pt x="364297" y="275956"/>
                  <a:pt x="358288" y="275035"/>
                </a:cubicBezTo>
                <a:cubicBezTo>
                  <a:pt x="352279" y="274114"/>
                  <a:pt x="346245" y="273656"/>
                  <a:pt x="340185" y="273660"/>
                </a:cubicBezTo>
                <a:cubicBezTo>
                  <a:pt x="326938" y="273351"/>
                  <a:pt x="317178" y="276518"/>
                  <a:pt x="310907" y="283161"/>
                </a:cubicBezTo>
                <a:cubicBezTo>
                  <a:pt x="304635" y="289803"/>
                  <a:pt x="301526" y="301772"/>
                  <a:pt x="301581" y="319065"/>
                </a:cubicBezTo>
                <a:cubicBezTo>
                  <a:pt x="301536" y="331218"/>
                  <a:pt x="302736" y="340629"/>
                  <a:pt x="305181" y="347299"/>
                </a:cubicBezTo>
                <a:cubicBezTo>
                  <a:pt x="307626" y="353969"/>
                  <a:pt x="311582" y="358594"/>
                  <a:pt x="317049" y="361174"/>
                </a:cubicBezTo>
                <a:cubicBezTo>
                  <a:pt x="322517" y="363755"/>
                  <a:pt x="329762" y="364987"/>
                  <a:pt x="338785" y="364871"/>
                </a:cubicBezTo>
                <a:cubicBezTo>
                  <a:pt x="341565" y="364884"/>
                  <a:pt x="344157" y="364809"/>
                  <a:pt x="346561" y="364646"/>
                </a:cubicBezTo>
                <a:cubicBezTo>
                  <a:pt x="348966" y="364484"/>
                  <a:pt x="351308" y="364159"/>
                  <a:pt x="353587" y="363671"/>
                </a:cubicBezTo>
                <a:lnTo>
                  <a:pt x="353587" y="333667"/>
                </a:lnTo>
                <a:lnTo>
                  <a:pt x="329984" y="333667"/>
                </a:lnTo>
                <a:lnTo>
                  <a:pt x="329984" y="308264"/>
                </a:lnTo>
                <a:lnTo>
                  <a:pt x="381791" y="308264"/>
                </a:lnTo>
                <a:lnTo>
                  <a:pt x="381791" y="384274"/>
                </a:lnTo>
                <a:cubicBezTo>
                  <a:pt x="376452" y="386020"/>
                  <a:pt x="369827" y="387478"/>
                  <a:pt x="361913" y="388649"/>
                </a:cubicBezTo>
                <a:cubicBezTo>
                  <a:pt x="354000" y="389820"/>
                  <a:pt x="345624" y="390428"/>
                  <a:pt x="336785" y="390474"/>
                </a:cubicBezTo>
                <a:cubicBezTo>
                  <a:pt x="322528" y="390671"/>
                  <a:pt x="310304" y="388811"/>
                  <a:pt x="300114" y="384896"/>
                </a:cubicBezTo>
                <a:cubicBezTo>
                  <a:pt x="289924" y="380981"/>
                  <a:pt x="282100" y="373831"/>
                  <a:pt x="276644" y="363449"/>
                </a:cubicBezTo>
                <a:cubicBezTo>
                  <a:pt x="271188" y="353066"/>
                  <a:pt x="268432" y="338271"/>
                  <a:pt x="268376" y="319065"/>
                </a:cubicBezTo>
                <a:cubicBezTo>
                  <a:pt x="268437" y="301308"/>
                  <a:pt x="271250" y="287195"/>
                  <a:pt x="276815" y="276727"/>
                </a:cubicBezTo>
                <a:cubicBezTo>
                  <a:pt x="282379" y="266259"/>
                  <a:pt x="290334" y="258769"/>
                  <a:pt x="300677" y="254257"/>
                </a:cubicBezTo>
                <a:cubicBezTo>
                  <a:pt x="311020" y="249746"/>
                  <a:pt x="323390" y="247545"/>
                  <a:pt x="337785" y="247656"/>
                </a:cubicBezTo>
                <a:close/>
                <a:moveTo>
                  <a:pt x="178984" y="247656"/>
                </a:moveTo>
                <a:cubicBezTo>
                  <a:pt x="192608" y="247490"/>
                  <a:pt x="204099" y="249468"/>
                  <a:pt x="213455" y="253591"/>
                </a:cubicBezTo>
                <a:cubicBezTo>
                  <a:pt x="222812" y="257713"/>
                  <a:pt x="229902" y="264981"/>
                  <a:pt x="234725" y="275393"/>
                </a:cubicBezTo>
                <a:cubicBezTo>
                  <a:pt x="239547" y="285806"/>
                  <a:pt x="241970" y="300363"/>
                  <a:pt x="241992" y="319065"/>
                </a:cubicBezTo>
                <a:cubicBezTo>
                  <a:pt x="241970" y="337768"/>
                  <a:pt x="239547" y="352325"/>
                  <a:pt x="234725" y="362737"/>
                </a:cubicBezTo>
                <a:cubicBezTo>
                  <a:pt x="229902" y="373150"/>
                  <a:pt x="222812" y="380417"/>
                  <a:pt x="213455" y="384540"/>
                </a:cubicBezTo>
                <a:cubicBezTo>
                  <a:pt x="204099" y="388663"/>
                  <a:pt x="192608" y="390641"/>
                  <a:pt x="178984" y="390474"/>
                </a:cubicBezTo>
                <a:cubicBezTo>
                  <a:pt x="165549" y="390641"/>
                  <a:pt x="154148" y="388663"/>
                  <a:pt x="144780" y="384540"/>
                </a:cubicBezTo>
                <a:cubicBezTo>
                  <a:pt x="135412" y="380417"/>
                  <a:pt x="128278" y="373150"/>
                  <a:pt x="123377" y="362737"/>
                </a:cubicBezTo>
                <a:cubicBezTo>
                  <a:pt x="118477" y="352325"/>
                  <a:pt x="116010" y="337768"/>
                  <a:pt x="115976" y="319065"/>
                </a:cubicBezTo>
                <a:cubicBezTo>
                  <a:pt x="116010" y="300363"/>
                  <a:pt x="118477" y="285806"/>
                  <a:pt x="123377" y="275393"/>
                </a:cubicBezTo>
                <a:cubicBezTo>
                  <a:pt x="128278" y="264981"/>
                  <a:pt x="135412" y="257713"/>
                  <a:pt x="144780" y="253591"/>
                </a:cubicBezTo>
                <a:cubicBezTo>
                  <a:pt x="154148" y="249468"/>
                  <a:pt x="165549" y="247490"/>
                  <a:pt x="178984" y="247656"/>
                </a:cubicBezTo>
                <a:close/>
                <a:moveTo>
                  <a:pt x="421729" y="13608"/>
                </a:moveTo>
                <a:lnTo>
                  <a:pt x="421729" y="71215"/>
                </a:lnTo>
                <a:lnTo>
                  <a:pt x="438931" y="71215"/>
                </a:lnTo>
                <a:cubicBezTo>
                  <a:pt x="449042" y="71205"/>
                  <a:pt x="456957" y="70514"/>
                  <a:pt x="462675" y="69141"/>
                </a:cubicBezTo>
                <a:cubicBezTo>
                  <a:pt x="468393" y="67768"/>
                  <a:pt x="472455" y="64973"/>
                  <a:pt x="474862" y="60755"/>
                </a:cubicBezTo>
                <a:cubicBezTo>
                  <a:pt x="477268" y="56537"/>
                  <a:pt x="478560" y="50156"/>
                  <a:pt x="478736" y="41612"/>
                </a:cubicBezTo>
                <a:cubicBezTo>
                  <a:pt x="478678" y="30406"/>
                  <a:pt x="475694" y="22913"/>
                  <a:pt x="469785" y="19134"/>
                </a:cubicBezTo>
                <a:cubicBezTo>
                  <a:pt x="463876" y="15354"/>
                  <a:pt x="453591" y="13512"/>
                  <a:pt x="438931" y="13608"/>
                </a:cubicBezTo>
                <a:close/>
                <a:moveTo>
                  <a:pt x="186909" y="11608"/>
                </a:moveTo>
                <a:cubicBezTo>
                  <a:pt x="175218" y="11787"/>
                  <a:pt x="166130" y="13829"/>
                  <a:pt x="159646" y="17735"/>
                </a:cubicBezTo>
                <a:cubicBezTo>
                  <a:pt x="153163" y="21640"/>
                  <a:pt x="148624" y="27935"/>
                  <a:pt x="146030" y="36618"/>
                </a:cubicBezTo>
                <a:cubicBezTo>
                  <a:pt x="143436" y="45302"/>
                  <a:pt x="142127" y="56901"/>
                  <a:pt x="142104" y="71415"/>
                </a:cubicBezTo>
                <a:cubicBezTo>
                  <a:pt x="141770" y="93160"/>
                  <a:pt x="144837" y="108628"/>
                  <a:pt x="151305" y="117821"/>
                </a:cubicBezTo>
                <a:cubicBezTo>
                  <a:pt x="157772" y="127014"/>
                  <a:pt x="169640" y="131481"/>
                  <a:pt x="186909" y="131223"/>
                </a:cubicBezTo>
                <a:cubicBezTo>
                  <a:pt x="198601" y="131059"/>
                  <a:pt x="207688" y="129076"/>
                  <a:pt x="214172" y="125274"/>
                </a:cubicBezTo>
                <a:cubicBezTo>
                  <a:pt x="220655" y="121472"/>
                  <a:pt x="225194" y="115237"/>
                  <a:pt x="227788" y="106568"/>
                </a:cubicBezTo>
                <a:cubicBezTo>
                  <a:pt x="230382" y="97899"/>
                  <a:pt x="231691" y="86181"/>
                  <a:pt x="231715" y="71415"/>
                </a:cubicBezTo>
                <a:cubicBezTo>
                  <a:pt x="231691" y="56835"/>
                  <a:pt x="230382" y="45191"/>
                  <a:pt x="227788" y="36485"/>
                </a:cubicBezTo>
                <a:cubicBezTo>
                  <a:pt x="225194" y="27779"/>
                  <a:pt x="220655" y="21484"/>
                  <a:pt x="214172" y="17601"/>
                </a:cubicBezTo>
                <a:cubicBezTo>
                  <a:pt x="207688" y="13718"/>
                  <a:pt x="198601" y="11720"/>
                  <a:pt x="186909" y="11608"/>
                </a:cubicBezTo>
                <a:close/>
                <a:moveTo>
                  <a:pt x="408527" y="2007"/>
                </a:moveTo>
                <a:lnTo>
                  <a:pt x="439131" y="2007"/>
                </a:lnTo>
                <a:cubicBezTo>
                  <a:pt x="452492" y="2051"/>
                  <a:pt x="462997" y="3251"/>
                  <a:pt x="470646" y="5607"/>
                </a:cubicBezTo>
                <a:cubicBezTo>
                  <a:pt x="478295" y="7963"/>
                  <a:pt x="483733" y="12008"/>
                  <a:pt x="486959" y="17742"/>
                </a:cubicBezTo>
                <a:cubicBezTo>
                  <a:pt x="490186" y="23476"/>
                  <a:pt x="491845" y="31433"/>
                  <a:pt x="491938" y="41612"/>
                </a:cubicBezTo>
                <a:cubicBezTo>
                  <a:pt x="492009" y="53596"/>
                  <a:pt x="489717" y="62681"/>
                  <a:pt x="485062" y="68865"/>
                </a:cubicBezTo>
                <a:cubicBezTo>
                  <a:pt x="480407" y="75049"/>
                  <a:pt x="472964" y="79033"/>
                  <a:pt x="462734" y="80817"/>
                </a:cubicBezTo>
                <a:lnTo>
                  <a:pt x="505139" y="140824"/>
                </a:lnTo>
                <a:lnTo>
                  <a:pt x="489337" y="140824"/>
                </a:lnTo>
                <a:lnTo>
                  <a:pt x="449132" y="82417"/>
                </a:lnTo>
                <a:cubicBezTo>
                  <a:pt x="448224" y="82513"/>
                  <a:pt x="446990" y="82571"/>
                  <a:pt x="445432" y="82592"/>
                </a:cubicBezTo>
                <a:cubicBezTo>
                  <a:pt x="443873" y="82613"/>
                  <a:pt x="442040" y="82621"/>
                  <a:pt x="439931" y="82617"/>
                </a:cubicBezTo>
                <a:lnTo>
                  <a:pt x="421729" y="82617"/>
                </a:lnTo>
                <a:lnTo>
                  <a:pt x="421729" y="140824"/>
                </a:lnTo>
                <a:lnTo>
                  <a:pt x="408527" y="140824"/>
                </a:lnTo>
                <a:close/>
                <a:moveTo>
                  <a:pt x="274377" y="2007"/>
                </a:moveTo>
                <a:lnTo>
                  <a:pt x="287579" y="2007"/>
                </a:lnTo>
                <a:lnTo>
                  <a:pt x="287579" y="92218"/>
                </a:lnTo>
                <a:cubicBezTo>
                  <a:pt x="287408" y="106961"/>
                  <a:pt x="290150" y="117179"/>
                  <a:pt x="295805" y="122872"/>
                </a:cubicBezTo>
                <a:cubicBezTo>
                  <a:pt x="301460" y="128564"/>
                  <a:pt x="311053" y="131281"/>
                  <a:pt x="324583" y="131023"/>
                </a:cubicBezTo>
                <a:cubicBezTo>
                  <a:pt x="338752" y="131281"/>
                  <a:pt x="348620" y="128564"/>
                  <a:pt x="354187" y="122872"/>
                </a:cubicBezTo>
                <a:cubicBezTo>
                  <a:pt x="359755" y="117179"/>
                  <a:pt x="362422" y="106961"/>
                  <a:pt x="362188" y="92218"/>
                </a:cubicBezTo>
                <a:lnTo>
                  <a:pt x="362188" y="2007"/>
                </a:lnTo>
                <a:lnTo>
                  <a:pt x="375190" y="2007"/>
                </a:lnTo>
                <a:lnTo>
                  <a:pt x="375190" y="96218"/>
                </a:lnTo>
                <a:cubicBezTo>
                  <a:pt x="375223" y="112512"/>
                  <a:pt x="371056" y="124380"/>
                  <a:pt x="362688" y="131823"/>
                </a:cubicBezTo>
                <a:cubicBezTo>
                  <a:pt x="354321" y="139266"/>
                  <a:pt x="341552" y="142933"/>
                  <a:pt x="324383" y="142824"/>
                </a:cubicBezTo>
                <a:cubicBezTo>
                  <a:pt x="307248" y="142970"/>
                  <a:pt x="294613" y="139378"/>
                  <a:pt x="286479" y="132048"/>
                </a:cubicBezTo>
                <a:cubicBezTo>
                  <a:pt x="278344" y="124718"/>
                  <a:pt x="274311" y="112775"/>
                  <a:pt x="274377" y="96218"/>
                </a:cubicBezTo>
                <a:close/>
                <a:moveTo>
                  <a:pt x="0" y="2007"/>
                </a:moveTo>
                <a:lnTo>
                  <a:pt x="15202" y="2007"/>
                </a:lnTo>
                <a:lnTo>
                  <a:pt x="55207" y="67215"/>
                </a:lnTo>
                <a:lnTo>
                  <a:pt x="56407" y="67215"/>
                </a:lnTo>
                <a:lnTo>
                  <a:pt x="95812" y="2007"/>
                </a:lnTo>
                <a:lnTo>
                  <a:pt x="110614" y="2007"/>
                </a:lnTo>
                <a:lnTo>
                  <a:pt x="61808" y="79416"/>
                </a:lnTo>
                <a:lnTo>
                  <a:pt x="61808" y="140824"/>
                </a:lnTo>
                <a:lnTo>
                  <a:pt x="48406" y="140824"/>
                </a:lnTo>
                <a:lnTo>
                  <a:pt x="48406" y="79616"/>
                </a:lnTo>
                <a:close/>
                <a:moveTo>
                  <a:pt x="186909" y="6"/>
                </a:moveTo>
                <a:cubicBezTo>
                  <a:pt x="200290" y="-123"/>
                  <a:pt x="211311" y="2003"/>
                  <a:pt x="219972" y="6385"/>
                </a:cubicBezTo>
                <a:cubicBezTo>
                  <a:pt x="228634" y="10767"/>
                  <a:pt x="235062" y="18183"/>
                  <a:pt x="239256" y="28632"/>
                </a:cubicBezTo>
                <a:cubicBezTo>
                  <a:pt x="243451" y="39082"/>
                  <a:pt x="245537" y="53343"/>
                  <a:pt x="245516" y="71415"/>
                </a:cubicBezTo>
                <a:cubicBezTo>
                  <a:pt x="245537" y="89488"/>
                  <a:pt x="243451" y="103749"/>
                  <a:pt x="239256" y="114198"/>
                </a:cubicBezTo>
                <a:cubicBezTo>
                  <a:pt x="235062" y="124648"/>
                  <a:pt x="228634" y="132064"/>
                  <a:pt x="219972" y="136446"/>
                </a:cubicBezTo>
                <a:cubicBezTo>
                  <a:pt x="211311" y="140828"/>
                  <a:pt x="200290" y="142954"/>
                  <a:pt x="186909" y="142824"/>
                </a:cubicBezTo>
                <a:cubicBezTo>
                  <a:pt x="173284" y="142776"/>
                  <a:pt x="162174" y="140605"/>
                  <a:pt x="153579" y="136312"/>
                </a:cubicBezTo>
                <a:cubicBezTo>
                  <a:pt x="144984" y="132019"/>
                  <a:pt x="138645" y="124692"/>
                  <a:pt x="134562" y="114332"/>
                </a:cubicBezTo>
                <a:cubicBezTo>
                  <a:pt x="130479" y="103971"/>
                  <a:pt x="128392" y="89666"/>
                  <a:pt x="128302" y="71415"/>
                </a:cubicBezTo>
                <a:cubicBezTo>
                  <a:pt x="128273" y="53343"/>
                  <a:pt x="130330" y="39082"/>
                  <a:pt x="134473" y="28632"/>
                </a:cubicBezTo>
                <a:cubicBezTo>
                  <a:pt x="138615" y="18183"/>
                  <a:pt x="145014" y="10767"/>
                  <a:pt x="153668" y="6385"/>
                </a:cubicBezTo>
                <a:cubicBezTo>
                  <a:pt x="162322" y="2003"/>
                  <a:pt x="173402" y="-123"/>
                  <a:pt x="186909" y="6"/>
                </a:cubicBezTo>
                <a:close/>
              </a:path>
            </a:pathLst>
          </a:custGeom>
          <a:solidFill>
            <a:schemeClr val="bg1"/>
          </a:solidFill>
          <a:ln cap="sq">
            <a:noFill/>
          </a:ln>
          <a:effectLst/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68" name="标题 1"/>
          <p:cNvSpPr txBox="1"/>
          <p:nvPr/>
        </p:nvSpPr>
        <p:spPr>
          <a:xfrm>
            <a:off x="365828" y="134068"/>
            <a:ext cx="3749686" cy="58730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16600" dirty="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rPr>
              <a:t>03</a:t>
            </a:r>
            <a:endParaRPr kumimoji="1" lang="zh-CN" altLang="en-US" dirty="0"/>
          </a:p>
        </p:txBody>
      </p:sp>
      <p:sp>
        <p:nvSpPr>
          <p:cNvPr id="69" name="标题 1"/>
          <p:cNvSpPr txBox="1"/>
          <p:nvPr/>
        </p:nvSpPr>
        <p:spPr>
          <a:xfrm>
            <a:off x="4305354" y="1886944"/>
            <a:ext cx="6596678" cy="22656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4800" dirty="0" err="1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rPr>
              <a:t>预制菜</a:t>
            </a:r>
            <a:r>
              <a:rPr kumimoji="1" lang="en-US" altLang="zh-CN" sz="4800" dirty="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rPr>
              <a:t> 与</a:t>
            </a:r>
            <a:r>
              <a:rPr kumimoji="1" lang="zh-CN" altLang="en-US" sz="4800" dirty="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rPr>
              <a:t>你 与我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B2BBC-AA15-FA43-3295-3093D4EA7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7672F-505C-7CCD-7405-6D04AE9D0BC3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D4FBE376-E819-01AE-CEB2-A933ABA4A2A7}"/>
              </a:ext>
            </a:extLst>
          </p:cNvPr>
          <p:cNvSpPr txBox="1"/>
          <p:nvPr/>
        </p:nvSpPr>
        <p:spPr>
          <a:xfrm>
            <a:off x="781050" y="4065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zh-CN" altLang="en-US" sz="28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我的观点</a:t>
            </a:r>
            <a:endParaRPr kumimoji="1" lang="zh-CN" altLang="en-US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93C7399A-5B7D-0F29-2248-723B0BA06993}"/>
              </a:ext>
            </a:extLst>
          </p:cNvPr>
          <p:cNvSpPr txBox="1"/>
          <p:nvPr/>
        </p:nvSpPr>
        <p:spPr>
          <a:xfrm rot="1800000">
            <a:off x="463550" y="139700"/>
            <a:ext cx="190500" cy="57150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7347A9A0-B69B-146A-0309-AF425BDAEAB1}"/>
              </a:ext>
            </a:extLst>
          </p:cNvPr>
          <p:cNvSpPr txBox="1"/>
          <p:nvPr/>
        </p:nvSpPr>
        <p:spPr>
          <a:xfrm rot="1800000">
            <a:off x="190500" y="139700"/>
            <a:ext cx="190500" cy="57150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8AFDDD3-C84E-1F52-B495-0101A74D0EE7}"/>
              </a:ext>
            </a:extLst>
          </p:cNvPr>
          <p:cNvSpPr txBox="1"/>
          <p:nvPr/>
        </p:nvSpPr>
        <p:spPr>
          <a:xfrm>
            <a:off x="7457905" y="1414058"/>
            <a:ext cx="4394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3200" b="1" dirty="0">
                <a:latin typeface="__fkGroteskNeue_598ab8"/>
              </a:rPr>
              <a:t>NO----</a:t>
            </a:r>
            <a:r>
              <a:rPr lang="zh-CN" altLang="en-US" sz="3200" b="1" dirty="0">
                <a:latin typeface="__fkGroteskNeue_598ab8"/>
              </a:rPr>
              <a:t>预制菜</a:t>
            </a:r>
            <a:endParaRPr lang="en-US" altLang="zh-CN" sz="3200" b="1" dirty="0">
              <a:latin typeface="__fkGroteskNeue_598ab8"/>
            </a:endParaRPr>
          </a:p>
          <a:p>
            <a:pPr marL="514350" indent="-514350">
              <a:buAutoNum type="arabicPeriod"/>
            </a:pPr>
            <a:r>
              <a:rPr lang="en-US" altLang="zh-CN" sz="3200" b="1" dirty="0">
                <a:latin typeface="__fkGroteskNeue_598ab8"/>
              </a:rPr>
              <a:t>NO----</a:t>
            </a:r>
            <a:r>
              <a:rPr lang="zh-CN" altLang="en-US" sz="3200" b="1" dirty="0">
                <a:latin typeface="__fkGroteskNeue_598ab8"/>
              </a:rPr>
              <a:t>速成餐</a:t>
            </a:r>
            <a:endParaRPr lang="en-US" altLang="zh-CN" sz="3200" b="1" dirty="0">
              <a:latin typeface="__fkGroteskNeue_598ab8"/>
            </a:endParaRPr>
          </a:p>
          <a:p>
            <a:pPr marL="514350" indent="-514350">
              <a:buAutoNum type="arabicPeriod"/>
            </a:pPr>
            <a:r>
              <a:rPr lang="en-US" altLang="zh-CN" sz="3200" b="1" dirty="0">
                <a:latin typeface="__fkGroteskNeue_598ab8"/>
              </a:rPr>
              <a:t>NO----</a:t>
            </a:r>
            <a:r>
              <a:rPr lang="zh-CN" altLang="en-US" sz="3200" b="1" dirty="0">
                <a:latin typeface="__fkGroteskNeue_598ab8"/>
              </a:rPr>
              <a:t>科技</a:t>
            </a:r>
            <a:endParaRPr lang="en-US" altLang="zh-CN" sz="3200" b="1" dirty="0">
              <a:latin typeface="__fkGroteskNeue_598ab8"/>
            </a:endParaRPr>
          </a:p>
          <a:p>
            <a:endParaRPr lang="en-US" altLang="zh-CN" sz="3200" b="1" dirty="0">
              <a:latin typeface="__fkGroteskNeue_598ab8"/>
            </a:endParaRPr>
          </a:p>
          <a:p>
            <a:pPr marL="514350" indent="-514350">
              <a:buFontTx/>
              <a:buAutoNum type="arabicPeriod"/>
            </a:pPr>
            <a:r>
              <a:rPr lang="en-US" altLang="zh-CN" sz="3200" b="1" dirty="0">
                <a:latin typeface="__fkGroteskNeue_598ab8"/>
              </a:rPr>
              <a:t>YES----</a:t>
            </a:r>
            <a:r>
              <a:rPr lang="zh-CN" altLang="en-US" sz="3200" b="1" dirty="0">
                <a:latin typeface="__fkGroteskNeue_598ab8"/>
              </a:rPr>
              <a:t>勇于纠错</a:t>
            </a:r>
            <a:endParaRPr lang="en-US" altLang="zh-CN" sz="3200" b="1" dirty="0">
              <a:latin typeface="__fkGroteskNeue_598ab8"/>
            </a:endParaRPr>
          </a:p>
          <a:p>
            <a:pPr marL="514350" indent="-514350">
              <a:buFontTx/>
              <a:buAutoNum type="arabicPeriod"/>
            </a:pPr>
            <a:r>
              <a:rPr lang="en-US" altLang="zh-CN" sz="3200" b="1" dirty="0">
                <a:latin typeface="__fkGroteskNeue_598ab8"/>
              </a:rPr>
              <a:t>YES----</a:t>
            </a:r>
            <a:r>
              <a:rPr lang="zh-CN" altLang="en-US" sz="3200" b="1" dirty="0">
                <a:latin typeface="__fkGroteskNeue_598ab8"/>
              </a:rPr>
              <a:t>提出想法</a:t>
            </a:r>
            <a:endParaRPr lang="en-US" altLang="zh-CN" sz="3200" b="1" dirty="0">
              <a:latin typeface="__fkGroteskNeue_598ab8"/>
            </a:endParaRPr>
          </a:p>
          <a:p>
            <a:pPr marL="514350" indent="-514350">
              <a:buFontTx/>
              <a:buAutoNum type="arabicPeriod"/>
            </a:pPr>
            <a:r>
              <a:rPr lang="en-US" altLang="zh-CN" sz="3200" b="1" dirty="0">
                <a:latin typeface="__fkGroteskNeue_598ab8"/>
              </a:rPr>
              <a:t>YES----</a:t>
            </a:r>
            <a:r>
              <a:rPr lang="zh-CN" altLang="en-US" sz="3200" b="1" dirty="0">
                <a:latin typeface="__fkGroteskNeue_598ab8"/>
              </a:rPr>
              <a:t>等待政策</a:t>
            </a:r>
            <a:endParaRPr lang="en-US" altLang="zh-CN" sz="3200" b="1" dirty="0">
              <a:latin typeface="__fkGroteskNeue_598ab8"/>
            </a:endParaRPr>
          </a:p>
          <a:p>
            <a:pPr marL="514350" indent="-514350">
              <a:buAutoNum type="arabicPeriod"/>
            </a:pPr>
            <a:endParaRPr lang="en-US" altLang="zh-CN" sz="3200" b="1" dirty="0">
              <a:latin typeface="__fkGroteskNeue_598ab8"/>
            </a:endParaRPr>
          </a:p>
          <a:p>
            <a:pPr marL="514350" indent="-514350">
              <a:buAutoNum type="arabicPeriod"/>
            </a:pPr>
            <a:endParaRPr lang="en-US" altLang="zh-CN" sz="3200" b="1" dirty="0">
              <a:latin typeface="__fkGroteskNeue_598ab8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DDBCEC-1500-B10E-7D2C-41024A452F38}"/>
              </a:ext>
            </a:extLst>
          </p:cNvPr>
          <p:cNvSpPr txBox="1"/>
          <p:nvPr/>
        </p:nvSpPr>
        <p:spPr>
          <a:xfrm>
            <a:off x="1273489" y="1958509"/>
            <a:ext cx="43942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3200" b="1" dirty="0">
                <a:latin typeface="__fkGroteskNeue_598ab8"/>
              </a:rPr>
              <a:t>淋巴肉</a:t>
            </a:r>
            <a:r>
              <a:rPr lang="en-US" altLang="zh-CN" sz="3200" b="1" dirty="0">
                <a:latin typeface="__fkGroteskNeue_598ab8"/>
              </a:rPr>
              <a:t>		</a:t>
            </a:r>
            <a:r>
              <a:rPr lang="zh-CN" altLang="en-US" sz="3200" b="1" dirty="0">
                <a:latin typeface="__fkGroteskNeue_598ab8"/>
              </a:rPr>
              <a:t>？</a:t>
            </a:r>
            <a:endParaRPr lang="en-US" altLang="zh-CN" sz="3200" b="1" dirty="0">
              <a:latin typeface="__fkGroteskNeue_598ab8"/>
            </a:endParaRPr>
          </a:p>
          <a:p>
            <a:pPr marL="514350" indent="-514350">
              <a:buAutoNum type="arabicPeriod"/>
            </a:pPr>
            <a:r>
              <a:rPr lang="zh-CN" altLang="en-US" sz="3200" b="1" dirty="0">
                <a:latin typeface="__fkGroteskNeue_598ab8"/>
              </a:rPr>
              <a:t>槽头肉</a:t>
            </a:r>
            <a:r>
              <a:rPr lang="en-US" altLang="zh-CN" sz="3200" b="1" dirty="0">
                <a:latin typeface="__fkGroteskNeue_598ab8"/>
              </a:rPr>
              <a:t>		?</a:t>
            </a:r>
          </a:p>
          <a:p>
            <a:pPr marL="514350" indent="-514350">
              <a:buAutoNum type="arabicPeriod"/>
            </a:pPr>
            <a:r>
              <a:rPr lang="zh-CN" altLang="en-US" sz="3200" b="1" dirty="0">
                <a:latin typeface="__fkGroteskNeue_598ab8"/>
              </a:rPr>
              <a:t>僵尸肉</a:t>
            </a:r>
            <a:r>
              <a:rPr lang="en-US" altLang="zh-CN" sz="3200" b="1" dirty="0">
                <a:latin typeface="__fkGroteskNeue_598ab8"/>
              </a:rPr>
              <a:t>		</a:t>
            </a:r>
            <a:r>
              <a:rPr lang="zh-CN" altLang="en-US" sz="3200" b="1" dirty="0">
                <a:latin typeface="__fkGroteskNeue_598ab8"/>
              </a:rPr>
              <a:t>？</a:t>
            </a:r>
            <a:endParaRPr lang="en-US" altLang="zh-CN" sz="3200" b="1" dirty="0">
              <a:latin typeface="__fkGroteskNeue_598ab8"/>
            </a:endParaRPr>
          </a:p>
          <a:p>
            <a:pPr marL="514350" indent="-514350">
              <a:buAutoNum type="arabicPeriod"/>
            </a:pPr>
            <a:r>
              <a:rPr lang="zh-CN" altLang="en-US" sz="3200" b="1" dirty="0">
                <a:latin typeface="__fkGroteskNeue_598ab8"/>
              </a:rPr>
              <a:t>市场监督管理局？</a:t>
            </a:r>
            <a:endParaRPr lang="en-US" altLang="zh-CN" sz="3200" b="1" dirty="0">
              <a:latin typeface="__fkGroteskNeue_598ab8"/>
            </a:endParaRPr>
          </a:p>
          <a:p>
            <a:pPr marL="514350" indent="-514350">
              <a:buAutoNum type="arabicPeriod"/>
            </a:pPr>
            <a:r>
              <a:rPr lang="zh-CN" altLang="en-US" sz="3200" b="1" dirty="0">
                <a:latin typeface="__fkGroteskNeue_598ab8"/>
              </a:rPr>
              <a:t>各地教育局  ？</a:t>
            </a:r>
            <a:endParaRPr lang="en-US" altLang="zh-CN" sz="3200" b="1" dirty="0">
              <a:latin typeface="__fkGroteskNeue_598ab8"/>
            </a:endParaRPr>
          </a:p>
          <a:p>
            <a:pPr marL="514350" indent="-514350">
              <a:buAutoNum type="arabicPeriod"/>
            </a:pPr>
            <a:endParaRPr lang="en-US" altLang="zh-CN" sz="3200" b="1" dirty="0">
              <a:latin typeface="__fkGroteskNeue_598ab8"/>
            </a:endParaRPr>
          </a:p>
        </p:txBody>
      </p:sp>
    </p:spTree>
    <p:extLst>
      <p:ext uri="{BB962C8B-B14F-4D97-AF65-F5344CB8AC3E}">
        <p14:creationId xmlns:p14="http://schemas.microsoft.com/office/powerpoint/2010/main" val="3160245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121920" y="68580"/>
            <a:ext cx="11948160" cy="672084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4" name="标题 1"/>
            <p:cNvCxnSpPr/>
            <p:nvPr/>
          </p:nvCxnSpPr>
          <p:spPr>
            <a:xfrm>
              <a:off x="0" y="391886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5" name="标题 1"/>
            <p:cNvCxnSpPr/>
            <p:nvPr/>
          </p:nvCxnSpPr>
          <p:spPr>
            <a:xfrm>
              <a:off x="0" y="740229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6" name="标题 1"/>
            <p:cNvCxnSpPr/>
            <p:nvPr/>
          </p:nvCxnSpPr>
          <p:spPr>
            <a:xfrm>
              <a:off x="0" y="1088572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7" name="标题 1"/>
            <p:cNvCxnSpPr/>
            <p:nvPr/>
          </p:nvCxnSpPr>
          <p:spPr>
            <a:xfrm>
              <a:off x="0" y="1436915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8" name="标题 1"/>
            <p:cNvCxnSpPr/>
            <p:nvPr/>
          </p:nvCxnSpPr>
          <p:spPr>
            <a:xfrm>
              <a:off x="0" y="1785258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9" name="标题 1"/>
            <p:cNvCxnSpPr/>
            <p:nvPr/>
          </p:nvCxnSpPr>
          <p:spPr>
            <a:xfrm>
              <a:off x="0" y="2133601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10" name="标题 1"/>
            <p:cNvCxnSpPr/>
            <p:nvPr/>
          </p:nvCxnSpPr>
          <p:spPr>
            <a:xfrm>
              <a:off x="0" y="2481944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11" name="标题 1"/>
            <p:cNvCxnSpPr/>
            <p:nvPr/>
          </p:nvCxnSpPr>
          <p:spPr>
            <a:xfrm>
              <a:off x="0" y="2830287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12" name="标题 1"/>
            <p:cNvCxnSpPr/>
            <p:nvPr/>
          </p:nvCxnSpPr>
          <p:spPr>
            <a:xfrm>
              <a:off x="0" y="3178630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13" name="标题 1"/>
            <p:cNvCxnSpPr/>
            <p:nvPr/>
          </p:nvCxnSpPr>
          <p:spPr>
            <a:xfrm>
              <a:off x="0" y="3526973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14" name="标题 1"/>
            <p:cNvCxnSpPr/>
            <p:nvPr/>
          </p:nvCxnSpPr>
          <p:spPr>
            <a:xfrm>
              <a:off x="0" y="3875316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15" name="标题 1"/>
            <p:cNvCxnSpPr/>
            <p:nvPr/>
          </p:nvCxnSpPr>
          <p:spPr>
            <a:xfrm>
              <a:off x="0" y="4223659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16" name="标题 1"/>
            <p:cNvCxnSpPr/>
            <p:nvPr/>
          </p:nvCxnSpPr>
          <p:spPr>
            <a:xfrm>
              <a:off x="0" y="4572002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17" name="标题 1"/>
            <p:cNvCxnSpPr/>
            <p:nvPr/>
          </p:nvCxnSpPr>
          <p:spPr>
            <a:xfrm>
              <a:off x="0" y="4920345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18" name="标题 1"/>
            <p:cNvCxnSpPr/>
            <p:nvPr/>
          </p:nvCxnSpPr>
          <p:spPr>
            <a:xfrm>
              <a:off x="0" y="5268688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19" name="标题 1"/>
            <p:cNvCxnSpPr/>
            <p:nvPr/>
          </p:nvCxnSpPr>
          <p:spPr>
            <a:xfrm>
              <a:off x="0" y="5617031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20" name="标题 1"/>
            <p:cNvCxnSpPr/>
            <p:nvPr/>
          </p:nvCxnSpPr>
          <p:spPr>
            <a:xfrm>
              <a:off x="0" y="5965374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21" name="标题 1"/>
            <p:cNvCxnSpPr/>
            <p:nvPr/>
          </p:nvCxnSpPr>
          <p:spPr>
            <a:xfrm>
              <a:off x="0" y="6313717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22" name="标题 1"/>
            <p:cNvCxnSpPr/>
            <p:nvPr/>
          </p:nvCxnSpPr>
          <p:spPr>
            <a:xfrm>
              <a:off x="0" y="6662060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23" name="标题 1"/>
            <p:cNvCxnSpPr/>
            <p:nvPr/>
          </p:nvCxnSpPr>
          <p:spPr>
            <a:xfrm rot="5400000">
              <a:off x="3015349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24" name="标题 1"/>
            <p:cNvCxnSpPr/>
            <p:nvPr/>
          </p:nvCxnSpPr>
          <p:spPr>
            <a:xfrm rot="5400000">
              <a:off x="2667007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25" name="标题 1"/>
            <p:cNvCxnSpPr/>
            <p:nvPr/>
          </p:nvCxnSpPr>
          <p:spPr>
            <a:xfrm rot="5400000">
              <a:off x="2318665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26" name="标题 1"/>
            <p:cNvCxnSpPr/>
            <p:nvPr/>
          </p:nvCxnSpPr>
          <p:spPr>
            <a:xfrm rot="5400000">
              <a:off x="1970323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27" name="标题 1"/>
            <p:cNvCxnSpPr/>
            <p:nvPr/>
          </p:nvCxnSpPr>
          <p:spPr>
            <a:xfrm rot="5400000">
              <a:off x="1621981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28" name="标题 1"/>
            <p:cNvCxnSpPr/>
            <p:nvPr/>
          </p:nvCxnSpPr>
          <p:spPr>
            <a:xfrm rot="5400000">
              <a:off x="1273639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29" name="标题 1"/>
            <p:cNvCxnSpPr/>
            <p:nvPr/>
          </p:nvCxnSpPr>
          <p:spPr>
            <a:xfrm rot="5400000">
              <a:off x="925297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30" name="标题 1"/>
            <p:cNvCxnSpPr/>
            <p:nvPr/>
          </p:nvCxnSpPr>
          <p:spPr>
            <a:xfrm rot="5400000">
              <a:off x="576955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31" name="标题 1"/>
            <p:cNvCxnSpPr/>
            <p:nvPr/>
          </p:nvCxnSpPr>
          <p:spPr>
            <a:xfrm rot="5400000">
              <a:off x="228613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32" name="标题 1"/>
            <p:cNvCxnSpPr/>
            <p:nvPr/>
          </p:nvCxnSpPr>
          <p:spPr>
            <a:xfrm rot="5400000">
              <a:off x="-119729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33" name="标题 1"/>
            <p:cNvCxnSpPr/>
            <p:nvPr/>
          </p:nvCxnSpPr>
          <p:spPr>
            <a:xfrm rot="5400000">
              <a:off x="-468071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34" name="标题 1"/>
            <p:cNvCxnSpPr/>
            <p:nvPr/>
          </p:nvCxnSpPr>
          <p:spPr>
            <a:xfrm rot="5400000">
              <a:off x="-816413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35" name="标题 1"/>
            <p:cNvCxnSpPr/>
            <p:nvPr/>
          </p:nvCxnSpPr>
          <p:spPr>
            <a:xfrm rot="5400000">
              <a:off x="-1164755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36" name="标题 1"/>
            <p:cNvCxnSpPr/>
            <p:nvPr/>
          </p:nvCxnSpPr>
          <p:spPr>
            <a:xfrm rot="5400000">
              <a:off x="-1513097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37" name="标题 1"/>
            <p:cNvCxnSpPr/>
            <p:nvPr/>
          </p:nvCxnSpPr>
          <p:spPr>
            <a:xfrm rot="5400000">
              <a:off x="-1861439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38" name="标题 1"/>
            <p:cNvCxnSpPr/>
            <p:nvPr/>
          </p:nvCxnSpPr>
          <p:spPr>
            <a:xfrm rot="5400000">
              <a:off x="-2209781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39" name="标题 1"/>
            <p:cNvCxnSpPr/>
            <p:nvPr/>
          </p:nvCxnSpPr>
          <p:spPr>
            <a:xfrm rot="5400000">
              <a:off x="-2558123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40" name="标题 1"/>
            <p:cNvCxnSpPr/>
            <p:nvPr/>
          </p:nvCxnSpPr>
          <p:spPr>
            <a:xfrm rot="5400000">
              <a:off x="-2906465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41" name="标题 1"/>
            <p:cNvCxnSpPr/>
            <p:nvPr/>
          </p:nvCxnSpPr>
          <p:spPr>
            <a:xfrm rot="5400000">
              <a:off x="-3254807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42" name="标题 1"/>
            <p:cNvCxnSpPr/>
            <p:nvPr/>
          </p:nvCxnSpPr>
          <p:spPr>
            <a:xfrm rot="5400000">
              <a:off x="3363691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43" name="标题 1"/>
            <p:cNvCxnSpPr/>
            <p:nvPr/>
          </p:nvCxnSpPr>
          <p:spPr>
            <a:xfrm rot="5400000">
              <a:off x="3712033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44" name="标题 1"/>
            <p:cNvCxnSpPr/>
            <p:nvPr/>
          </p:nvCxnSpPr>
          <p:spPr>
            <a:xfrm rot="5400000">
              <a:off x="4060375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45" name="标题 1"/>
            <p:cNvCxnSpPr/>
            <p:nvPr/>
          </p:nvCxnSpPr>
          <p:spPr>
            <a:xfrm rot="5400000">
              <a:off x="4408717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46" name="标题 1"/>
            <p:cNvCxnSpPr/>
            <p:nvPr/>
          </p:nvCxnSpPr>
          <p:spPr>
            <a:xfrm rot="5400000">
              <a:off x="4757059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47" name="标题 1"/>
            <p:cNvCxnSpPr/>
            <p:nvPr/>
          </p:nvCxnSpPr>
          <p:spPr>
            <a:xfrm rot="5400000">
              <a:off x="5105401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48" name="标题 1"/>
            <p:cNvCxnSpPr/>
            <p:nvPr/>
          </p:nvCxnSpPr>
          <p:spPr>
            <a:xfrm rot="5400000">
              <a:off x="5453743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49" name="标题 1"/>
            <p:cNvCxnSpPr/>
            <p:nvPr/>
          </p:nvCxnSpPr>
          <p:spPr>
            <a:xfrm rot="5400000">
              <a:off x="5802085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50" name="标题 1"/>
            <p:cNvCxnSpPr/>
            <p:nvPr/>
          </p:nvCxnSpPr>
          <p:spPr>
            <a:xfrm rot="5400000">
              <a:off x="6150427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51" name="标题 1"/>
            <p:cNvCxnSpPr/>
            <p:nvPr/>
          </p:nvCxnSpPr>
          <p:spPr>
            <a:xfrm rot="5400000">
              <a:off x="6498769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52" name="标题 1"/>
            <p:cNvCxnSpPr/>
            <p:nvPr/>
          </p:nvCxnSpPr>
          <p:spPr>
            <a:xfrm rot="5400000">
              <a:off x="6847111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53" name="标题 1"/>
            <p:cNvCxnSpPr/>
            <p:nvPr/>
          </p:nvCxnSpPr>
          <p:spPr>
            <a:xfrm rot="5400000">
              <a:off x="7195453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54" name="标题 1"/>
            <p:cNvCxnSpPr/>
            <p:nvPr/>
          </p:nvCxnSpPr>
          <p:spPr>
            <a:xfrm rot="5400000">
              <a:off x="7543795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55" name="标题 1"/>
            <p:cNvCxnSpPr/>
            <p:nvPr/>
          </p:nvCxnSpPr>
          <p:spPr>
            <a:xfrm rot="5400000">
              <a:off x="7892137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56" name="标题 1"/>
            <p:cNvCxnSpPr/>
            <p:nvPr/>
          </p:nvCxnSpPr>
          <p:spPr>
            <a:xfrm rot="5400000">
              <a:off x="8240479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57" name="标题 1"/>
            <p:cNvCxnSpPr/>
            <p:nvPr/>
          </p:nvCxnSpPr>
          <p:spPr>
            <a:xfrm rot="5400000">
              <a:off x="8588807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</p:grpSp>
      <p:sp>
        <p:nvSpPr>
          <p:cNvPr id="58" name="标题 1"/>
          <p:cNvSpPr txBox="1"/>
          <p:nvPr/>
        </p:nvSpPr>
        <p:spPr>
          <a:xfrm>
            <a:off x="1045068" y="1741714"/>
            <a:ext cx="10101864" cy="3603172"/>
          </a:xfrm>
          <a:prstGeom prst="roundRect">
            <a:avLst>
              <a:gd name="adj" fmla="val 6818"/>
            </a:avLst>
          </a:prstGeom>
          <a:solidFill>
            <a:schemeClr val="bg1"/>
          </a:solidFill>
          <a:ln w="38100" cap="sq">
            <a:solidFill>
              <a:schemeClr val="accent2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标题 1"/>
          <p:cNvSpPr txBox="1"/>
          <p:nvPr/>
        </p:nvSpPr>
        <p:spPr>
          <a:xfrm rot="21211335">
            <a:off x="1085375" y="6272257"/>
            <a:ext cx="1524635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ctr"/>
            <a:endParaRPr kumimoji="1" lang="zh-CN" altLang="en-US"/>
          </a:p>
        </p:txBody>
      </p:sp>
      <p:sp>
        <p:nvSpPr>
          <p:cNvPr id="60" name="标题 1"/>
          <p:cNvSpPr txBox="1"/>
          <p:nvPr/>
        </p:nvSpPr>
        <p:spPr>
          <a:xfrm rot="21208440">
            <a:off x="5024618" y="6327349"/>
            <a:ext cx="7258900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rgbClr val="BBCFFF">
                    <a:alpha val="100000"/>
                  </a:srgbClr>
                </a:solidFill>
                <a:latin typeface="OPPOSans R" panose="00020600040101010101" charset="-122"/>
                <a:ea typeface="OPPOSans R" panose="00020600040101010101" charset="-122"/>
                <a:cs typeface="OPPOSans R" panose="00020600040101010101" charset="-122"/>
              </a:rPr>
              <a:t>POWERPOINT DESIGN</a:t>
            </a:r>
            <a:endParaRPr kumimoji="1" lang="zh-CN" altLang="en-US"/>
          </a:p>
        </p:txBody>
      </p:sp>
      <p:sp>
        <p:nvSpPr>
          <p:cNvPr id="61" name="标题 1"/>
          <p:cNvSpPr txBox="1"/>
          <p:nvPr/>
        </p:nvSpPr>
        <p:spPr>
          <a:xfrm rot="452094">
            <a:off x="-1353019" y="6794823"/>
            <a:ext cx="1524635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ctr"/>
            <a:endParaRPr kumimoji="1" lang="zh-CN" altLang="en-US"/>
          </a:p>
        </p:txBody>
      </p:sp>
      <p:sp>
        <p:nvSpPr>
          <p:cNvPr id="62" name="标题 1"/>
          <p:cNvSpPr txBox="1"/>
          <p:nvPr/>
        </p:nvSpPr>
        <p:spPr>
          <a:xfrm rot="453084">
            <a:off x="-1207540" y="6335578"/>
            <a:ext cx="7304743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2400">
                <a:ln w="12700">
                  <a:noFill/>
                </a:ln>
                <a:solidFill>
                  <a:srgbClr val="BBCFFF">
                    <a:alpha val="100000"/>
                  </a:srgbClr>
                </a:solidFill>
                <a:latin typeface="OPPOSans R" panose="00020600040101010101" charset="-122"/>
                <a:ea typeface="OPPOSans R" panose="00020600040101010101" charset="-122"/>
                <a:cs typeface="OPPOSans R" panose="00020600040101010101" charset="-122"/>
              </a:rPr>
              <a:t>POWERPOINT DESIGN</a:t>
            </a:r>
            <a:endParaRPr kumimoji="1" lang="zh-CN" altLang="en-US"/>
          </a:p>
        </p:txBody>
      </p:sp>
      <p:sp>
        <p:nvSpPr>
          <p:cNvPr id="63" name="标题 1"/>
          <p:cNvSpPr txBox="1"/>
          <p:nvPr/>
        </p:nvSpPr>
        <p:spPr>
          <a:xfrm rot="5400000">
            <a:off x="-2876217" y="2448638"/>
            <a:ext cx="6885684" cy="13234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8000">
                <a:ln w="12700">
                  <a:noFill/>
                </a:ln>
                <a:solidFill>
                  <a:srgbClr val="FFFFFF">
                    <a:alpha val="4000"/>
                  </a:srgbClr>
                </a:solidFill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rPr>
              <a:t>202X</a:t>
            </a:r>
            <a:endParaRPr kumimoji="1" lang="zh-CN" altLang="en-US"/>
          </a:p>
        </p:txBody>
      </p:sp>
      <p:sp>
        <p:nvSpPr>
          <p:cNvPr id="64" name="标题 1"/>
          <p:cNvSpPr txBox="1"/>
          <p:nvPr/>
        </p:nvSpPr>
        <p:spPr>
          <a:xfrm rot="5400000">
            <a:off x="9094585" y="2448638"/>
            <a:ext cx="5213726" cy="13234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8000">
                <a:ln w="12700">
                  <a:noFill/>
                </a:ln>
                <a:solidFill>
                  <a:srgbClr val="FFFFFF">
                    <a:alpha val="4000"/>
                  </a:srgbClr>
                </a:solidFill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rPr>
              <a:t>202X</a:t>
            </a:r>
            <a:endParaRPr kumimoji="1" lang="zh-CN" altLang="en-US"/>
          </a:p>
        </p:txBody>
      </p:sp>
      <p:sp>
        <p:nvSpPr>
          <p:cNvPr id="68" name="标题 1"/>
          <p:cNvSpPr txBox="1"/>
          <p:nvPr/>
        </p:nvSpPr>
        <p:spPr>
          <a:xfrm>
            <a:off x="6772803" y="1113465"/>
            <a:ext cx="2527891" cy="87468"/>
          </a:xfrm>
          <a:custGeom>
            <a:avLst/>
            <a:gdLst>
              <a:gd name="connsiteX0" fmla="*/ 43734 w 2527891"/>
              <a:gd name="connsiteY0" fmla="*/ 0 h 87468"/>
              <a:gd name="connsiteX1" fmla="*/ 74659 w 2527891"/>
              <a:gd name="connsiteY1" fmla="*/ 12809 h 87468"/>
              <a:gd name="connsiteX2" fmla="*/ 84486 w 2527891"/>
              <a:gd name="connsiteY2" fmla="*/ 36534 h 87468"/>
              <a:gd name="connsiteX3" fmla="*/ 2527891 w 2527891"/>
              <a:gd name="connsiteY3" fmla="*/ 36534 h 87468"/>
              <a:gd name="connsiteX4" fmla="*/ 2527891 w 2527891"/>
              <a:gd name="connsiteY4" fmla="*/ 50934 h 87468"/>
              <a:gd name="connsiteX5" fmla="*/ 84486 w 2527891"/>
              <a:gd name="connsiteY5" fmla="*/ 50934 h 87468"/>
              <a:gd name="connsiteX6" fmla="*/ 74659 w 2527891"/>
              <a:gd name="connsiteY6" fmla="*/ 74659 h 87468"/>
              <a:gd name="connsiteX7" fmla="*/ 43734 w 2527891"/>
              <a:gd name="connsiteY7" fmla="*/ 87468 h 87468"/>
              <a:gd name="connsiteX8" fmla="*/ 0 w 2527891"/>
              <a:gd name="connsiteY8" fmla="*/ 43734 h 87468"/>
              <a:gd name="connsiteX9" fmla="*/ 43734 w 2527891"/>
              <a:gd name="connsiteY9" fmla="*/ 0 h 87468"/>
            </a:gdLst>
            <a:ahLst/>
            <a:cxnLst/>
            <a:rect l="l" t="t" r="r" b="b"/>
            <a:pathLst>
              <a:path w="2527891" h="87468">
                <a:moveTo>
                  <a:pt x="43734" y="0"/>
                </a:moveTo>
                <a:cubicBezTo>
                  <a:pt x="55811" y="0"/>
                  <a:pt x="66745" y="4895"/>
                  <a:pt x="74659" y="12809"/>
                </a:cubicBezTo>
                <a:lnTo>
                  <a:pt x="84486" y="36534"/>
                </a:lnTo>
                <a:lnTo>
                  <a:pt x="2527891" y="36534"/>
                </a:lnTo>
                <a:lnTo>
                  <a:pt x="2527891" y="50934"/>
                </a:lnTo>
                <a:lnTo>
                  <a:pt x="84486" y="50934"/>
                </a:lnTo>
                <a:lnTo>
                  <a:pt x="74659" y="74659"/>
                </a:lnTo>
                <a:cubicBezTo>
                  <a:pt x="66745" y="82573"/>
                  <a:pt x="55811" y="87468"/>
                  <a:pt x="43734" y="87468"/>
                </a:cubicBezTo>
                <a:cubicBezTo>
                  <a:pt x="19580" y="87468"/>
                  <a:pt x="0" y="67888"/>
                  <a:pt x="0" y="43734"/>
                </a:cubicBezTo>
                <a:cubicBezTo>
                  <a:pt x="0" y="19580"/>
                  <a:pt x="19580" y="0"/>
                  <a:pt x="43734" y="0"/>
                </a:cubicBezTo>
                <a:close/>
              </a:path>
            </a:pathLst>
          </a:cu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标题 1"/>
          <p:cNvSpPr txBox="1"/>
          <p:nvPr/>
        </p:nvSpPr>
        <p:spPr>
          <a:xfrm flipH="1">
            <a:off x="2907171" y="1113465"/>
            <a:ext cx="2527891" cy="87468"/>
          </a:xfrm>
          <a:custGeom>
            <a:avLst/>
            <a:gdLst>
              <a:gd name="connsiteX0" fmla="*/ 43734 w 2527891"/>
              <a:gd name="connsiteY0" fmla="*/ 0 h 87468"/>
              <a:gd name="connsiteX1" fmla="*/ 74659 w 2527891"/>
              <a:gd name="connsiteY1" fmla="*/ 12809 h 87468"/>
              <a:gd name="connsiteX2" fmla="*/ 84486 w 2527891"/>
              <a:gd name="connsiteY2" fmla="*/ 36534 h 87468"/>
              <a:gd name="connsiteX3" fmla="*/ 2527891 w 2527891"/>
              <a:gd name="connsiteY3" fmla="*/ 36534 h 87468"/>
              <a:gd name="connsiteX4" fmla="*/ 2527891 w 2527891"/>
              <a:gd name="connsiteY4" fmla="*/ 50934 h 87468"/>
              <a:gd name="connsiteX5" fmla="*/ 84486 w 2527891"/>
              <a:gd name="connsiteY5" fmla="*/ 50934 h 87468"/>
              <a:gd name="connsiteX6" fmla="*/ 74659 w 2527891"/>
              <a:gd name="connsiteY6" fmla="*/ 74659 h 87468"/>
              <a:gd name="connsiteX7" fmla="*/ 43734 w 2527891"/>
              <a:gd name="connsiteY7" fmla="*/ 87468 h 87468"/>
              <a:gd name="connsiteX8" fmla="*/ 0 w 2527891"/>
              <a:gd name="connsiteY8" fmla="*/ 43734 h 87468"/>
              <a:gd name="connsiteX9" fmla="*/ 43734 w 2527891"/>
              <a:gd name="connsiteY9" fmla="*/ 0 h 87468"/>
            </a:gdLst>
            <a:ahLst/>
            <a:cxnLst/>
            <a:rect l="l" t="t" r="r" b="b"/>
            <a:pathLst>
              <a:path w="2527891" h="87468">
                <a:moveTo>
                  <a:pt x="43734" y="0"/>
                </a:moveTo>
                <a:cubicBezTo>
                  <a:pt x="55811" y="0"/>
                  <a:pt x="66745" y="4895"/>
                  <a:pt x="74659" y="12809"/>
                </a:cubicBezTo>
                <a:lnTo>
                  <a:pt x="84486" y="36534"/>
                </a:lnTo>
                <a:lnTo>
                  <a:pt x="2527891" y="36534"/>
                </a:lnTo>
                <a:lnTo>
                  <a:pt x="2527891" y="50934"/>
                </a:lnTo>
                <a:lnTo>
                  <a:pt x="84486" y="50934"/>
                </a:lnTo>
                <a:lnTo>
                  <a:pt x="74659" y="74659"/>
                </a:lnTo>
                <a:cubicBezTo>
                  <a:pt x="66745" y="82573"/>
                  <a:pt x="55811" y="87468"/>
                  <a:pt x="43734" y="87468"/>
                </a:cubicBezTo>
                <a:cubicBezTo>
                  <a:pt x="19580" y="87468"/>
                  <a:pt x="0" y="67888"/>
                  <a:pt x="0" y="43734"/>
                </a:cubicBezTo>
                <a:cubicBezTo>
                  <a:pt x="0" y="19580"/>
                  <a:pt x="19580" y="0"/>
                  <a:pt x="43734" y="0"/>
                </a:cubicBezTo>
                <a:close/>
              </a:path>
            </a:pathLst>
          </a:cu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标题 1"/>
          <p:cNvSpPr txBox="1"/>
          <p:nvPr/>
        </p:nvSpPr>
        <p:spPr>
          <a:xfrm>
            <a:off x="1471337" y="1898753"/>
            <a:ext cx="9249327" cy="2438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5400">
                <a:ln w="12700">
                  <a:noFill/>
                </a:ln>
                <a:solidFill>
                  <a:srgbClr val="0032AB">
                    <a:alpha val="100000"/>
                  </a:srgbClr>
                </a:solidFill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rPr>
              <a:t>谢谢大家</a:t>
            </a:r>
            <a:endParaRPr kumimoji="1" lang="zh-CN" altLang="en-US"/>
          </a:p>
        </p:txBody>
      </p:sp>
      <p:sp>
        <p:nvSpPr>
          <p:cNvPr id="71" name="标题 1"/>
          <p:cNvSpPr txBox="1"/>
          <p:nvPr/>
        </p:nvSpPr>
        <p:spPr>
          <a:xfrm>
            <a:off x="5784584" y="925096"/>
            <a:ext cx="638696" cy="464207"/>
          </a:xfrm>
          <a:custGeom>
            <a:avLst/>
            <a:gdLst/>
            <a:ahLst/>
            <a:cxnLst/>
            <a:rect l="l" t="t" r="r" b="b"/>
            <a:pathLst>
              <a:path w="537267" h="390488">
                <a:moveTo>
                  <a:pt x="474259" y="272460"/>
                </a:moveTo>
                <a:cubicBezTo>
                  <a:pt x="461854" y="272289"/>
                  <a:pt x="453511" y="275831"/>
                  <a:pt x="449231" y="283086"/>
                </a:cubicBezTo>
                <a:cubicBezTo>
                  <a:pt x="444952" y="290341"/>
                  <a:pt x="442960" y="302334"/>
                  <a:pt x="443255" y="319065"/>
                </a:cubicBezTo>
                <a:cubicBezTo>
                  <a:pt x="442960" y="335947"/>
                  <a:pt x="444952" y="347890"/>
                  <a:pt x="449231" y="354895"/>
                </a:cubicBezTo>
                <a:cubicBezTo>
                  <a:pt x="453511" y="361900"/>
                  <a:pt x="461854" y="365292"/>
                  <a:pt x="474259" y="365071"/>
                </a:cubicBezTo>
                <a:cubicBezTo>
                  <a:pt x="486761" y="365292"/>
                  <a:pt x="495162" y="361900"/>
                  <a:pt x="499462" y="354895"/>
                </a:cubicBezTo>
                <a:cubicBezTo>
                  <a:pt x="503763" y="347890"/>
                  <a:pt x="505763" y="335947"/>
                  <a:pt x="505463" y="319065"/>
                </a:cubicBezTo>
                <a:cubicBezTo>
                  <a:pt x="505763" y="302334"/>
                  <a:pt x="503763" y="290341"/>
                  <a:pt x="499462" y="283086"/>
                </a:cubicBezTo>
                <a:cubicBezTo>
                  <a:pt x="495162" y="275831"/>
                  <a:pt x="486761" y="272289"/>
                  <a:pt x="474259" y="272460"/>
                </a:cubicBezTo>
                <a:close/>
                <a:moveTo>
                  <a:pt x="178984" y="272460"/>
                </a:moveTo>
                <a:cubicBezTo>
                  <a:pt x="166579" y="272289"/>
                  <a:pt x="158236" y="275831"/>
                  <a:pt x="153956" y="283086"/>
                </a:cubicBezTo>
                <a:cubicBezTo>
                  <a:pt x="149677" y="290341"/>
                  <a:pt x="147685" y="302334"/>
                  <a:pt x="147980" y="319065"/>
                </a:cubicBezTo>
                <a:cubicBezTo>
                  <a:pt x="147685" y="335947"/>
                  <a:pt x="149677" y="347890"/>
                  <a:pt x="153956" y="354895"/>
                </a:cubicBezTo>
                <a:cubicBezTo>
                  <a:pt x="158236" y="361900"/>
                  <a:pt x="166579" y="365292"/>
                  <a:pt x="178984" y="365071"/>
                </a:cubicBezTo>
                <a:cubicBezTo>
                  <a:pt x="191486" y="365292"/>
                  <a:pt x="199887" y="361900"/>
                  <a:pt x="204188" y="354895"/>
                </a:cubicBezTo>
                <a:cubicBezTo>
                  <a:pt x="208488" y="347890"/>
                  <a:pt x="210488" y="335947"/>
                  <a:pt x="210188" y="319065"/>
                </a:cubicBezTo>
                <a:cubicBezTo>
                  <a:pt x="210488" y="302334"/>
                  <a:pt x="208488" y="290341"/>
                  <a:pt x="204188" y="283086"/>
                </a:cubicBezTo>
                <a:cubicBezTo>
                  <a:pt x="199887" y="275831"/>
                  <a:pt x="191486" y="272289"/>
                  <a:pt x="178984" y="272460"/>
                </a:cubicBezTo>
                <a:close/>
                <a:moveTo>
                  <a:pt x="15002" y="249657"/>
                </a:moveTo>
                <a:lnTo>
                  <a:pt x="45406" y="249657"/>
                </a:lnTo>
                <a:lnTo>
                  <a:pt x="45406" y="362071"/>
                </a:lnTo>
                <a:lnTo>
                  <a:pt x="100613" y="362071"/>
                </a:lnTo>
                <a:lnTo>
                  <a:pt x="100613" y="388474"/>
                </a:lnTo>
                <a:lnTo>
                  <a:pt x="15002" y="388474"/>
                </a:lnTo>
                <a:close/>
                <a:moveTo>
                  <a:pt x="474259" y="247656"/>
                </a:moveTo>
                <a:cubicBezTo>
                  <a:pt x="487883" y="247490"/>
                  <a:pt x="499374" y="249468"/>
                  <a:pt x="508730" y="253591"/>
                </a:cubicBezTo>
                <a:cubicBezTo>
                  <a:pt x="518087" y="257713"/>
                  <a:pt x="525177" y="264981"/>
                  <a:pt x="530000" y="275393"/>
                </a:cubicBezTo>
                <a:cubicBezTo>
                  <a:pt x="534822" y="285806"/>
                  <a:pt x="537245" y="300363"/>
                  <a:pt x="537267" y="319065"/>
                </a:cubicBezTo>
                <a:cubicBezTo>
                  <a:pt x="537245" y="337768"/>
                  <a:pt x="534822" y="352325"/>
                  <a:pt x="530000" y="362737"/>
                </a:cubicBezTo>
                <a:cubicBezTo>
                  <a:pt x="525177" y="373150"/>
                  <a:pt x="518087" y="380417"/>
                  <a:pt x="508730" y="384540"/>
                </a:cubicBezTo>
                <a:cubicBezTo>
                  <a:pt x="499374" y="388663"/>
                  <a:pt x="487883" y="390641"/>
                  <a:pt x="474259" y="390474"/>
                </a:cubicBezTo>
                <a:cubicBezTo>
                  <a:pt x="460824" y="390641"/>
                  <a:pt x="449423" y="388663"/>
                  <a:pt x="440055" y="384540"/>
                </a:cubicBezTo>
                <a:cubicBezTo>
                  <a:pt x="430687" y="380417"/>
                  <a:pt x="423553" y="373150"/>
                  <a:pt x="418652" y="362737"/>
                </a:cubicBezTo>
                <a:cubicBezTo>
                  <a:pt x="413752" y="352325"/>
                  <a:pt x="411285" y="337768"/>
                  <a:pt x="411251" y="319065"/>
                </a:cubicBezTo>
                <a:cubicBezTo>
                  <a:pt x="411285" y="300363"/>
                  <a:pt x="413752" y="285806"/>
                  <a:pt x="418652" y="275393"/>
                </a:cubicBezTo>
                <a:cubicBezTo>
                  <a:pt x="423553" y="264981"/>
                  <a:pt x="430687" y="257713"/>
                  <a:pt x="440055" y="253591"/>
                </a:cubicBezTo>
                <a:cubicBezTo>
                  <a:pt x="449423" y="249468"/>
                  <a:pt x="460824" y="247490"/>
                  <a:pt x="474259" y="247656"/>
                </a:cubicBezTo>
                <a:close/>
                <a:moveTo>
                  <a:pt x="337785" y="247656"/>
                </a:moveTo>
                <a:cubicBezTo>
                  <a:pt x="344682" y="247665"/>
                  <a:pt x="351541" y="248098"/>
                  <a:pt x="358363" y="248957"/>
                </a:cubicBezTo>
                <a:cubicBezTo>
                  <a:pt x="365184" y="249815"/>
                  <a:pt x="370793" y="251049"/>
                  <a:pt x="375190" y="252657"/>
                </a:cubicBezTo>
                <a:lnTo>
                  <a:pt x="375190" y="279260"/>
                </a:lnTo>
                <a:cubicBezTo>
                  <a:pt x="369931" y="277364"/>
                  <a:pt x="364297" y="275956"/>
                  <a:pt x="358288" y="275035"/>
                </a:cubicBezTo>
                <a:cubicBezTo>
                  <a:pt x="352279" y="274114"/>
                  <a:pt x="346245" y="273656"/>
                  <a:pt x="340185" y="273660"/>
                </a:cubicBezTo>
                <a:cubicBezTo>
                  <a:pt x="326938" y="273351"/>
                  <a:pt x="317178" y="276518"/>
                  <a:pt x="310907" y="283161"/>
                </a:cubicBezTo>
                <a:cubicBezTo>
                  <a:pt x="304635" y="289803"/>
                  <a:pt x="301526" y="301772"/>
                  <a:pt x="301581" y="319065"/>
                </a:cubicBezTo>
                <a:cubicBezTo>
                  <a:pt x="301536" y="331218"/>
                  <a:pt x="302736" y="340629"/>
                  <a:pt x="305181" y="347299"/>
                </a:cubicBezTo>
                <a:cubicBezTo>
                  <a:pt x="307626" y="353969"/>
                  <a:pt x="311582" y="358594"/>
                  <a:pt x="317049" y="361174"/>
                </a:cubicBezTo>
                <a:cubicBezTo>
                  <a:pt x="322517" y="363755"/>
                  <a:pt x="329762" y="364987"/>
                  <a:pt x="338785" y="364871"/>
                </a:cubicBezTo>
                <a:cubicBezTo>
                  <a:pt x="341565" y="364884"/>
                  <a:pt x="344157" y="364809"/>
                  <a:pt x="346561" y="364646"/>
                </a:cubicBezTo>
                <a:cubicBezTo>
                  <a:pt x="348966" y="364484"/>
                  <a:pt x="351308" y="364159"/>
                  <a:pt x="353587" y="363671"/>
                </a:cubicBezTo>
                <a:lnTo>
                  <a:pt x="353587" y="333667"/>
                </a:lnTo>
                <a:lnTo>
                  <a:pt x="329984" y="333667"/>
                </a:lnTo>
                <a:lnTo>
                  <a:pt x="329984" y="308264"/>
                </a:lnTo>
                <a:lnTo>
                  <a:pt x="381791" y="308264"/>
                </a:lnTo>
                <a:lnTo>
                  <a:pt x="381791" y="384274"/>
                </a:lnTo>
                <a:cubicBezTo>
                  <a:pt x="376452" y="386020"/>
                  <a:pt x="369827" y="387478"/>
                  <a:pt x="361913" y="388649"/>
                </a:cubicBezTo>
                <a:cubicBezTo>
                  <a:pt x="354000" y="389820"/>
                  <a:pt x="345624" y="390428"/>
                  <a:pt x="336785" y="390474"/>
                </a:cubicBezTo>
                <a:cubicBezTo>
                  <a:pt x="322528" y="390671"/>
                  <a:pt x="310304" y="388811"/>
                  <a:pt x="300114" y="384896"/>
                </a:cubicBezTo>
                <a:cubicBezTo>
                  <a:pt x="289924" y="380981"/>
                  <a:pt x="282100" y="373831"/>
                  <a:pt x="276644" y="363449"/>
                </a:cubicBezTo>
                <a:cubicBezTo>
                  <a:pt x="271188" y="353066"/>
                  <a:pt x="268432" y="338271"/>
                  <a:pt x="268376" y="319065"/>
                </a:cubicBezTo>
                <a:cubicBezTo>
                  <a:pt x="268437" y="301308"/>
                  <a:pt x="271250" y="287195"/>
                  <a:pt x="276815" y="276727"/>
                </a:cubicBezTo>
                <a:cubicBezTo>
                  <a:pt x="282379" y="266259"/>
                  <a:pt x="290334" y="258769"/>
                  <a:pt x="300677" y="254257"/>
                </a:cubicBezTo>
                <a:cubicBezTo>
                  <a:pt x="311020" y="249746"/>
                  <a:pt x="323390" y="247545"/>
                  <a:pt x="337785" y="247656"/>
                </a:cubicBezTo>
                <a:close/>
                <a:moveTo>
                  <a:pt x="178984" y="247656"/>
                </a:moveTo>
                <a:cubicBezTo>
                  <a:pt x="192608" y="247490"/>
                  <a:pt x="204099" y="249468"/>
                  <a:pt x="213455" y="253591"/>
                </a:cubicBezTo>
                <a:cubicBezTo>
                  <a:pt x="222812" y="257713"/>
                  <a:pt x="229902" y="264981"/>
                  <a:pt x="234725" y="275393"/>
                </a:cubicBezTo>
                <a:cubicBezTo>
                  <a:pt x="239547" y="285806"/>
                  <a:pt x="241970" y="300363"/>
                  <a:pt x="241992" y="319065"/>
                </a:cubicBezTo>
                <a:cubicBezTo>
                  <a:pt x="241970" y="337768"/>
                  <a:pt x="239547" y="352325"/>
                  <a:pt x="234725" y="362737"/>
                </a:cubicBezTo>
                <a:cubicBezTo>
                  <a:pt x="229902" y="373150"/>
                  <a:pt x="222812" y="380417"/>
                  <a:pt x="213455" y="384540"/>
                </a:cubicBezTo>
                <a:cubicBezTo>
                  <a:pt x="204099" y="388663"/>
                  <a:pt x="192608" y="390641"/>
                  <a:pt x="178984" y="390474"/>
                </a:cubicBezTo>
                <a:cubicBezTo>
                  <a:pt x="165549" y="390641"/>
                  <a:pt x="154148" y="388663"/>
                  <a:pt x="144780" y="384540"/>
                </a:cubicBezTo>
                <a:cubicBezTo>
                  <a:pt x="135412" y="380417"/>
                  <a:pt x="128278" y="373150"/>
                  <a:pt x="123377" y="362737"/>
                </a:cubicBezTo>
                <a:cubicBezTo>
                  <a:pt x="118477" y="352325"/>
                  <a:pt x="116010" y="337768"/>
                  <a:pt x="115976" y="319065"/>
                </a:cubicBezTo>
                <a:cubicBezTo>
                  <a:pt x="116010" y="300363"/>
                  <a:pt x="118477" y="285806"/>
                  <a:pt x="123377" y="275393"/>
                </a:cubicBezTo>
                <a:cubicBezTo>
                  <a:pt x="128278" y="264981"/>
                  <a:pt x="135412" y="257713"/>
                  <a:pt x="144780" y="253591"/>
                </a:cubicBezTo>
                <a:cubicBezTo>
                  <a:pt x="154148" y="249468"/>
                  <a:pt x="165549" y="247490"/>
                  <a:pt x="178984" y="247656"/>
                </a:cubicBezTo>
                <a:close/>
                <a:moveTo>
                  <a:pt x="421729" y="13608"/>
                </a:moveTo>
                <a:lnTo>
                  <a:pt x="421729" y="71215"/>
                </a:lnTo>
                <a:lnTo>
                  <a:pt x="438931" y="71215"/>
                </a:lnTo>
                <a:cubicBezTo>
                  <a:pt x="449042" y="71205"/>
                  <a:pt x="456957" y="70514"/>
                  <a:pt x="462675" y="69141"/>
                </a:cubicBezTo>
                <a:cubicBezTo>
                  <a:pt x="468393" y="67768"/>
                  <a:pt x="472455" y="64973"/>
                  <a:pt x="474862" y="60755"/>
                </a:cubicBezTo>
                <a:cubicBezTo>
                  <a:pt x="477268" y="56537"/>
                  <a:pt x="478560" y="50156"/>
                  <a:pt x="478736" y="41612"/>
                </a:cubicBezTo>
                <a:cubicBezTo>
                  <a:pt x="478678" y="30406"/>
                  <a:pt x="475694" y="22913"/>
                  <a:pt x="469785" y="19134"/>
                </a:cubicBezTo>
                <a:cubicBezTo>
                  <a:pt x="463876" y="15354"/>
                  <a:pt x="453591" y="13512"/>
                  <a:pt x="438931" y="13608"/>
                </a:cubicBezTo>
                <a:close/>
                <a:moveTo>
                  <a:pt x="186909" y="11608"/>
                </a:moveTo>
                <a:cubicBezTo>
                  <a:pt x="175218" y="11787"/>
                  <a:pt x="166130" y="13829"/>
                  <a:pt x="159646" y="17735"/>
                </a:cubicBezTo>
                <a:cubicBezTo>
                  <a:pt x="153163" y="21640"/>
                  <a:pt x="148624" y="27935"/>
                  <a:pt x="146030" y="36618"/>
                </a:cubicBezTo>
                <a:cubicBezTo>
                  <a:pt x="143436" y="45302"/>
                  <a:pt x="142127" y="56901"/>
                  <a:pt x="142104" y="71415"/>
                </a:cubicBezTo>
                <a:cubicBezTo>
                  <a:pt x="141770" y="93160"/>
                  <a:pt x="144837" y="108628"/>
                  <a:pt x="151305" y="117821"/>
                </a:cubicBezTo>
                <a:cubicBezTo>
                  <a:pt x="157772" y="127014"/>
                  <a:pt x="169640" y="131481"/>
                  <a:pt x="186909" y="131223"/>
                </a:cubicBezTo>
                <a:cubicBezTo>
                  <a:pt x="198601" y="131059"/>
                  <a:pt x="207688" y="129076"/>
                  <a:pt x="214172" y="125274"/>
                </a:cubicBezTo>
                <a:cubicBezTo>
                  <a:pt x="220655" y="121472"/>
                  <a:pt x="225194" y="115237"/>
                  <a:pt x="227788" y="106568"/>
                </a:cubicBezTo>
                <a:cubicBezTo>
                  <a:pt x="230382" y="97899"/>
                  <a:pt x="231691" y="86181"/>
                  <a:pt x="231715" y="71415"/>
                </a:cubicBezTo>
                <a:cubicBezTo>
                  <a:pt x="231691" y="56835"/>
                  <a:pt x="230382" y="45191"/>
                  <a:pt x="227788" y="36485"/>
                </a:cubicBezTo>
                <a:cubicBezTo>
                  <a:pt x="225194" y="27779"/>
                  <a:pt x="220655" y="21484"/>
                  <a:pt x="214172" y="17601"/>
                </a:cubicBezTo>
                <a:cubicBezTo>
                  <a:pt x="207688" y="13718"/>
                  <a:pt x="198601" y="11720"/>
                  <a:pt x="186909" y="11608"/>
                </a:cubicBezTo>
                <a:close/>
                <a:moveTo>
                  <a:pt x="408527" y="2007"/>
                </a:moveTo>
                <a:lnTo>
                  <a:pt x="439131" y="2007"/>
                </a:lnTo>
                <a:cubicBezTo>
                  <a:pt x="452492" y="2051"/>
                  <a:pt x="462997" y="3251"/>
                  <a:pt x="470646" y="5607"/>
                </a:cubicBezTo>
                <a:cubicBezTo>
                  <a:pt x="478295" y="7963"/>
                  <a:pt x="483733" y="12008"/>
                  <a:pt x="486959" y="17742"/>
                </a:cubicBezTo>
                <a:cubicBezTo>
                  <a:pt x="490186" y="23476"/>
                  <a:pt x="491845" y="31433"/>
                  <a:pt x="491938" y="41612"/>
                </a:cubicBezTo>
                <a:cubicBezTo>
                  <a:pt x="492009" y="53596"/>
                  <a:pt x="489717" y="62681"/>
                  <a:pt x="485062" y="68865"/>
                </a:cubicBezTo>
                <a:cubicBezTo>
                  <a:pt x="480407" y="75049"/>
                  <a:pt x="472964" y="79033"/>
                  <a:pt x="462734" y="80817"/>
                </a:cubicBezTo>
                <a:lnTo>
                  <a:pt x="505139" y="140824"/>
                </a:lnTo>
                <a:lnTo>
                  <a:pt x="489337" y="140824"/>
                </a:lnTo>
                <a:lnTo>
                  <a:pt x="449132" y="82417"/>
                </a:lnTo>
                <a:cubicBezTo>
                  <a:pt x="448224" y="82513"/>
                  <a:pt x="446990" y="82571"/>
                  <a:pt x="445432" y="82592"/>
                </a:cubicBezTo>
                <a:cubicBezTo>
                  <a:pt x="443873" y="82613"/>
                  <a:pt x="442040" y="82621"/>
                  <a:pt x="439931" y="82617"/>
                </a:cubicBezTo>
                <a:lnTo>
                  <a:pt x="421729" y="82617"/>
                </a:lnTo>
                <a:lnTo>
                  <a:pt x="421729" y="140824"/>
                </a:lnTo>
                <a:lnTo>
                  <a:pt x="408527" y="140824"/>
                </a:lnTo>
                <a:close/>
                <a:moveTo>
                  <a:pt x="274377" y="2007"/>
                </a:moveTo>
                <a:lnTo>
                  <a:pt x="287579" y="2007"/>
                </a:lnTo>
                <a:lnTo>
                  <a:pt x="287579" y="92218"/>
                </a:lnTo>
                <a:cubicBezTo>
                  <a:pt x="287408" y="106961"/>
                  <a:pt x="290150" y="117179"/>
                  <a:pt x="295805" y="122872"/>
                </a:cubicBezTo>
                <a:cubicBezTo>
                  <a:pt x="301460" y="128564"/>
                  <a:pt x="311053" y="131281"/>
                  <a:pt x="324583" y="131023"/>
                </a:cubicBezTo>
                <a:cubicBezTo>
                  <a:pt x="338752" y="131281"/>
                  <a:pt x="348620" y="128564"/>
                  <a:pt x="354187" y="122872"/>
                </a:cubicBezTo>
                <a:cubicBezTo>
                  <a:pt x="359755" y="117179"/>
                  <a:pt x="362422" y="106961"/>
                  <a:pt x="362188" y="92218"/>
                </a:cubicBezTo>
                <a:lnTo>
                  <a:pt x="362188" y="2007"/>
                </a:lnTo>
                <a:lnTo>
                  <a:pt x="375190" y="2007"/>
                </a:lnTo>
                <a:lnTo>
                  <a:pt x="375190" y="96218"/>
                </a:lnTo>
                <a:cubicBezTo>
                  <a:pt x="375223" y="112512"/>
                  <a:pt x="371056" y="124380"/>
                  <a:pt x="362688" y="131823"/>
                </a:cubicBezTo>
                <a:cubicBezTo>
                  <a:pt x="354321" y="139266"/>
                  <a:pt x="341552" y="142933"/>
                  <a:pt x="324383" y="142824"/>
                </a:cubicBezTo>
                <a:cubicBezTo>
                  <a:pt x="307248" y="142970"/>
                  <a:pt x="294613" y="139378"/>
                  <a:pt x="286479" y="132048"/>
                </a:cubicBezTo>
                <a:cubicBezTo>
                  <a:pt x="278344" y="124718"/>
                  <a:pt x="274311" y="112775"/>
                  <a:pt x="274377" y="96218"/>
                </a:cubicBezTo>
                <a:close/>
                <a:moveTo>
                  <a:pt x="0" y="2007"/>
                </a:moveTo>
                <a:lnTo>
                  <a:pt x="15202" y="2007"/>
                </a:lnTo>
                <a:lnTo>
                  <a:pt x="55207" y="67215"/>
                </a:lnTo>
                <a:lnTo>
                  <a:pt x="56407" y="67215"/>
                </a:lnTo>
                <a:lnTo>
                  <a:pt x="95812" y="2007"/>
                </a:lnTo>
                <a:lnTo>
                  <a:pt x="110614" y="2007"/>
                </a:lnTo>
                <a:lnTo>
                  <a:pt x="61808" y="79416"/>
                </a:lnTo>
                <a:lnTo>
                  <a:pt x="61808" y="140824"/>
                </a:lnTo>
                <a:lnTo>
                  <a:pt x="48406" y="140824"/>
                </a:lnTo>
                <a:lnTo>
                  <a:pt x="48406" y="79616"/>
                </a:lnTo>
                <a:close/>
                <a:moveTo>
                  <a:pt x="186909" y="6"/>
                </a:moveTo>
                <a:cubicBezTo>
                  <a:pt x="200290" y="-123"/>
                  <a:pt x="211311" y="2003"/>
                  <a:pt x="219972" y="6385"/>
                </a:cubicBezTo>
                <a:cubicBezTo>
                  <a:pt x="228634" y="10767"/>
                  <a:pt x="235062" y="18183"/>
                  <a:pt x="239256" y="28632"/>
                </a:cubicBezTo>
                <a:cubicBezTo>
                  <a:pt x="243451" y="39082"/>
                  <a:pt x="245537" y="53343"/>
                  <a:pt x="245516" y="71415"/>
                </a:cubicBezTo>
                <a:cubicBezTo>
                  <a:pt x="245537" y="89488"/>
                  <a:pt x="243451" y="103749"/>
                  <a:pt x="239256" y="114198"/>
                </a:cubicBezTo>
                <a:cubicBezTo>
                  <a:pt x="235062" y="124648"/>
                  <a:pt x="228634" y="132064"/>
                  <a:pt x="219972" y="136446"/>
                </a:cubicBezTo>
                <a:cubicBezTo>
                  <a:pt x="211311" y="140828"/>
                  <a:pt x="200290" y="142954"/>
                  <a:pt x="186909" y="142824"/>
                </a:cubicBezTo>
                <a:cubicBezTo>
                  <a:pt x="173284" y="142776"/>
                  <a:pt x="162174" y="140605"/>
                  <a:pt x="153579" y="136312"/>
                </a:cubicBezTo>
                <a:cubicBezTo>
                  <a:pt x="144984" y="132019"/>
                  <a:pt x="138645" y="124692"/>
                  <a:pt x="134562" y="114332"/>
                </a:cubicBezTo>
                <a:cubicBezTo>
                  <a:pt x="130479" y="103971"/>
                  <a:pt x="128392" y="89666"/>
                  <a:pt x="128302" y="71415"/>
                </a:cubicBezTo>
                <a:cubicBezTo>
                  <a:pt x="128273" y="53343"/>
                  <a:pt x="130330" y="39082"/>
                  <a:pt x="134473" y="28632"/>
                </a:cubicBezTo>
                <a:cubicBezTo>
                  <a:pt x="138615" y="18183"/>
                  <a:pt x="145014" y="10767"/>
                  <a:pt x="153668" y="6385"/>
                </a:cubicBezTo>
                <a:cubicBezTo>
                  <a:pt x="162322" y="2003"/>
                  <a:pt x="173402" y="-123"/>
                  <a:pt x="186909" y="6"/>
                </a:cubicBezTo>
                <a:close/>
              </a:path>
            </a:pathLst>
          </a:custGeom>
          <a:solidFill>
            <a:schemeClr val="bg1"/>
          </a:solidFill>
          <a:ln cap="sq">
            <a:noFill/>
          </a:ln>
          <a:effectLst/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121920" y="68580"/>
            <a:ext cx="11948160" cy="672084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4" name="标题 1"/>
            <p:cNvCxnSpPr/>
            <p:nvPr/>
          </p:nvCxnSpPr>
          <p:spPr>
            <a:xfrm>
              <a:off x="0" y="391886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5" name="标题 1"/>
            <p:cNvCxnSpPr/>
            <p:nvPr/>
          </p:nvCxnSpPr>
          <p:spPr>
            <a:xfrm>
              <a:off x="0" y="740229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6" name="标题 1"/>
            <p:cNvCxnSpPr/>
            <p:nvPr/>
          </p:nvCxnSpPr>
          <p:spPr>
            <a:xfrm>
              <a:off x="0" y="1088572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7" name="标题 1"/>
            <p:cNvCxnSpPr/>
            <p:nvPr/>
          </p:nvCxnSpPr>
          <p:spPr>
            <a:xfrm>
              <a:off x="0" y="1436915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8" name="标题 1"/>
            <p:cNvCxnSpPr/>
            <p:nvPr/>
          </p:nvCxnSpPr>
          <p:spPr>
            <a:xfrm>
              <a:off x="0" y="1785258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9" name="标题 1"/>
            <p:cNvCxnSpPr/>
            <p:nvPr/>
          </p:nvCxnSpPr>
          <p:spPr>
            <a:xfrm>
              <a:off x="0" y="2133601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10" name="标题 1"/>
            <p:cNvCxnSpPr/>
            <p:nvPr/>
          </p:nvCxnSpPr>
          <p:spPr>
            <a:xfrm>
              <a:off x="0" y="2481944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11" name="标题 1"/>
            <p:cNvCxnSpPr/>
            <p:nvPr/>
          </p:nvCxnSpPr>
          <p:spPr>
            <a:xfrm>
              <a:off x="0" y="2830287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12" name="标题 1"/>
            <p:cNvCxnSpPr/>
            <p:nvPr/>
          </p:nvCxnSpPr>
          <p:spPr>
            <a:xfrm>
              <a:off x="0" y="3178630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13" name="标题 1"/>
            <p:cNvCxnSpPr/>
            <p:nvPr/>
          </p:nvCxnSpPr>
          <p:spPr>
            <a:xfrm>
              <a:off x="0" y="3526973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14" name="标题 1"/>
            <p:cNvCxnSpPr/>
            <p:nvPr/>
          </p:nvCxnSpPr>
          <p:spPr>
            <a:xfrm>
              <a:off x="0" y="3875316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15" name="标题 1"/>
            <p:cNvCxnSpPr/>
            <p:nvPr/>
          </p:nvCxnSpPr>
          <p:spPr>
            <a:xfrm>
              <a:off x="0" y="4223659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16" name="标题 1"/>
            <p:cNvCxnSpPr/>
            <p:nvPr/>
          </p:nvCxnSpPr>
          <p:spPr>
            <a:xfrm>
              <a:off x="0" y="4572002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17" name="标题 1"/>
            <p:cNvCxnSpPr/>
            <p:nvPr/>
          </p:nvCxnSpPr>
          <p:spPr>
            <a:xfrm>
              <a:off x="0" y="4920345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18" name="标题 1"/>
            <p:cNvCxnSpPr/>
            <p:nvPr/>
          </p:nvCxnSpPr>
          <p:spPr>
            <a:xfrm>
              <a:off x="0" y="5268688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19" name="标题 1"/>
            <p:cNvCxnSpPr/>
            <p:nvPr/>
          </p:nvCxnSpPr>
          <p:spPr>
            <a:xfrm>
              <a:off x="0" y="5617031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20" name="标题 1"/>
            <p:cNvCxnSpPr/>
            <p:nvPr/>
          </p:nvCxnSpPr>
          <p:spPr>
            <a:xfrm>
              <a:off x="0" y="5965374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21" name="标题 1"/>
            <p:cNvCxnSpPr/>
            <p:nvPr/>
          </p:nvCxnSpPr>
          <p:spPr>
            <a:xfrm>
              <a:off x="0" y="6313717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22" name="标题 1"/>
            <p:cNvCxnSpPr/>
            <p:nvPr/>
          </p:nvCxnSpPr>
          <p:spPr>
            <a:xfrm>
              <a:off x="0" y="6662060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23" name="标题 1"/>
            <p:cNvCxnSpPr/>
            <p:nvPr/>
          </p:nvCxnSpPr>
          <p:spPr>
            <a:xfrm rot="5400000">
              <a:off x="3015349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24" name="标题 1"/>
            <p:cNvCxnSpPr/>
            <p:nvPr/>
          </p:nvCxnSpPr>
          <p:spPr>
            <a:xfrm rot="5400000">
              <a:off x="2667007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25" name="标题 1"/>
            <p:cNvCxnSpPr/>
            <p:nvPr/>
          </p:nvCxnSpPr>
          <p:spPr>
            <a:xfrm rot="5400000">
              <a:off x="2318665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26" name="标题 1"/>
            <p:cNvCxnSpPr/>
            <p:nvPr/>
          </p:nvCxnSpPr>
          <p:spPr>
            <a:xfrm rot="5400000">
              <a:off x="1970323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27" name="标题 1"/>
            <p:cNvCxnSpPr/>
            <p:nvPr/>
          </p:nvCxnSpPr>
          <p:spPr>
            <a:xfrm rot="5400000">
              <a:off x="1621981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28" name="标题 1"/>
            <p:cNvCxnSpPr/>
            <p:nvPr/>
          </p:nvCxnSpPr>
          <p:spPr>
            <a:xfrm rot="5400000">
              <a:off x="1273639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29" name="标题 1"/>
            <p:cNvCxnSpPr/>
            <p:nvPr/>
          </p:nvCxnSpPr>
          <p:spPr>
            <a:xfrm rot="5400000">
              <a:off x="925297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30" name="标题 1"/>
            <p:cNvCxnSpPr/>
            <p:nvPr/>
          </p:nvCxnSpPr>
          <p:spPr>
            <a:xfrm rot="5400000">
              <a:off x="576955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31" name="标题 1"/>
            <p:cNvCxnSpPr/>
            <p:nvPr/>
          </p:nvCxnSpPr>
          <p:spPr>
            <a:xfrm rot="5400000">
              <a:off x="228613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32" name="标题 1"/>
            <p:cNvCxnSpPr/>
            <p:nvPr/>
          </p:nvCxnSpPr>
          <p:spPr>
            <a:xfrm rot="5400000">
              <a:off x="-119729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33" name="标题 1"/>
            <p:cNvCxnSpPr/>
            <p:nvPr/>
          </p:nvCxnSpPr>
          <p:spPr>
            <a:xfrm rot="5400000">
              <a:off x="-468071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34" name="标题 1"/>
            <p:cNvCxnSpPr/>
            <p:nvPr/>
          </p:nvCxnSpPr>
          <p:spPr>
            <a:xfrm rot="5400000">
              <a:off x="-816413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35" name="标题 1"/>
            <p:cNvCxnSpPr/>
            <p:nvPr/>
          </p:nvCxnSpPr>
          <p:spPr>
            <a:xfrm rot="5400000">
              <a:off x="-1164755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36" name="标题 1"/>
            <p:cNvCxnSpPr/>
            <p:nvPr/>
          </p:nvCxnSpPr>
          <p:spPr>
            <a:xfrm rot="5400000">
              <a:off x="-1513097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37" name="标题 1"/>
            <p:cNvCxnSpPr/>
            <p:nvPr/>
          </p:nvCxnSpPr>
          <p:spPr>
            <a:xfrm rot="5400000">
              <a:off x="-1861439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38" name="标题 1"/>
            <p:cNvCxnSpPr/>
            <p:nvPr/>
          </p:nvCxnSpPr>
          <p:spPr>
            <a:xfrm rot="5400000">
              <a:off x="-2209781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39" name="标题 1"/>
            <p:cNvCxnSpPr/>
            <p:nvPr/>
          </p:nvCxnSpPr>
          <p:spPr>
            <a:xfrm rot="5400000">
              <a:off x="-2558123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40" name="标题 1"/>
            <p:cNvCxnSpPr/>
            <p:nvPr/>
          </p:nvCxnSpPr>
          <p:spPr>
            <a:xfrm rot="5400000">
              <a:off x="-2906465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41" name="标题 1"/>
            <p:cNvCxnSpPr/>
            <p:nvPr/>
          </p:nvCxnSpPr>
          <p:spPr>
            <a:xfrm rot="5400000">
              <a:off x="-3254807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42" name="标题 1"/>
            <p:cNvCxnSpPr/>
            <p:nvPr/>
          </p:nvCxnSpPr>
          <p:spPr>
            <a:xfrm rot="5400000">
              <a:off x="3363691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43" name="标题 1"/>
            <p:cNvCxnSpPr/>
            <p:nvPr/>
          </p:nvCxnSpPr>
          <p:spPr>
            <a:xfrm rot="5400000">
              <a:off x="3712033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44" name="标题 1"/>
            <p:cNvCxnSpPr/>
            <p:nvPr/>
          </p:nvCxnSpPr>
          <p:spPr>
            <a:xfrm rot="5400000">
              <a:off x="4060375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45" name="标题 1"/>
            <p:cNvCxnSpPr/>
            <p:nvPr/>
          </p:nvCxnSpPr>
          <p:spPr>
            <a:xfrm rot="5400000">
              <a:off x="4408717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46" name="标题 1"/>
            <p:cNvCxnSpPr/>
            <p:nvPr/>
          </p:nvCxnSpPr>
          <p:spPr>
            <a:xfrm rot="5400000">
              <a:off x="4757059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47" name="标题 1"/>
            <p:cNvCxnSpPr/>
            <p:nvPr/>
          </p:nvCxnSpPr>
          <p:spPr>
            <a:xfrm rot="5400000">
              <a:off x="5105401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48" name="标题 1"/>
            <p:cNvCxnSpPr/>
            <p:nvPr/>
          </p:nvCxnSpPr>
          <p:spPr>
            <a:xfrm rot="5400000">
              <a:off x="5453743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49" name="标题 1"/>
            <p:cNvCxnSpPr/>
            <p:nvPr/>
          </p:nvCxnSpPr>
          <p:spPr>
            <a:xfrm rot="5400000">
              <a:off x="5802085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50" name="标题 1"/>
            <p:cNvCxnSpPr/>
            <p:nvPr/>
          </p:nvCxnSpPr>
          <p:spPr>
            <a:xfrm rot="5400000">
              <a:off x="6150427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51" name="标题 1"/>
            <p:cNvCxnSpPr/>
            <p:nvPr/>
          </p:nvCxnSpPr>
          <p:spPr>
            <a:xfrm rot="5400000">
              <a:off x="6498769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52" name="标题 1"/>
            <p:cNvCxnSpPr/>
            <p:nvPr/>
          </p:nvCxnSpPr>
          <p:spPr>
            <a:xfrm rot="5400000">
              <a:off x="6847111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53" name="标题 1"/>
            <p:cNvCxnSpPr/>
            <p:nvPr/>
          </p:nvCxnSpPr>
          <p:spPr>
            <a:xfrm rot="5400000">
              <a:off x="7195453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54" name="标题 1"/>
            <p:cNvCxnSpPr/>
            <p:nvPr/>
          </p:nvCxnSpPr>
          <p:spPr>
            <a:xfrm rot="5400000">
              <a:off x="7543795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55" name="标题 1"/>
            <p:cNvCxnSpPr/>
            <p:nvPr/>
          </p:nvCxnSpPr>
          <p:spPr>
            <a:xfrm rot="5400000">
              <a:off x="7892137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56" name="标题 1"/>
            <p:cNvCxnSpPr/>
            <p:nvPr/>
          </p:nvCxnSpPr>
          <p:spPr>
            <a:xfrm rot="5400000">
              <a:off x="8240479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57" name="标题 1"/>
            <p:cNvCxnSpPr/>
            <p:nvPr/>
          </p:nvCxnSpPr>
          <p:spPr>
            <a:xfrm rot="5400000">
              <a:off x="8588807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</p:grpSp>
      <p:sp>
        <p:nvSpPr>
          <p:cNvPr id="58" name="标题 1"/>
          <p:cNvSpPr txBox="1"/>
          <p:nvPr/>
        </p:nvSpPr>
        <p:spPr>
          <a:xfrm rot="21211335">
            <a:off x="-4714086" y="101752"/>
            <a:ext cx="1524635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ctr"/>
            <a:endParaRPr kumimoji="1" lang="zh-CN" altLang="en-US"/>
          </a:p>
        </p:txBody>
      </p:sp>
      <p:sp>
        <p:nvSpPr>
          <p:cNvPr id="59" name="标题 1"/>
          <p:cNvSpPr txBox="1"/>
          <p:nvPr/>
        </p:nvSpPr>
        <p:spPr>
          <a:xfrm>
            <a:off x="1065666" y="3762552"/>
            <a:ext cx="533466" cy="533466"/>
          </a:xfrm>
          <a:prstGeom prst="ellipse">
            <a:avLst/>
          </a:prstGeom>
          <a:solidFill>
            <a:schemeClr val="accent2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标题 1"/>
          <p:cNvSpPr txBox="1"/>
          <p:nvPr/>
        </p:nvSpPr>
        <p:spPr>
          <a:xfrm>
            <a:off x="10149239" y="2116310"/>
            <a:ext cx="550239" cy="550239"/>
          </a:xfrm>
          <a:prstGeom prst="ellipse">
            <a:avLst/>
          </a:prstGeom>
          <a:solidFill>
            <a:schemeClr val="accent2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标题 1"/>
          <p:cNvSpPr txBox="1"/>
          <p:nvPr/>
        </p:nvSpPr>
        <p:spPr>
          <a:xfrm>
            <a:off x="4327813" y="4219964"/>
            <a:ext cx="7457318" cy="75811"/>
          </a:xfrm>
          <a:prstGeom prst="rect">
            <a:avLst/>
          </a:prstGeom>
          <a:gradFill>
            <a:gsLst>
              <a:gs pos="30000">
                <a:schemeClr val="bg1"/>
              </a:gs>
              <a:gs pos="85000">
                <a:schemeClr val="bg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标题 1"/>
          <p:cNvSpPr txBox="1"/>
          <p:nvPr/>
        </p:nvSpPr>
        <p:spPr>
          <a:xfrm rot="21211335">
            <a:off x="1085375" y="6272257"/>
            <a:ext cx="1524635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ctr"/>
            <a:endParaRPr kumimoji="1" lang="zh-CN" altLang="en-US"/>
          </a:p>
        </p:txBody>
      </p:sp>
      <p:sp>
        <p:nvSpPr>
          <p:cNvPr id="63" name="标题 1"/>
          <p:cNvSpPr txBox="1"/>
          <p:nvPr/>
        </p:nvSpPr>
        <p:spPr>
          <a:xfrm rot="21208440">
            <a:off x="5290815" y="6316983"/>
            <a:ext cx="6907745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rgbClr val="BBCFFF">
                    <a:alpha val="100000"/>
                  </a:srgbClr>
                </a:solidFill>
                <a:latin typeface="OPPOSans R" panose="00020600040101010101" charset="-122"/>
                <a:ea typeface="OPPOSans R" panose="00020600040101010101" charset="-122"/>
                <a:cs typeface="OPPOSans R" panose="00020600040101010101" charset="-122"/>
              </a:rPr>
              <a:t>POWERPOINT DESIGN</a:t>
            </a:r>
            <a:endParaRPr kumimoji="1" lang="zh-CN" altLang="en-US"/>
          </a:p>
        </p:txBody>
      </p:sp>
      <p:sp>
        <p:nvSpPr>
          <p:cNvPr id="64" name="标题 1"/>
          <p:cNvSpPr txBox="1"/>
          <p:nvPr/>
        </p:nvSpPr>
        <p:spPr>
          <a:xfrm rot="452094">
            <a:off x="-1353019" y="6794823"/>
            <a:ext cx="1524635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ctr"/>
            <a:endParaRPr kumimoji="1" lang="zh-CN" altLang="en-US"/>
          </a:p>
        </p:txBody>
      </p:sp>
      <p:sp>
        <p:nvSpPr>
          <p:cNvPr id="65" name="标题 1"/>
          <p:cNvSpPr txBox="1"/>
          <p:nvPr/>
        </p:nvSpPr>
        <p:spPr>
          <a:xfrm rot="453084">
            <a:off x="-1209385" y="6363535"/>
            <a:ext cx="7730222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2400">
                <a:ln w="12700">
                  <a:noFill/>
                </a:ln>
                <a:solidFill>
                  <a:srgbClr val="BBCFFF">
                    <a:alpha val="100000"/>
                  </a:srgbClr>
                </a:solidFill>
                <a:latin typeface="OPPOSans R" panose="00020600040101010101" charset="-122"/>
                <a:ea typeface="OPPOSans R" panose="00020600040101010101" charset="-122"/>
                <a:cs typeface="OPPOSans R" panose="00020600040101010101" charset="-122"/>
              </a:rPr>
              <a:t>POWERPOINT DESIGN</a:t>
            </a:r>
            <a:endParaRPr kumimoji="1" lang="zh-CN" altLang="en-US"/>
          </a:p>
        </p:txBody>
      </p:sp>
      <p:sp>
        <p:nvSpPr>
          <p:cNvPr id="66" name="标题 1"/>
          <p:cNvSpPr txBox="1"/>
          <p:nvPr/>
        </p:nvSpPr>
        <p:spPr>
          <a:xfrm rot="21206173">
            <a:off x="-5384469" y="140201"/>
            <a:ext cx="15856774" cy="38841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2000">
                <a:ln w="12700">
                  <a:noFill/>
                </a:ln>
                <a:solidFill>
                  <a:srgbClr val="BBCFFF">
                    <a:alpha val="100000"/>
                  </a:srgbClr>
                </a:solidFill>
                <a:latin typeface="OPPOSans R" panose="00020600040101010101" charset="-122"/>
                <a:ea typeface="OPPOSans R" panose="00020600040101010101" charset="-122"/>
                <a:cs typeface="OPPOSans R" panose="00020600040101010101" charset="-122"/>
              </a:rPr>
              <a:t>POWERPOINT DESIGN</a:t>
            </a:r>
            <a:endParaRPr kumimoji="1" lang="zh-CN" altLang="en-US"/>
          </a:p>
        </p:txBody>
      </p:sp>
      <p:sp>
        <p:nvSpPr>
          <p:cNvPr id="67" name="标题 1"/>
          <p:cNvSpPr txBox="1"/>
          <p:nvPr/>
        </p:nvSpPr>
        <p:spPr>
          <a:xfrm>
            <a:off x="10885648" y="533210"/>
            <a:ext cx="638696" cy="464207"/>
          </a:xfrm>
          <a:custGeom>
            <a:avLst/>
            <a:gdLst/>
            <a:ahLst/>
            <a:cxnLst/>
            <a:rect l="l" t="t" r="r" b="b"/>
            <a:pathLst>
              <a:path w="537267" h="390488">
                <a:moveTo>
                  <a:pt x="474259" y="272460"/>
                </a:moveTo>
                <a:cubicBezTo>
                  <a:pt x="461854" y="272289"/>
                  <a:pt x="453511" y="275831"/>
                  <a:pt x="449231" y="283086"/>
                </a:cubicBezTo>
                <a:cubicBezTo>
                  <a:pt x="444952" y="290341"/>
                  <a:pt x="442960" y="302334"/>
                  <a:pt x="443255" y="319065"/>
                </a:cubicBezTo>
                <a:cubicBezTo>
                  <a:pt x="442960" y="335947"/>
                  <a:pt x="444952" y="347890"/>
                  <a:pt x="449231" y="354895"/>
                </a:cubicBezTo>
                <a:cubicBezTo>
                  <a:pt x="453511" y="361900"/>
                  <a:pt x="461854" y="365292"/>
                  <a:pt x="474259" y="365071"/>
                </a:cubicBezTo>
                <a:cubicBezTo>
                  <a:pt x="486761" y="365292"/>
                  <a:pt x="495162" y="361900"/>
                  <a:pt x="499462" y="354895"/>
                </a:cubicBezTo>
                <a:cubicBezTo>
                  <a:pt x="503763" y="347890"/>
                  <a:pt x="505763" y="335947"/>
                  <a:pt x="505463" y="319065"/>
                </a:cubicBezTo>
                <a:cubicBezTo>
                  <a:pt x="505763" y="302334"/>
                  <a:pt x="503763" y="290341"/>
                  <a:pt x="499462" y="283086"/>
                </a:cubicBezTo>
                <a:cubicBezTo>
                  <a:pt x="495162" y="275831"/>
                  <a:pt x="486761" y="272289"/>
                  <a:pt x="474259" y="272460"/>
                </a:cubicBezTo>
                <a:close/>
                <a:moveTo>
                  <a:pt x="178984" y="272460"/>
                </a:moveTo>
                <a:cubicBezTo>
                  <a:pt x="166579" y="272289"/>
                  <a:pt x="158236" y="275831"/>
                  <a:pt x="153956" y="283086"/>
                </a:cubicBezTo>
                <a:cubicBezTo>
                  <a:pt x="149677" y="290341"/>
                  <a:pt x="147685" y="302334"/>
                  <a:pt x="147980" y="319065"/>
                </a:cubicBezTo>
                <a:cubicBezTo>
                  <a:pt x="147685" y="335947"/>
                  <a:pt x="149677" y="347890"/>
                  <a:pt x="153956" y="354895"/>
                </a:cubicBezTo>
                <a:cubicBezTo>
                  <a:pt x="158236" y="361900"/>
                  <a:pt x="166579" y="365292"/>
                  <a:pt x="178984" y="365071"/>
                </a:cubicBezTo>
                <a:cubicBezTo>
                  <a:pt x="191486" y="365292"/>
                  <a:pt x="199887" y="361900"/>
                  <a:pt x="204188" y="354895"/>
                </a:cubicBezTo>
                <a:cubicBezTo>
                  <a:pt x="208488" y="347890"/>
                  <a:pt x="210488" y="335947"/>
                  <a:pt x="210188" y="319065"/>
                </a:cubicBezTo>
                <a:cubicBezTo>
                  <a:pt x="210488" y="302334"/>
                  <a:pt x="208488" y="290341"/>
                  <a:pt x="204188" y="283086"/>
                </a:cubicBezTo>
                <a:cubicBezTo>
                  <a:pt x="199887" y="275831"/>
                  <a:pt x="191486" y="272289"/>
                  <a:pt x="178984" y="272460"/>
                </a:cubicBezTo>
                <a:close/>
                <a:moveTo>
                  <a:pt x="15002" y="249657"/>
                </a:moveTo>
                <a:lnTo>
                  <a:pt x="45406" y="249657"/>
                </a:lnTo>
                <a:lnTo>
                  <a:pt x="45406" y="362071"/>
                </a:lnTo>
                <a:lnTo>
                  <a:pt x="100613" y="362071"/>
                </a:lnTo>
                <a:lnTo>
                  <a:pt x="100613" y="388474"/>
                </a:lnTo>
                <a:lnTo>
                  <a:pt x="15002" y="388474"/>
                </a:lnTo>
                <a:close/>
                <a:moveTo>
                  <a:pt x="474259" y="247656"/>
                </a:moveTo>
                <a:cubicBezTo>
                  <a:pt x="487883" y="247490"/>
                  <a:pt x="499374" y="249468"/>
                  <a:pt x="508730" y="253591"/>
                </a:cubicBezTo>
                <a:cubicBezTo>
                  <a:pt x="518087" y="257713"/>
                  <a:pt x="525177" y="264981"/>
                  <a:pt x="530000" y="275393"/>
                </a:cubicBezTo>
                <a:cubicBezTo>
                  <a:pt x="534822" y="285806"/>
                  <a:pt x="537245" y="300363"/>
                  <a:pt x="537267" y="319065"/>
                </a:cubicBezTo>
                <a:cubicBezTo>
                  <a:pt x="537245" y="337768"/>
                  <a:pt x="534822" y="352325"/>
                  <a:pt x="530000" y="362737"/>
                </a:cubicBezTo>
                <a:cubicBezTo>
                  <a:pt x="525177" y="373150"/>
                  <a:pt x="518087" y="380417"/>
                  <a:pt x="508730" y="384540"/>
                </a:cubicBezTo>
                <a:cubicBezTo>
                  <a:pt x="499374" y="388663"/>
                  <a:pt x="487883" y="390641"/>
                  <a:pt x="474259" y="390474"/>
                </a:cubicBezTo>
                <a:cubicBezTo>
                  <a:pt x="460824" y="390641"/>
                  <a:pt x="449423" y="388663"/>
                  <a:pt x="440055" y="384540"/>
                </a:cubicBezTo>
                <a:cubicBezTo>
                  <a:pt x="430687" y="380417"/>
                  <a:pt x="423553" y="373150"/>
                  <a:pt x="418652" y="362737"/>
                </a:cubicBezTo>
                <a:cubicBezTo>
                  <a:pt x="413752" y="352325"/>
                  <a:pt x="411285" y="337768"/>
                  <a:pt x="411251" y="319065"/>
                </a:cubicBezTo>
                <a:cubicBezTo>
                  <a:pt x="411285" y="300363"/>
                  <a:pt x="413752" y="285806"/>
                  <a:pt x="418652" y="275393"/>
                </a:cubicBezTo>
                <a:cubicBezTo>
                  <a:pt x="423553" y="264981"/>
                  <a:pt x="430687" y="257713"/>
                  <a:pt x="440055" y="253591"/>
                </a:cubicBezTo>
                <a:cubicBezTo>
                  <a:pt x="449423" y="249468"/>
                  <a:pt x="460824" y="247490"/>
                  <a:pt x="474259" y="247656"/>
                </a:cubicBezTo>
                <a:close/>
                <a:moveTo>
                  <a:pt x="337785" y="247656"/>
                </a:moveTo>
                <a:cubicBezTo>
                  <a:pt x="344682" y="247665"/>
                  <a:pt x="351541" y="248098"/>
                  <a:pt x="358363" y="248957"/>
                </a:cubicBezTo>
                <a:cubicBezTo>
                  <a:pt x="365184" y="249815"/>
                  <a:pt x="370793" y="251049"/>
                  <a:pt x="375190" y="252657"/>
                </a:cubicBezTo>
                <a:lnTo>
                  <a:pt x="375190" y="279260"/>
                </a:lnTo>
                <a:cubicBezTo>
                  <a:pt x="369931" y="277364"/>
                  <a:pt x="364297" y="275956"/>
                  <a:pt x="358288" y="275035"/>
                </a:cubicBezTo>
                <a:cubicBezTo>
                  <a:pt x="352279" y="274114"/>
                  <a:pt x="346245" y="273656"/>
                  <a:pt x="340185" y="273660"/>
                </a:cubicBezTo>
                <a:cubicBezTo>
                  <a:pt x="326938" y="273351"/>
                  <a:pt x="317178" y="276518"/>
                  <a:pt x="310907" y="283161"/>
                </a:cubicBezTo>
                <a:cubicBezTo>
                  <a:pt x="304635" y="289803"/>
                  <a:pt x="301526" y="301772"/>
                  <a:pt x="301581" y="319065"/>
                </a:cubicBezTo>
                <a:cubicBezTo>
                  <a:pt x="301536" y="331218"/>
                  <a:pt x="302736" y="340629"/>
                  <a:pt x="305181" y="347299"/>
                </a:cubicBezTo>
                <a:cubicBezTo>
                  <a:pt x="307626" y="353969"/>
                  <a:pt x="311582" y="358594"/>
                  <a:pt x="317049" y="361174"/>
                </a:cubicBezTo>
                <a:cubicBezTo>
                  <a:pt x="322517" y="363755"/>
                  <a:pt x="329762" y="364987"/>
                  <a:pt x="338785" y="364871"/>
                </a:cubicBezTo>
                <a:cubicBezTo>
                  <a:pt x="341565" y="364884"/>
                  <a:pt x="344157" y="364809"/>
                  <a:pt x="346561" y="364646"/>
                </a:cubicBezTo>
                <a:cubicBezTo>
                  <a:pt x="348966" y="364484"/>
                  <a:pt x="351308" y="364159"/>
                  <a:pt x="353587" y="363671"/>
                </a:cubicBezTo>
                <a:lnTo>
                  <a:pt x="353587" y="333667"/>
                </a:lnTo>
                <a:lnTo>
                  <a:pt x="329984" y="333667"/>
                </a:lnTo>
                <a:lnTo>
                  <a:pt x="329984" y="308264"/>
                </a:lnTo>
                <a:lnTo>
                  <a:pt x="381791" y="308264"/>
                </a:lnTo>
                <a:lnTo>
                  <a:pt x="381791" y="384274"/>
                </a:lnTo>
                <a:cubicBezTo>
                  <a:pt x="376452" y="386020"/>
                  <a:pt x="369827" y="387478"/>
                  <a:pt x="361913" y="388649"/>
                </a:cubicBezTo>
                <a:cubicBezTo>
                  <a:pt x="354000" y="389820"/>
                  <a:pt x="345624" y="390428"/>
                  <a:pt x="336785" y="390474"/>
                </a:cubicBezTo>
                <a:cubicBezTo>
                  <a:pt x="322528" y="390671"/>
                  <a:pt x="310304" y="388811"/>
                  <a:pt x="300114" y="384896"/>
                </a:cubicBezTo>
                <a:cubicBezTo>
                  <a:pt x="289924" y="380981"/>
                  <a:pt x="282100" y="373831"/>
                  <a:pt x="276644" y="363449"/>
                </a:cubicBezTo>
                <a:cubicBezTo>
                  <a:pt x="271188" y="353066"/>
                  <a:pt x="268432" y="338271"/>
                  <a:pt x="268376" y="319065"/>
                </a:cubicBezTo>
                <a:cubicBezTo>
                  <a:pt x="268437" y="301308"/>
                  <a:pt x="271250" y="287195"/>
                  <a:pt x="276815" y="276727"/>
                </a:cubicBezTo>
                <a:cubicBezTo>
                  <a:pt x="282379" y="266259"/>
                  <a:pt x="290334" y="258769"/>
                  <a:pt x="300677" y="254257"/>
                </a:cubicBezTo>
                <a:cubicBezTo>
                  <a:pt x="311020" y="249746"/>
                  <a:pt x="323390" y="247545"/>
                  <a:pt x="337785" y="247656"/>
                </a:cubicBezTo>
                <a:close/>
                <a:moveTo>
                  <a:pt x="178984" y="247656"/>
                </a:moveTo>
                <a:cubicBezTo>
                  <a:pt x="192608" y="247490"/>
                  <a:pt x="204099" y="249468"/>
                  <a:pt x="213455" y="253591"/>
                </a:cubicBezTo>
                <a:cubicBezTo>
                  <a:pt x="222812" y="257713"/>
                  <a:pt x="229902" y="264981"/>
                  <a:pt x="234725" y="275393"/>
                </a:cubicBezTo>
                <a:cubicBezTo>
                  <a:pt x="239547" y="285806"/>
                  <a:pt x="241970" y="300363"/>
                  <a:pt x="241992" y="319065"/>
                </a:cubicBezTo>
                <a:cubicBezTo>
                  <a:pt x="241970" y="337768"/>
                  <a:pt x="239547" y="352325"/>
                  <a:pt x="234725" y="362737"/>
                </a:cubicBezTo>
                <a:cubicBezTo>
                  <a:pt x="229902" y="373150"/>
                  <a:pt x="222812" y="380417"/>
                  <a:pt x="213455" y="384540"/>
                </a:cubicBezTo>
                <a:cubicBezTo>
                  <a:pt x="204099" y="388663"/>
                  <a:pt x="192608" y="390641"/>
                  <a:pt x="178984" y="390474"/>
                </a:cubicBezTo>
                <a:cubicBezTo>
                  <a:pt x="165549" y="390641"/>
                  <a:pt x="154148" y="388663"/>
                  <a:pt x="144780" y="384540"/>
                </a:cubicBezTo>
                <a:cubicBezTo>
                  <a:pt x="135412" y="380417"/>
                  <a:pt x="128278" y="373150"/>
                  <a:pt x="123377" y="362737"/>
                </a:cubicBezTo>
                <a:cubicBezTo>
                  <a:pt x="118477" y="352325"/>
                  <a:pt x="116010" y="337768"/>
                  <a:pt x="115976" y="319065"/>
                </a:cubicBezTo>
                <a:cubicBezTo>
                  <a:pt x="116010" y="300363"/>
                  <a:pt x="118477" y="285806"/>
                  <a:pt x="123377" y="275393"/>
                </a:cubicBezTo>
                <a:cubicBezTo>
                  <a:pt x="128278" y="264981"/>
                  <a:pt x="135412" y="257713"/>
                  <a:pt x="144780" y="253591"/>
                </a:cubicBezTo>
                <a:cubicBezTo>
                  <a:pt x="154148" y="249468"/>
                  <a:pt x="165549" y="247490"/>
                  <a:pt x="178984" y="247656"/>
                </a:cubicBezTo>
                <a:close/>
                <a:moveTo>
                  <a:pt x="421729" y="13608"/>
                </a:moveTo>
                <a:lnTo>
                  <a:pt x="421729" y="71215"/>
                </a:lnTo>
                <a:lnTo>
                  <a:pt x="438931" y="71215"/>
                </a:lnTo>
                <a:cubicBezTo>
                  <a:pt x="449042" y="71205"/>
                  <a:pt x="456957" y="70514"/>
                  <a:pt x="462675" y="69141"/>
                </a:cubicBezTo>
                <a:cubicBezTo>
                  <a:pt x="468393" y="67768"/>
                  <a:pt x="472455" y="64973"/>
                  <a:pt x="474862" y="60755"/>
                </a:cubicBezTo>
                <a:cubicBezTo>
                  <a:pt x="477268" y="56537"/>
                  <a:pt x="478560" y="50156"/>
                  <a:pt x="478736" y="41612"/>
                </a:cubicBezTo>
                <a:cubicBezTo>
                  <a:pt x="478678" y="30406"/>
                  <a:pt x="475694" y="22913"/>
                  <a:pt x="469785" y="19134"/>
                </a:cubicBezTo>
                <a:cubicBezTo>
                  <a:pt x="463876" y="15354"/>
                  <a:pt x="453591" y="13512"/>
                  <a:pt x="438931" y="13608"/>
                </a:cubicBezTo>
                <a:close/>
                <a:moveTo>
                  <a:pt x="186909" y="11608"/>
                </a:moveTo>
                <a:cubicBezTo>
                  <a:pt x="175218" y="11787"/>
                  <a:pt x="166130" y="13829"/>
                  <a:pt x="159646" y="17735"/>
                </a:cubicBezTo>
                <a:cubicBezTo>
                  <a:pt x="153163" y="21640"/>
                  <a:pt x="148624" y="27935"/>
                  <a:pt x="146030" y="36618"/>
                </a:cubicBezTo>
                <a:cubicBezTo>
                  <a:pt x="143436" y="45302"/>
                  <a:pt x="142127" y="56901"/>
                  <a:pt x="142104" y="71415"/>
                </a:cubicBezTo>
                <a:cubicBezTo>
                  <a:pt x="141770" y="93160"/>
                  <a:pt x="144837" y="108628"/>
                  <a:pt x="151305" y="117821"/>
                </a:cubicBezTo>
                <a:cubicBezTo>
                  <a:pt x="157772" y="127014"/>
                  <a:pt x="169640" y="131481"/>
                  <a:pt x="186909" y="131223"/>
                </a:cubicBezTo>
                <a:cubicBezTo>
                  <a:pt x="198601" y="131059"/>
                  <a:pt x="207688" y="129076"/>
                  <a:pt x="214172" y="125274"/>
                </a:cubicBezTo>
                <a:cubicBezTo>
                  <a:pt x="220655" y="121472"/>
                  <a:pt x="225194" y="115237"/>
                  <a:pt x="227788" y="106568"/>
                </a:cubicBezTo>
                <a:cubicBezTo>
                  <a:pt x="230382" y="97899"/>
                  <a:pt x="231691" y="86181"/>
                  <a:pt x="231715" y="71415"/>
                </a:cubicBezTo>
                <a:cubicBezTo>
                  <a:pt x="231691" y="56835"/>
                  <a:pt x="230382" y="45191"/>
                  <a:pt x="227788" y="36485"/>
                </a:cubicBezTo>
                <a:cubicBezTo>
                  <a:pt x="225194" y="27779"/>
                  <a:pt x="220655" y="21484"/>
                  <a:pt x="214172" y="17601"/>
                </a:cubicBezTo>
                <a:cubicBezTo>
                  <a:pt x="207688" y="13718"/>
                  <a:pt x="198601" y="11720"/>
                  <a:pt x="186909" y="11608"/>
                </a:cubicBezTo>
                <a:close/>
                <a:moveTo>
                  <a:pt x="408527" y="2007"/>
                </a:moveTo>
                <a:lnTo>
                  <a:pt x="439131" y="2007"/>
                </a:lnTo>
                <a:cubicBezTo>
                  <a:pt x="452492" y="2051"/>
                  <a:pt x="462997" y="3251"/>
                  <a:pt x="470646" y="5607"/>
                </a:cubicBezTo>
                <a:cubicBezTo>
                  <a:pt x="478295" y="7963"/>
                  <a:pt x="483733" y="12008"/>
                  <a:pt x="486959" y="17742"/>
                </a:cubicBezTo>
                <a:cubicBezTo>
                  <a:pt x="490186" y="23476"/>
                  <a:pt x="491845" y="31433"/>
                  <a:pt x="491938" y="41612"/>
                </a:cubicBezTo>
                <a:cubicBezTo>
                  <a:pt x="492009" y="53596"/>
                  <a:pt x="489717" y="62681"/>
                  <a:pt x="485062" y="68865"/>
                </a:cubicBezTo>
                <a:cubicBezTo>
                  <a:pt x="480407" y="75049"/>
                  <a:pt x="472964" y="79033"/>
                  <a:pt x="462734" y="80817"/>
                </a:cubicBezTo>
                <a:lnTo>
                  <a:pt x="505139" y="140824"/>
                </a:lnTo>
                <a:lnTo>
                  <a:pt x="489337" y="140824"/>
                </a:lnTo>
                <a:lnTo>
                  <a:pt x="449132" y="82417"/>
                </a:lnTo>
                <a:cubicBezTo>
                  <a:pt x="448224" y="82513"/>
                  <a:pt x="446990" y="82571"/>
                  <a:pt x="445432" y="82592"/>
                </a:cubicBezTo>
                <a:cubicBezTo>
                  <a:pt x="443873" y="82613"/>
                  <a:pt x="442040" y="82621"/>
                  <a:pt x="439931" y="82617"/>
                </a:cubicBezTo>
                <a:lnTo>
                  <a:pt x="421729" y="82617"/>
                </a:lnTo>
                <a:lnTo>
                  <a:pt x="421729" y="140824"/>
                </a:lnTo>
                <a:lnTo>
                  <a:pt x="408527" y="140824"/>
                </a:lnTo>
                <a:close/>
                <a:moveTo>
                  <a:pt x="274377" y="2007"/>
                </a:moveTo>
                <a:lnTo>
                  <a:pt x="287579" y="2007"/>
                </a:lnTo>
                <a:lnTo>
                  <a:pt x="287579" y="92218"/>
                </a:lnTo>
                <a:cubicBezTo>
                  <a:pt x="287408" y="106961"/>
                  <a:pt x="290150" y="117179"/>
                  <a:pt x="295805" y="122872"/>
                </a:cubicBezTo>
                <a:cubicBezTo>
                  <a:pt x="301460" y="128564"/>
                  <a:pt x="311053" y="131281"/>
                  <a:pt x="324583" y="131023"/>
                </a:cubicBezTo>
                <a:cubicBezTo>
                  <a:pt x="338752" y="131281"/>
                  <a:pt x="348620" y="128564"/>
                  <a:pt x="354187" y="122872"/>
                </a:cubicBezTo>
                <a:cubicBezTo>
                  <a:pt x="359755" y="117179"/>
                  <a:pt x="362422" y="106961"/>
                  <a:pt x="362188" y="92218"/>
                </a:cubicBezTo>
                <a:lnTo>
                  <a:pt x="362188" y="2007"/>
                </a:lnTo>
                <a:lnTo>
                  <a:pt x="375190" y="2007"/>
                </a:lnTo>
                <a:lnTo>
                  <a:pt x="375190" y="96218"/>
                </a:lnTo>
                <a:cubicBezTo>
                  <a:pt x="375223" y="112512"/>
                  <a:pt x="371056" y="124380"/>
                  <a:pt x="362688" y="131823"/>
                </a:cubicBezTo>
                <a:cubicBezTo>
                  <a:pt x="354321" y="139266"/>
                  <a:pt x="341552" y="142933"/>
                  <a:pt x="324383" y="142824"/>
                </a:cubicBezTo>
                <a:cubicBezTo>
                  <a:pt x="307248" y="142970"/>
                  <a:pt x="294613" y="139378"/>
                  <a:pt x="286479" y="132048"/>
                </a:cubicBezTo>
                <a:cubicBezTo>
                  <a:pt x="278344" y="124718"/>
                  <a:pt x="274311" y="112775"/>
                  <a:pt x="274377" y="96218"/>
                </a:cubicBezTo>
                <a:close/>
                <a:moveTo>
                  <a:pt x="0" y="2007"/>
                </a:moveTo>
                <a:lnTo>
                  <a:pt x="15202" y="2007"/>
                </a:lnTo>
                <a:lnTo>
                  <a:pt x="55207" y="67215"/>
                </a:lnTo>
                <a:lnTo>
                  <a:pt x="56407" y="67215"/>
                </a:lnTo>
                <a:lnTo>
                  <a:pt x="95812" y="2007"/>
                </a:lnTo>
                <a:lnTo>
                  <a:pt x="110614" y="2007"/>
                </a:lnTo>
                <a:lnTo>
                  <a:pt x="61808" y="79416"/>
                </a:lnTo>
                <a:lnTo>
                  <a:pt x="61808" y="140824"/>
                </a:lnTo>
                <a:lnTo>
                  <a:pt x="48406" y="140824"/>
                </a:lnTo>
                <a:lnTo>
                  <a:pt x="48406" y="79616"/>
                </a:lnTo>
                <a:close/>
                <a:moveTo>
                  <a:pt x="186909" y="6"/>
                </a:moveTo>
                <a:cubicBezTo>
                  <a:pt x="200290" y="-123"/>
                  <a:pt x="211311" y="2003"/>
                  <a:pt x="219972" y="6385"/>
                </a:cubicBezTo>
                <a:cubicBezTo>
                  <a:pt x="228634" y="10767"/>
                  <a:pt x="235062" y="18183"/>
                  <a:pt x="239256" y="28632"/>
                </a:cubicBezTo>
                <a:cubicBezTo>
                  <a:pt x="243451" y="39082"/>
                  <a:pt x="245537" y="53343"/>
                  <a:pt x="245516" y="71415"/>
                </a:cubicBezTo>
                <a:cubicBezTo>
                  <a:pt x="245537" y="89488"/>
                  <a:pt x="243451" y="103749"/>
                  <a:pt x="239256" y="114198"/>
                </a:cubicBezTo>
                <a:cubicBezTo>
                  <a:pt x="235062" y="124648"/>
                  <a:pt x="228634" y="132064"/>
                  <a:pt x="219972" y="136446"/>
                </a:cubicBezTo>
                <a:cubicBezTo>
                  <a:pt x="211311" y="140828"/>
                  <a:pt x="200290" y="142954"/>
                  <a:pt x="186909" y="142824"/>
                </a:cubicBezTo>
                <a:cubicBezTo>
                  <a:pt x="173284" y="142776"/>
                  <a:pt x="162174" y="140605"/>
                  <a:pt x="153579" y="136312"/>
                </a:cubicBezTo>
                <a:cubicBezTo>
                  <a:pt x="144984" y="132019"/>
                  <a:pt x="138645" y="124692"/>
                  <a:pt x="134562" y="114332"/>
                </a:cubicBezTo>
                <a:cubicBezTo>
                  <a:pt x="130479" y="103971"/>
                  <a:pt x="128392" y="89666"/>
                  <a:pt x="128302" y="71415"/>
                </a:cubicBezTo>
                <a:cubicBezTo>
                  <a:pt x="128273" y="53343"/>
                  <a:pt x="130330" y="39082"/>
                  <a:pt x="134473" y="28632"/>
                </a:cubicBezTo>
                <a:cubicBezTo>
                  <a:pt x="138615" y="18183"/>
                  <a:pt x="145014" y="10767"/>
                  <a:pt x="153668" y="6385"/>
                </a:cubicBezTo>
                <a:cubicBezTo>
                  <a:pt x="162322" y="2003"/>
                  <a:pt x="173402" y="-123"/>
                  <a:pt x="186909" y="6"/>
                </a:cubicBezTo>
                <a:close/>
              </a:path>
            </a:pathLst>
          </a:custGeom>
          <a:solidFill>
            <a:schemeClr val="bg1"/>
          </a:solidFill>
          <a:ln cap="sq">
            <a:noFill/>
          </a:ln>
          <a:effectLst/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68" name="标题 1"/>
          <p:cNvSpPr txBox="1"/>
          <p:nvPr/>
        </p:nvSpPr>
        <p:spPr>
          <a:xfrm>
            <a:off x="365828" y="134068"/>
            <a:ext cx="3749686" cy="58730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16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rPr>
              <a:t>01</a:t>
            </a:r>
            <a:endParaRPr kumimoji="1" lang="zh-CN" altLang="en-US"/>
          </a:p>
        </p:txBody>
      </p:sp>
      <p:sp>
        <p:nvSpPr>
          <p:cNvPr id="69" name="标题 1"/>
          <p:cNvSpPr txBox="1"/>
          <p:nvPr/>
        </p:nvSpPr>
        <p:spPr>
          <a:xfrm>
            <a:off x="4305354" y="1886944"/>
            <a:ext cx="6596678" cy="22656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4800" dirty="0" err="1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rPr>
              <a:t>预制菜</a:t>
            </a:r>
            <a:r>
              <a:rPr kumimoji="1" lang="zh-CN" altLang="en-US" sz="4800" dirty="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H" panose="00020600040101010101" charset="-122"/>
                <a:ea typeface="OPPOSans H" panose="00020600040101010101" charset="-122"/>
              </a:rPr>
              <a:t>是什么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A7A6D-22A7-D766-8784-A63E9A641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9713E-C9AB-E645-93C4-69996E66A793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9A3F83EA-7FAF-2AC7-509B-E44FC4A19C33}"/>
              </a:ext>
            </a:extLst>
          </p:cNvPr>
          <p:cNvSpPr txBox="1"/>
          <p:nvPr/>
        </p:nvSpPr>
        <p:spPr>
          <a:xfrm>
            <a:off x="781050" y="4065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zh-CN" altLang="en-US" sz="28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什么是预制菜</a:t>
            </a:r>
            <a:endParaRPr kumimoji="1" lang="zh-CN" altLang="en-US" dirty="0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5A7E36FF-A17D-0236-918F-AEF92C58F1B8}"/>
              </a:ext>
            </a:extLst>
          </p:cNvPr>
          <p:cNvSpPr txBox="1"/>
          <p:nvPr/>
        </p:nvSpPr>
        <p:spPr>
          <a:xfrm rot="1800000">
            <a:off x="463550" y="139700"/>
            <a:ext cx="190500" cy="57150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9FAFE271-D4E7-DA31-70A2-66CF34361A7B}"/>
              </a:ext>
            </a:extLst>
          </p:cNvPr>
          <p:cNvSpPr txBox="1"/>
          <p:nvPr/>
        </p:nvSpPr>
        <p:spPr>
          <a:xfrm rot="1800000">
            <a:off x="190500" y="139700"/>
            <a:ext cx="190500" cy="57150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pic>
        <p:nvPicPr>
          <p:cNvPr id="1026" name="Picture 2" descr="j.021east.com">
            <a:extLst>
              <a:ext uri="{FF2B5EF4-FFF2-40B4-BE49-F238E27FC236}">
                <a16:creationId xmlns:a16="http://schemas.microsoft.com/office/drawing/2014/main" id="{37C2187B-0AB7-BF28-7C31-A6753EA44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514" y="931771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FE3F53D-F7DE-2EA6-FDEF-CF091340ACE6}"/>
              </a:ext>
            </a:extLst>
          </p:cNvPr>
          <p:cNvSpPr txBox="1"/>
          <p:nvPr/>
        </p:nvSpPr>
        <p:spPr>
          <a:xfrm>
            <a:off x="511114" y="1157782"/>
            <a:ext cx="36322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solidFill>
                  <a:srgbClr val="333333"/>
                </a:solidFill>
                <a:effectLst/>
                <a:latin typeface="PingFangSC-Regular"/>
              </a:rPr>
              <a:t>预制菜又称为预制调理食品，一般指以各类农、畜、禽、水产品为原辅料，配以调味料等辅料，经预选、调制等工艺加工而成的半成品或成品；通常预制菜需要在冷链条件下贮存或运输，供消费者或餐饮环节加工者简单加热或烹饪后食用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41263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>
            <a:off x="781050" y="4065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zh-CN" altLang="en-US" sz="28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预制菜的优点</a:t>
            </a:r>
            <a:endParaRPr kumimoji="1" lang="zh-CN" altLang="en-US" dirty="0"/>
          </a:p>
        </p:txBody>
      </p:sp>
      <p:sp>
        <p:nvSpPr>
          <p:cNvPr id="14" name="标题 1"/>
          <p:cNvSpPr txBox="1"/>
          <p:nvPr/>
        </p:nvSpPr>
        <p:spPr>
          <a:xfrm rot="1800000">
            <a:off x="463550" y="139700"/>
            <a:ext cx="190500" cy="57150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1800000">
            <a:off x="190500" y="139700"/>
            <a:ext cx="190500" cy="57150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pic>
        <p:nvPicPr>
          <p:cNvPr id="4098" name="Picture 2" descr="sohu.com">
            <a:extLst>
              <a:ext uri="{FF2B5EF4-FFF2-40B4-BE49-F238E27FC236}">
                <a16:creationId xmlns:a16="http://schemas.microsoft.com/office/drawing/2014/main" id="{BD44A09E-F927-4611-C8F2-A19DD92D8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246280"/>
            <a:ext cx="57912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7A67D43-FB75-5AED-6F71-81AEB9F39A7D}"/>
              </a:ext>
            </a:extLst>
          </p:cNvPr>
          <p:cNvSpPr txBox="1"/>
          <p:nvPr/>
        </p:nvSpPr>
        <p:spPr>
          <a:xfrm>
            <a:off x="6654800" y="1450224"/>
            <a:ext cx="6096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i="0" dirty="0">
                <a:effectLst/>
                <a:latin typeface="var(--font-fk-grotesk)"/>
              </a:rPr>
              <a:t>1. </a:t>
            </a:r>
            <a:r>
              <a:rPr lang="zh-CN" altLang="en-US" sz="4400" b="1" i="0" dirty="0">
                <a:solidFill>
                  <a:srgbClr val="FF0000"/>
                </a:solidFill>
                <a:effectLst/>
                <a:latin typeface="var(--font-fk-grotesk)"/>
              </a:rPr>
              <a:t>方便快捷</a:t>
            </a:r>
            <a:endParaRPr lang="en-US" altLang="zh-CN" sz="4400" b="1" i="0" dirty="0">
              <a:solidFill>
                <a:srgbClr val="FF0000"/>
              </a:solidFill>
              <a:effectLst/>
              <a:latin typeface="var(--font-fk-grotesk)"/>
            </a:endParaRPr>
          </a:p>
          <a:p>
            <a:r>
              <a:rPr lang="en-US" altLang="zh-CN" sz="4400" b="1" i="0" dirty="0">
                <a:effectLst/>
                <a:latin typeface="var(--font-fk-grotesk)"/>
              </a:rPr>
              <a:t>2. </a:t>
            </a:r>
            <a:r>
              <a:rPr lang="zh-CN" altLang="en-US" sz="4400" b="1" i="0" dirty="0">
                <a:effectLst/>
                <a:latin typeface="var(--font-fk-grotesk)"/>
              </a:rPr>
              <a:t>质量稳定</a:t>
            </a:r>
            <a:r>
              <a:rPr lang="en-US" altLang="zh-CN" sz="4400" b="1" dirty="0">
                <a:latin typeface="var(--font-fk-grotesk)"/>
              </a:rPr>
              <a:t>		</a:t>
            </a:r>
            <a:r>
              <a:rPr lang="zh-CN" altLang="en-US" sz="4400" b="1" i="0" dirty="0">
                <a:effectLst/>
                <a:latin typeface="var(--font-fk-grotesk)"/>
              </a:rPr>
              <a:t>？</a:t>
            </a:r>
          </a:p>
          <a:p>
            <a:r>
              <a:rPr lang="en-US" altLang="zh-CN" sz="4400" b="1" i="0" dirty="0">
                <a:effectLst/>
                <a:latin typeface="var(--font-fk-grotesk)"/>
              </a:rPr>
              <a:t>3. </a:t>
            </a:r>
            <a:r>
              <a:rPr lang="zh-CN" altLang="en-US" sz="4400" b="1" i="0" dirty="0">
                <a:effectLst/>
                <a:latin typeface="var(--font-fk-grotesk)"/>
              </a:rPr>
              <a:t>多样化选择</a:t>
            </a:r>
            <a:r>
              <a:rPr lang="en-US" altLang="zh-CN" sz="4400" b="1" dirty="0">
                <a:latin typeface="var(--font-fk-grotesk)"/>
              </a:rPr>
              <a:t>		</a:t>
            </a:r>
            <a:r>
              <a:rPr lang="zh-CN" altLang="en-US" sz="4400" b="1" i="0" dirty="0">
                <a:effectLst/>
                <a:latin typeface="var(--font-fk-grotesk)"/>
              </a:rPr>
              <a:t>？</a:t>
            </a:r>
          </a:p>
          <a:p>
            <a:r>
              <a:rPr lang="en-US" altLang="zh-CN" sz="4400" b="1" i="0" dirty="0">
                <a:effectLst/>
                <a:latin typeface="var(--font-fk-grotesk)"/>
              </a:rPr>
              <a:t>4. </a:t>
            </a:r>
            <a:r>
              <a:rPr lang="zh-CN" altLang="en-US" sz="4400" b="1" i="0" dirty="0">
                <a:solidFill>
                  <a:srgbClr val="FF0000"/>
                </a:solidFill>
                <a:effectLst/>
                <a:latin typeface="var(--font-fk-grotesk)"/>
              </a:rPr>
              <a:t>降低成本</a:t>
            </a:r>
          </a:p>
          <a:p>
            <a:r>
              <a:rPr lang="en-US" altLang="zh-CN" sz="4400" b="1" i="0" dirty="0">
                <a:effectLst/>
                <a:latin typeface="var(--font-fk-grotesk)"/>
              </a:rPr>
              <a:t>5. </a:t>
            </a:r>
            <a:r>
              <a:rPr lang="zh-CN" altLang="en-US" sz="4400" b="1" i="0" dirty="0">
                <a:effectLst/>
                <a:latin typeface="var(--font-fk-grotesk)"/>
              </a:rPr>
              <a:t>减少食物浪费</a:t>
            </a:r>
            <a:r>
              <a:rPr lang="en-US" altLang="zh-CN" sz="4400" b="1" dirty="0">
                <a:latin typeface="var(--font-fk-grotesk)"/>
              </a:rPr>
              <a:t>	</a:t>
            </a:r>
            <a:r>
              <a:rPr lang="zh-CN" altLang="en-US" sz="4400" b="1" i="0" dirty="0">
                <a:effectLst/>
                <a:latin typeface="var(--font-fk-grotesk)"/>
              </a:rPr>
              <a:t>？</a:t>
            </a:r>
          </a:p>
          <a:p>
            <a:r>
              <a:rPr lang="en-US" altLang="zh-CN" sz="4400" b="1" i="0" dirty="0">
                <a:effectLst/>
                <a:latin typeface="var(--font-fk-grotesk)"/>
              </a:rPr>
              <a:t>6. </a:t>
            </a:r>
            <a:r>
              <a:rPr lang="zh-CN" altLang="en-US" sz="4400" b="1" i="0" dirty="0">
                <a:effectLst/>
                <a:latin typeface="var(--font-fk-grotesk)"/>
              </a:rPr>
              <a:t>食品安全保障</a:t>
            </a:r>
            <a:r>
              <a:rPr lang="en-US" altLang="zh-CN" sz="4400" b="1" dirty="0">
                <a:latin typeface="var(--font-fk-grotesk)"/>
              </a:rPr>
              <a:t>	</a:t>
            </a:r>
            <a:r>
              <a:rPr lang="zh-CN" altLang="en-US" sz="4400" b="1" i="0" dirty="0">
                <a:effectLst/>
                <a:latin typeface="var(--font-fk-grotesk)"/>
              </a:rPr>
              <a:t>？</a:t>
            </a:r>
          </a:p>
          <a:p>
            <a:endParaRPr lang="zh-CN" altLang="en-US" sz="4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标题 1"/>
          <p:cNvSpPr txBox="1"/>
          <p:nvPr/>
        </p:nvSpPr>
        <p:spPr>
          <a:xfrm>
            <a:off x="781050" y="4065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zh-CN" altLang="en-US" sz="28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预制菜的缺陷</a:t>
            </a:r>
            <a:endParaRPr kumimoji="1" lang="zh-CN" altLang="en-US" dirty="0"/>
          </a:p>
        </p:txBody>
      </p:sp>
      <p:sp>
        <p:nvSpPr>
          <p:cNvPr id="18" name="标题 1"/>
          <p:cNvSpPr txBox="1"/>
          <p:nvPr/>
        </p:nvSpPr>
        <p:spPr>
          <a:xfrm rot="1800000">
            <a:off x="463550" y="139700"/>
            <a:ext cx="190500" cy="57150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rot="1800000">
            <a:off x="190500" y="139700"/>
            <a:ext cx="190500" cy="57150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75406C9-3625-32E1-050C-33292CE62ECF}"/>
              </a:ext>
            </a:extLst>
          </p:cNvPr>
          <p:cNvSpPr txBox="1"/>
          <p:nvPr/>
        </p:nvSpPr>
        <p:spPr>
          <a:xfrm>
            <a:off x="5912928" y="757594"/>
            <a:ext cx="60960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0" dirty="0">
                <a:effectLst/>
                <a:latin typeface="var(--font-fk-grotesk)"/>
              </a:rPr>
              <a:t>1. </a:t>
            </a:r>
            <a:r>
              <a:rPr lang="zh-CN" altLang="en-US" sz="2800" b="1" i="0" dirty="0">
                <a:effectLst/>
                <a:latin typeface="var(--font-fk-grotesk)"/>
              </a:rPr>
              <a:t>营养不均衡</a:t>
            </a:r>
          </a:p>
          <a:p>
            <a:r>
              <a:rPr lang="zh-CN" altLang="en-US" sz="2800" b="1" i="0" dirty="0">
                <a:effectLst/>
                <a:latin typeface="__fkGroteskNeue_598ab8"/>
              </a:rPr>
              <a:t>预制菜在加工过程中，往往会损失部分营养素，尤其是水溶性维生素和矿物质。</a:t>
            </a:r>
            <a:endParaRPr lang="en-US" altLang="zh-CN" sz="2800" b="1" i="0" u="none" strike="noStrike" dirty="0">
              <a:effectLst/>
              <a:latin typeface="var(--font-berkeley-mono)"/>
              <a:hlinkClick r:id="rId2"/>
            </a:endParaRPr>
          </a:p>
          <a:p>
            <a:r>
              <a:rPr lang="en-US" altLang="zh-CN" sz="2800" b="1" i="0" dirty="0">
                <a:effectLst/>
                <a:latin typeface="var(--font-fk-grotesk)"/>
              </a:rPr>
              <a:t>2. </a:t>
            </a:r>
            <a:r>
              <a:rPr lang="zh-CN" altLang="en-US" sz="2800" b="1" i="0" dirty="0">
                <a:effectLst/>
                <a:latin typeface="var(--font-fk-grotesk)"/>
              </a:rPr>
              <a:t>高盐、高油、高糖</a:t>
            </a:r>
          </a:p>
          <a:p>
            <a:r>
              <a:rPr lang="zh-CN" altLang="en-US" sz="2800" b="1" i="0" dirty="0">
                <a:effectLst/>
                <a:latin typeface="__fkGroteskNeue_598ab8"/>
              </a:rPr>
              <a:t>预制菜通常含有较高的盐、油和糖，以增强口感和延长保质期。例如，一些预制菜每</a:t>
            </a:r>
            <a:r>
              <a:rPr lang="en-US" altLang="zh-CN" sz="2800" b="1" i="0" dirty="0">
                <a:effectLst/>
                <a:latin typeface="__fkGroteskNeue_598ab8"/>
              </a:rPr>
              <a:t>100</a:t>
            </a:r>
            <a:r>
              <a:rPr lang="zh-CN" altLang="en-US" sz="2800" b="1" i="0" dirty="0">
                <a:effectLst/>
                <a:latin typeface="__fkGroteskNeue_598ab8"/>
              </a:rPr>
              <a:t>克的钠含量可高达</a:t>
            </a:r>
            <a:r>
              <a:rPr lang="en-US" altLang="zh-CN" sz="2800" b="1" i="0" dirty="0">
                <a:effectLst/>
                <a:latin typeface="__fkGroteskNeue_598ab8"/>
              </a:rPr>
              <a:t>939</a:t>
            </a:r>
            <a:r>
              <a:rPr lang="zh-CN" altLang="en-US" sz="2800" b="1" i="0" dirty="0">
                <a:effectLst/>
                <a:latin typeface="__fkGroteskNeue_598ab8"/>
              </a:rPr>
              <a:t>毫克，远超中国居民膳食指南推荐的每日摄入量。</a:t>
            </a:r>
            <a:endParaRPr lang="en-US" altLang="zh-CN" sz="2800" b="1" i="0" dirty="0">
              <a:effectLst/>
              <a:latin typeface="__fkGroteskNeue_598ab8"/>
            </a:endParaRPr>
          </a:p>
          <a:p>
            <a:r>
              <a:rPr lang="en-US" altLang="zh-CN" sz="2800" b="1" i="0" dirty="0">
                <a:effectLst/>
                <a:latin typeface="var(--font-fk-grotesk)"/>
              </a:rPr>
              <a:t>3. </a:t>
            </a:r>
            <a:r>
              <a:rPr lang="zh-CN" altLang="en-US" sz="2800" b="1" i="0" dirty="0">
                <a:effectLst/>
                <a:latin typeface="var(--font-fk-grotesk)"/>
              </a:rPr>
              <a:t>添加剂风险</a:t>
            </a:r>
          </a:p>
          <a:p>
            <a:r>
              <a:rPr lang="en-US" altLang="zh-CN" sz="2800" b="1" i="0" dirty="0">
                <a:effectLst/>
                <a:latin typeface="var(--font-fk-grotesk)"/>
              </a:rPr>
              <a:t>4. </a:t>
            </a:r>
            <a:r>
              <a:rPr lang="zh-CN" altLang="en-US" sz="2800" b="1" i="0" dirty="0">
                <a:effectLst/>
                <a:latin typeface="var(--font-fk-grotesk)"/>
              </a:rPr>
              <a:t>食品安全隐患</a:t>
            </a:r>
          </a:p>
          <a:p>
            <a:r>
              <a:rPr lang="en-US" altLang="zh-CN" sz="2800" b="1" i="0" dirty="0">
                <a:effectLst/>
                <a:latin typeface="var(--font-fk-grotesk)"/>
              </a:rPr>
              <a:t>5. </a:t>
            </a:r>
            <a:r>
              <a:rPr lang="zh-CN" altLang="en-US" sz="2800" b="1" i="0" dirty="0">
                <a:effectLst/>
                <a:latin typeface="var(--font-fk-grotesk)"/>
              </a:rPr>
              <a:t>口感与新鲜度</a:t>
            </a:r>
          </a:p>
        </p:txBody>
      </p:sp>
      <p:pic>
        <p:nvPicPr>
          <p:cNvPr id="2050" name="Picture 2" descr="sohu.com">
            <a:extLst>
              <a:ext uri="{FF2B5EF4-FFF2-40B4-BE49-F238E27FC236}">
                <a16:creationId xmlns:a16="http://schemas.microsoft.com/office/drawing/2014/main" id="{3C563282-1070-01F3-53BE-02C53E0EE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136414"/>
            <a:ext cx="4697413" cy="493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>
            <a:off x="781050" y="4065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zh-CN" altLang="en-US" sz="28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在世界上的观点</a:t>
            </a:r>
            <a:endParaRPr kumimoji="1" lang="zh-CN" altLang="en-US" dirty="0"/>
          </a:p>
        </p:txBody>
      </p:sp>
      <p:sp>
        <p:nvSpPr>
          <p:cNvPr id="12" name="标题 1"/>
          <p:cNvSpPr txBox="1"/>
          <p:nvPr/>
        </p:nvSpPr>
        <p:spPr>
          <a:xfrm rot="1800000">
            <a:off x="463550" y="139700"/>
            <a:ext cx="190500" cy="57150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1800000">
            <a:off x="190500" y="139700"/>
            <a:ext cx="190500" cy="57150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42C4688-7A17-A0ED-D454-B8E7869A71BD}"/>
              </a:ext>
            </a:extLst>
          </p:cNvPr>
          <p:cNvSpPr txBox="1"/>
          <p:nvPr/>
        </p:nvSpPr>
        <p:spPr>
          <a:xfrm>
            <a:off x="558800" y="874540"/>
            <a:ext cx="10671175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i="0" dirty="0">
                <a:effectLst/>
                <a:latin typeface="var(--font-fk-grotesk)"/>
              </a:rPr>
              <a:t>学生的积极反馈：</a:t>
            </a:r>
          </a:p>
          <a:p>
            <a:r>
              <a:rPr lang="zh-CN" altLang="en-US" sz="2800" b="1" i="0" dirty="0">
                <a:effectLst/>
                <a:latin typeface="__fkGroteskNeue_598ab8"/>
              </a:rPr>
              <a:t>在一些学校，尤其是新加坡的</a:t>
            </a:r>
            <a:r>
              <a:rPr lang="en-US" altLang="zh-CN" sz="2800" b="1" i="0" dirty="0">
                <a:effectLst/>
                <a:latin typeface="__fkGroteskNeue_598ab8"/>
              </a:rPr>
              <a:t>Yusof Ishak Secondary School</a:t>
            </a:r>
            <a:r>
              <a:rPr lang="zh-CN" altLang="en-US" sz="2800" b="1" i="0" dirty="0">
                <a:effectLst/>
                <a:latin typeface="__fkGroteskNeue_598ab8"/>
              </a:rPr>
              <a:t>，学生们对预制菜和自动餐饮系统表示欢迎。通过使用自动售餐机，学生能够快速获取预先包装的餐食，减少排队时间，从而有更多时间与朋友交流。学生们可以在线预订餐食，选择多种健康选项，这种便利性受到许多学生的喜爱</a:t>
            </a:r>
            <a:r>
              <a:rPr lang="zh-CN" altLang="en-US" sz="2800" b="1" dirty="0">
                <a:latin typeface="var(--font-berkeley-mono)"/>
              </a:rPr>
              <a:t>。</a:t>
            </a:r>
            <a:endParaRPr lang="en-US" altLang="zh-CN" sz="2800" b="1" i="0" u="none" strike="noStrike" dirty="0">
              <a:effectLst/>
              <a:latin typeface="var(--font-berkeley-mono)"/>
              <a:hlinkClick r:id="rId2"/>
            </a:endParaRPr>
          </a:p>
          <a:p>
            <a:endParaRPr lang="en-US" altLang="zh-CN" sz="2800" b="1" dirty="0">
              <a:latin typeface="__fkGroteskNeue_598ab8"/>
            </a:endParaRPr>
          </a:p>
          <a:p>
            <a:r>
              <a:rPr lang="zh-CN" altLang="en-US" sz="2800" b="1" i="0" dirty="0">
                <a:effectLst/>
                <a:latin typeface="var(--font-fk-grotesk)"/>
              </a:rPr>
              <a:t>学生的负面体验：</a:t>
            </a:r>
          </a:p>
          <a:p>
            <a:r>
              <a:rPr lang="zh-CN" altLang="en-US" sz="2800" b="1" i="0" dirty="0">
                <a:effectLst/>
                <a:latin typeface="__fkGroteskNeue_598ab8"/>
              </a:rPr>
              <a:t>然而，在中国的一些地区，学生对预制菜的反应则较为消极。例如，在江西赣州，一些家长和学生抱怨学校统一配送的午餐质量差、口感不佳，甚至有学生因食用这些餐食后出现腹泻等健康问题</a:t>
            </a:r>
            <a:r>
              <a:rPr lang="zh-CN" altLang="en-US" sz="2800" b="1" dirty="0">
                <a:latin typeface="var(--font-berkeley-mono)"/>
              </a:rPr>
              <a:t>。</a:t>
            </a:r>
            <a:endParaRPr lang="en-US" altLang="zh-CN" sz="2800" b="1" i="0" u="none" strike="noStrike" dirty="0">
              <a:effectLst/>
              <a:latin typeface="var(--font-berkeley-mono)"/>
              <a:hlinkClick r:id="rId3"/>
            </a:endParaRPr>
          </a:p>
          <a:p>
            <a:r>
              <a:rPr lang="zh-CN" altLang="en-US" sz="2800" b="1" i="0" dirty="0">
                <a:effectLst/>
                <a:latin typeface="__fkGroteskNeue_598ab8"/>
              </a:rPr>
              <a:t>。一些学生表示，他们对学校提供的预制菜感到失望，尤其是在缺乏选择和新鲜感的情况下。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121920" y="68580"/>
            <a:ext cx="11948160" cy="672084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4" name="标题 1"/>
            <p:cNvCxnSpPr/>
            <p:nvPr/>
          </p:nvCxnSpPr>
          <p:spPr>
            <a:xfrm>
              <a:off x="0" y="391886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5" name="标题 1"/>
            <p:cNvCxnSpPr/>
            <p:nvPr/>
          </p:nvCxnSpPr>
          <p:spPr>
            <a:xfrm>
              <a:off x="0" y="740229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6" name="标题 1"/>
            <p:cNvCxnSpPr/>
            <p:nvPr/>
          </p:nvCxnSpPr>
          <p:spPr>
            <a:xfrm>
              <a:off x="0" y="1088572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7" name="标题 1"/>
            <p:cNvCxnSpPr/>
            <p:nvPr/>
          </p:nvCxnSpPr>
          <p:spPr>
            <a:xfrm>
              <a:off x="0" y="1436915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8" name="标题 1"/>
            <p:cNvCxnSpPr/>
            <p:nvPr/>
          </p:nvCxnSpPr>
          <p:spPr>
            <a:xfrm>
              <a:off x="0" y="1785258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9" name="标题 1"/>
            <p:cNvCxnSpPr/>
            <p:nvPr/>
          </p:nvCxnSpPr>
          <p:spPr>
            <a:xfrm>
              <a:off x="0" y="2133601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10" name="标题 1"/>
            <p:cNvCxnSpPr/>
            <p:nvPr/>
          </p:nvCxnSpPr>
          <p:spPr>
            <a:xfrm>
              <a:off x="0" y="2481944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11" name="标题 1"/>
            <p:cNvCxnSpPr/>
            <p:nvPr/>
          </p:nvCxnSpPr>
          <p:spPr>
            <a:xfrm>
              <a:off x="0" y="2830287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12" name="标题 1"/>
            <p:cNvCxnSpPr/>
            <p:nvPr/>
          </p:nvCxnSpPr>
          <p:spPr>
            <a:xfrm>
              <a:off x="0" y="3178630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13" name="标题 1"/>
            <p:cNvCxnSpPr/>
            <p:nvPr/>
          </p:nvCxnSpPr>
          <p:spPr>
            <a:xfrm>
              <a:off x="0" y="3526973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14" name="标题 1"/>
            <p:cNvCxnSpPr/>
            <p:nvPr/>
          </p:nvCxnSpPr>
          <p:spPr>
            <a:xfrm>
              <a:off x="0" y="3875316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15" name="标题 1"/>
            <p:cNvCxnSpPr/>
            <p:nvPr/>
          </p:nvCxnSpPr>
          <p:spPr>
            <a:xfrm>
              <a:off x="0" y="4223659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16" name="标题 1"/>
            <p:cNvCxnSpPr/>
            <p:nvPr/>
          </p:nvCxnSpPr>
          <p:spPr>
            <a:xfrm>
              <a:off x="0" y="4572002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17" name="标题 1"/>
            <p:cNvCxnSpPr/>
            <p:nvPr/>
          </p:nvCxnSpPr>
          <p:spPr>
            <a:xfrm>
              <a:off x="0" y="4920345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18" name="标题 1"/>
            <p:cNvCxnSpPr/>
            <p:nvPr/>
          </p:nvCxnSpPr>
          <p:spPr>
            <a:xfrm>
              <a:off x="0" y="5268688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19" name="标题 1"/>
            <p:cNvCxnSpPr/>
            <p:nvPr/>
          </p:nvCxnSpPr>
          <p:spPr>
            <a:xfrm>
              <a:off x="0" y="5617031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20" name="标题 1"/>
            <p:cNvCxnSpPr/>
            <p:nvPr/>
          </p:nvCxnSpPr>
          <p:spPr>
            <a:xfrm>
              <a:off x="0" y="5965374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21" name="标题 1"/>
            <p:cNvCxnSpPr/>
            <p:nvPr/>
          </p:nvCxnSpPr>
          <p:spPr>
            <a:xfrm>
              <a:off x="0" y="6313717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22" name="标题 1"/>
            <p:cNvCxnSpPr/>
            <p:nvPr/>
          </p:nvCxnSpPr>
          <p:spPr>
            <a:xfrm>
              <a:off x="0" y="6662060"/>
              <a:ext cx="12192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23" name="标题 1"/>
            <p:cNvCxnSpPr/>
            <p:nvPr/>
          </p:nvCxnSpPr>
          <p:spPr>
            <a:xfrm rot="5400000">
              <a:off x="3015349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24" name="标题 1"/>
            <p:cNvCxnSpPr/>
            <p:nvPr/>
          </p:nvCxnSpPr>
          <p:spPr>
            <a:xfrm rot="5400000">
              <a:off x="2667007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25" name="标题 1"/>
            <p:cNvCxnSpPr/>
            <p:nvPr/>
          </p:nvCxnSpPr>
          <p:spPr>
            <a:xfrm rot="5400000">
              <a:off x="2318665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26" name="标题 1"/>
            <p:cNvCxnSpPr/>
            <p:nvPr/>
          </p:nvCxnSpPr>
          <p:spPr>
            <a:xfrm rot="5400000">
              <a:off x="1970323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27" name="标题 1"/>
            <p:cNvCxnSpPr/>
            <p:nvPr/>
          </p:nvCxnSpPr>
          <p:spPr>
            <a:xfrm rot="5400000">
              <a:off x="1621981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28" name="标题 1"/>
            <p:cNvCxnSpPr/>
            <p:nvPr/>
          </p:nvCxnSpPr>
          <p:spPr>
            <a:xfrm rot="5400000">
              <a:off x="1273639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29" name="标题 1"/>
            <p:cNvCxnSpPr/>
            <p:nvPr/>
          </p:nvCxnSpPr>
          <p:spPr>
            <a:xfrm rot="5400000">
              <a:off x="925297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30" name="标题 1"/>
            <p:cNvCxnSpPr/>
            <p:nvPr/>
          </p:nvCxnSpPr>
          <p:spPr>
            <a:xfrm rot="5400000">
              <a:off x="576955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31" name="标题 1"/>
            <p:cNvCxnSpPr/>
            <p:nvPr/>
          </p:nvCxnSpPr>
          <p:spPr>
            <a:xfrm rot="5400000">
              <a:off x="228613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32" name="标题 1"/>
            <p:cNvCxnSpPr/>
            <p:nvPr/>
          </p:nvCxnSpPr>
          <p:spPr>
            <a:xfrm rot="5400000">
              <a:off x="-119729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33" name="标题 1"/>
            <p:cNvCxnSpPr/>
            <p:nvPr/>
          </p:nvCxnSpPr>
          <p:spPr>
            <a:xfrm rot="5400000">
              <a:off x="-468071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34" name="标题 1"/>
            <p:cNvCxnSpPr/>
            <p:nvPr/>
          </p:nvCxnSpPr>
          <p:spPr>
            <a:xfrm rot="5400000">
              <a:off x="-816413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35" name="标题 1"/>
            <p:cNvCxnSpPr/>
            <p:nvPr/>
          </p:nvCxnSpPr>
          <p:spPr>
            <a:xfrm rot="5400000">
              <a:off x="-1164755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36" name="标题 1"/>
            <p:cNvCxnSpPr/>
            <p:nvPr/>
          </p:nvCxnSpPr>
          <p:spPr>
            <a:xfrm rot="5400000">
              <a:off x="-1513097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37" name="标题 1"/>
            <p:cNvCxnSpPr/>
            <p:nvPr/>
          </p:nvCxnSpPr>
          <p:spPr>
            <a:xfrm rot="5400000">
              <a:off x="-1861439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38" name="标题 1"/>
            <p:cNvCxnSpPr/>
            <p:nvPr/>
          </p:nvCxnSpPr>
          <p:spPr>
            <a:xfrm rot="5400000">
              <a:off x="-2209781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39" name="标题 1"/>
            <p:cNvCxnSpPr/>
            <p:nvPr/>
          </p:nvCxnSpPr>
          <p:spPr>
            <a:xfrm rot="5400000">
              <a:off x="-2558123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40" name="标题 1"/>
            <p:cNvCxnSpPr/>
            <p:nvPr/>
          </p:nvCxnSpPr>
          <p:spPr>
            <a:xfrm rot="5400000">
              <a:off x="-2906465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41" name="标题 1"/>
            <p:cNvCxnSpPr/>
            <p:nvPr/>
          </p:nvCxnSpPr>
          <p:spPr>
            <a:xfrm rot="5400000">
              <a:off x="-3254807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42" name="标题 1"/>
            <p:cNvCxnSpPr/>
            <p:nvPr/>
          </p:nvCxnSpPr>
          <p:spPr>
            <a:xfrm rot="5400000">
              <a:off x="3363691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43" name="标题 1"/>
            <p:cNvCxnSpPr/>
            <p:nvPr/>
          </p:nvCxnSpPr>
          <p:spPr>
            <a:xfrm rot="5400000">
              <a:off x="3712033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44" name="标题 1"/>
            <p:cNvCxnSpPr/>
            <p:nvPr/>
          </p:nvCxnSpPr>
          <p:spPr>
            <a:xfrm rot="5400000">
              <a:off x="4060375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45" name="标题 1"/>
            <p:cNvCxnSpPr/>
            <p:nvPr/>
          </p:nvCxnSpPr>
          <p:spPr>
            <a:xfrm rot="5400000">
              <a:off x="4408717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46" name="标题 1"/>
            <p:cNvCxnSpPr/>
            <p:nvPr/>
          </p:nvCxnSpPr>
          <p:spPr>
            <a:xfrm rot="5400000">
              <a:off x="4757059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47" name="标题 1"/>
            <p:cNvCxnSpPr/>
            <p:nvPr/>
          </p:nvCxnSpPr>
          <p:spPr>
            <a:xfrm rot="5400000">
              <a:off x="5105401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48" name="标题 1"/>
            <p:cNvCxnSpPr/>
            <p:nvPr/>
          </p:nvCxnSpPr>
          <p:spPr>
            <a:xfrm rot="5400000">
              <a:off x="5453743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49" name="标题 1"/>
            <p:cNvCxnSpPr/>
            <p:nvPr/>
          </p:nvCxnSpPr>
          <p:spPr>
            <a:xfrm rot="5400000">
              <a:off x="5802085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50" name="标题 1"/>
            <p:cNvCxnSpPr/>
            <p:nvPr/>
          </p:nvCxnSpPr>
          <p:spPr>
            <a:xfrm rot="5400000">
              <a:off x="6150427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51" name="标题 1"/>
            <p:cNvCxnSpPr/>
            <p:nvPr/>
          </p:nvCxnSpPr>
          <p:spPr>
            <a:xfrm rot="5400000">
              <a:off x="6498769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52" name="标题 1"/>
            <p:cNvCxnSpPr/>
            <p:nvPr/>
          </p:nvCxnSpPr>
          <p:spPr>
            <a:xfrm rot="5400000">
              <a:off x="6847111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53" name="标题 1"/>
            <p:cNvCxnSpPr/>
            <p:nvPr/>
          </p:nvCxnSpPr>
          <p:spPr>
            <a:xfrm rot="5400000">
              <a:off x="7195453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54" name="标题 1"/>
            <p:cNvCxnSpPr/>
            <p:nvPr/>
          </p:nvCxnSpPr>
          <p:spPr>
            <a:xfrm rot="5400000">
              <a:off x="7543795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55" name="标题 1"/>
            <p:cNvCxnSpPr/>
            <p:nvPr/>
          </p:nvCxnSpPr>
          <p:spPr>
            <a:xfrm rot="5400000">
              <a:off x="7892137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56" name="标题 1"/>
            <p:cNvCxnSpPr/>
            <p:nvPr/>
          </p:nvCxnSpPr>
          <p:spPr>
            <a:xfrm rot="5400000">
              <a:off x="8240479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  <p:cxnSp>
          <p:nvCxnSpPr>
            <p:cNvPr id="57" name="标题 1"/>
            <p:cNvCxnSpPr/>
            <p:nvPr/>
          </p:nvCxnSpPr>
          <p:spPr>
            <a:xfrm rot="5400000">
              <a:off x="8588807" y="3429000"/>
              <a:ext cx="6858000" cy="0"/>
            </a:xfrm>
            <a:prstGeom prst="line">
              <a:avLst/>
            </a:prstGeom>
            <a:noFill/>
            <a:ln w="6350" cap="sq">
              <a:solidFill>
                <a:schemeClr val="bg1">
                  <a:alpha val="10000"/>
                </a:schemeClr>
              </a:solidFill>
              <a:miter/>
            </a:ln>
          </p:spPr>
        </p:cxnSp>
      </p:grpSp>
      <p:sp>
        <p:nvSpPr>
          <p:cNvPr id="58" name="标题 1"/>
          <p:cNvSpPr txBox="1"/>
          <p:nvPr/>
        </p:nvSpPr>
        <p:spPr>
          <a:xfrm rot="21211335">
            <a:off x="-4714086" y="101752"/>
            <a:ext cx="1524635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ctr"/>
            <a:endParaRPr kumimoji="1" lang="zh-CN" altLang="en-US"/>
          </a:p>
        </p:txBody>
      </p:sp>
      <p:sp>
        <p:nvSpPr>
          <p:cNvPr id="59" name="标题 1"/>
          <p:cNvSpPr txBox="1"/>
          <p:nvPr/>
        </p:nvSpPr>
        <p:spPr>
          <a:xfrm>
            <a:off x="1065666" y="3762552"/>
            <a:ext cx="533466" cy="533466"/>
          </a:xfrm>
          <a:prstGeom prst="ellipse">
            <a:avLst/>
          </a:prstGeom>
          <a:solidFill>
            <a:schemeClr val="accent2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标题 1"/>
          <p:cNvSpPr txBox="1"/>
          <p:nvPr/>
        </p:nvSpPr>
        <p:spPr>
          <a:xfrm>
            <a:off x="10149239" y="2116310"/>
            <a:ext cx="550239" cy="550239"/>
          </a:xfrm>
          <a:prstGeom prst="ellipse">
            <a:avLst/>
          </a:prstGeom>
          <a:solidFill>
            <a:schemeClr val="accent2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标题 1"/>
          <p:cNvSpPr txBox="1"/>
          <p:nvPr/>
        </p:nvSpPr>
        <p:spPr>
          <a:xfrm>
            <a:off x="4327813" y="4219964"/>
            <a:ext cx="7457318" cy="75811"/>
          </a:xfrm>
          <a:prstGeom prst="rect">
            <a:avLst/>
          </a:prstGeom>
          <a:gradFill>
            <a:gsLst>
              <a:gs pos="30000">
                <a:schemeClr val="bg1"/>
              </a:gs>
              <a:gs pos="85000">
                <a:schemeClr val="bg1"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标题 1"/>
          <p:cNvSpPr txBox="1"/>
          <p:nvPr/>
        </p:nvSpPr>
        <p:spPr>
          <a:xfrm rot="21211335">
            <a:off x="1085375" y="6272257"/>
            <a:ext cx="1524635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ctr"/>
            <a:endParaRPr kumimoji="1" lang="zh-CN" altLang="en-US"/>
          </a:p>
        </p:txBody>
      </p:sp>
      <p:sp>
        <p:nvSpPr>
          <p:cNvPr id="63" name="标题 1"/>
          <p:cNvSpPr txBox="1"/>
          <p:nvPr/>
        </p:nvSpPr>
        <p:spPr>
          <a:xfrm rot="21208440">
            <a:off x="5290815" y="6316983"/>
            <a:ext cx="6907745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rgbClr val="BBCFFF">
                    <a:alpha val="100000"/>
                  </a:srgbClr>
                </a:solidFill>
                <a:latin typeface="OPPOSans R" panose="00020600040101010101" charset="-122"/>
                <a:ea typeface="OPPOSans R" panose="00020600040101010101" charset="-122"/>
                <a:cs typeface="OPPOSans R" panose="00020600040101010101" charset="-122"/>
              </a:rPr>
              <a:t>POWERPOINT DESIGN</a:t>
            </a:r>
            <a:endParaRPr kumimoji="1" lang="zh-CN" altLang="en-US"/>
          </a:p>
        </p:txBody>
      </p:sp>
      <p:sp>
        <p:nvSpPr>
          <p:cNvPr id="64" name="标题 1"/>
          <p:cNvSpPr txBox="1"/>
          <p:nvPr/>
        </p:nvSpPr>
        <p:spPr>
          <a:xfrm rot="452094">
            <a:off x="-1353019" y="6794823"/>
            <a:ext cx="1524635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ctr"/>
            <a:endParaRPr kumimoji="1" lang="zh-CN" altLang="en-US"/>
          </a:p>
        </p:txBody>
      </p:sp>
      <p:sp>
        <p:nvSpPr>
          <p:cNvPr id="65" name="标题 1"/>
          <p:cNvSpPr txBox="1"/>
          <p:nvPr/>
        </p:nvSpPr>
        <p:spPr>
          <a:xfrm rot="453084">
            <a:off x="-1209385" y="6363535"/>
            <a:ext cx="7730222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2400">
                <a:ln w="12700">
                  <a:noFill/>
                </a:ln>
                <a:solidFill>
                  <a:srgbClr val="BBCFFF">
                    <a:alpha val="100000"/>
                  </a:srgbClr>
                </a:solidFill>
                <a:latin typeface="OPPOSans R" panose="00020600040101010101" charset="-122"/>
                <a:ea typeface="OPPOSans R" panose="00020600040101010101" charset="-122"/>
                <a:cs typeface="OPPOSans R" panose="00020600040101010101" charset="-122"/>
              </a:rPr>
              <a:t>POWERPOINT DESIGN</a:t>
            </a:r>
            <a:endParaRPr kumimoji="1" lang="zh-CN" altLang="en-US"/>
          </a:p>
        </p:txBody>
      </p:sp>
      <p:sp>
        <p:nvSpPr>
          <p:cNvPr id="66" name="标题 1"/>
          <p:cNvSpPr txBox="1"/>
          <p:nvPr/>
        </p:nvSpPr>
        <p:spPr>
          <a:xfrm rot="21206173">
            <a:off x="-5384469" y="140201"/>
            <a:ext cx="15856774" cy="38841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2000">
                <a:ln w="12700">
                  <a:noFill/>
                </a:ln>
                <a:solidFill>
                  <a:srgbClr val="BBCFFF">
                    <a:alpha val="100000"/>
                  </a:srgbClr>
                </a:solidFill>
                <a:latin typeface="OPPOSans R" panose="00020600040101010101" charset="-122"/>
                <a:ea typeface="OPPOSans R" panose="00020600040101010101" charset="-122"/>
                <a:cs typeface="OPPOSans R" panose="00020600040101010101" charset="-122"/>
              </a:rPr>
              <a:t>POWERPOINT DESIGN</a:t>
            </a:r>
            <a:endParaRPr kumimoji="1" lang="zh-CN" altLang="en-US"/>
          </a:p>
        </p:txBody>
      </p:sp>
      <p:sp>
        <p:nvSpPr>
          <p:cNvPr id="67" name="标题 1"/>
          <p:cNvSpPr txBox="1"/>
          <p:nvPr/>
        </p:nvSpPr>
        <p:spPr>
          <a:xfrm>
            <a:off x="10885648" y="533210"/>
            <a:ext cx="638696" cy="464207"/>
          </a:xfrm>
          <a:custGeom>
            <a:avLst/>
            <a:gdLst/>
            <a:ahLst/>
            <a:cxnLst/>
            <a:rect l="l" t="t" r="r" b="b"/>
            <a:pathLst>
              <a:path w="537267" h="390488">
                <a:moveTo>
                  <a:pt x="474259" y="272460"/>
                </a:moveTo>
                <a:cubicBezTo>
                  <a:pt x="461854" y="272289"/>
                  <a:pt x="453511" y="275831"/>
                  <a:pt x="449231" y="283086"/>
                </a:cubicBezTo>
                <a:cubicBezTo>
                  <a:pt x="444952" y="290341"/>
                  <a:pt x="442960" y="302334"/>
                  <a:pt x="443255" y="319065"/>
                </a:cubicBezTo>
                <a:cubicBezTo>
                  <a:pt x="442960" y="335947"/>
                  <a:pt x="444952" y="347890"/>
                  <a:pt x="449231" y="354895"/>
                </a:cubicBezTo>
                <a:cubicBezTo>
                  <a:pt x="453511" y="361900"/>
                  <a:pt x="461854" y="365292"/>
                  <a:pt x="474259" y="365071"/>
                </a:cubicBezTo>
                <a:cubicBezTo>
                  <a:pt x="486761" y="365292"/>
                  <a:pt x="495162" y="361900"/>
                  <a:pt x="499462" y="354895"/>
                </a:cubicBezTo>
                <a:cubicBezTo>
                  <a:pt x="503763" y="347890"/>
                  <a:pt x="505763" y="335947"/>
                  <a:pt x="505463" y="319065"/>
                </a:cubicBezTo>
                <a:cubicBezTo>
                  <a:pt x="505763" y="302334"/>
                  <a:pt x="503763" y="290341"/>
                  <a:pt x="499462" y="283086"/>
                </a:cubicBezTo>
                <a:cubicBezTo>
                  <a:pt x="495162" y="275831"/>
                  <a:pt x="486761" y="272289"/>
                  <a:pt x="474259" y="272460"/>
                </a:cubicBezTo>
                <a:close/>
                <a:moveTo>
                  <a:pt x="178984" y="272460"/>
                </a:moveTo>
                <a:cubicBezTo>
                  <a:pt x="166579" y="272289"/>
                  <a:pt x="158236" y="275831"/>
                  <a:pt x="153956" y="283086"/>
                </a:cubicBezTo>
                <a:cubicBezTo>
                  <a:pt x="149677" y="290341"/>
                  <a:pt x="147685" y="302334"/>
                  <a:pt x="147980" y="319065"/>
                </a:cubicBezTo>
                <a:cubicBezTo>
                  <a:pt x="147685" y="335947"/>
                  <a:pt x="149677" y="347890"/>
                  <a:pt x="153956" y="354895"/>
                </a:cubicBezTo>
                <a:cubicBezTo>
                  <a:pt x="158236" y="361900"/>
                  <a:pt x="166579" y="365292"/>
                  <a:pt x="178984" y="365071"/>
                </a:cubicBezTo>
                <a:cubicBezTo>
                  <a:pt x="191486" y="365292"/>
                  <a:pt x="199887" y="361900"/>
                  <a:pt x="204188" y="354895"/>
                </a:cubicBezTo>
                <a:cubicBezTo>
                  <a:pt x="208488" y="347890"/>
                  <a:pt x="210488" y="335947"/>
                  <a:pt x="210188" y="319065"/>
                </a:cubicBezTo>
                <a:cubicBezTo>
                  <a:pt x="210488" y="302334"/>
                  <a:pt x="208488" y="290341"/>
                  <a:pt x="204188" y="283086"/>
                </a:cubicBezTo>
                <a:cubicBezTo>
                  <a:pt x="199887" y="275831"/>
                  <a:pt x="191486" y="272289"/>
                  <a:pt x="178984" y="272460"/>
                </a:cubicBezTo>
                <a:close/>
                <a:moveTo>
                  <a:pt x="15002" y="249657"/>
                </a:moveTo>
                <a:lnTo>
                  <a:pt x="45406" y="249657"/>
                </a:lnTo>
                <a:lnTo>
                  <a:pt x="45406" y="362071"/>
                </a:lnTo>
                <a:lnTo>
                  <a:pt x="100613" y="362071"/>
                </a:lnTo>
                <a:lnTo>
                  <a:pt x="100613" y="388474"/>
                </a:lnTo>
                <a:lnTo>
                  <a:pt x="15002" y="388474"/>
                </a:lnTo>
                <a:close/>
                <a:moveTo>
                  <a:pt x="474259" y="247656"/>
                </a:moveTo>
                <a:cubicBezTo>
                  <a:pt x="487883" y="247490"/>
                  <a:pt x="499374" y="249468"/>
                  <a:pt x="508730" y="253591"/>
                </a:cubicBezTo>
                <a:cubicBezTo>
                  <a:pt x="518087" y="257713"/>
                  <a:pt x="525177" y="264981"/>
                  <a:pt x="530000" y="275393"/>
                </a:cubicBezTo>
                <a:cubicBezTo>
                  <a:pt x="534822" y="285806"/>
                  <a:pt x="537245" y="300363"/>
                  <a:pt x="537267" y="319065"/>
                </a:cubicBezTo>
                <a:cubicBezTo>
                  <a:pt x="537245" y="337768"/>
                  <a:pt x="534822" y="352325"/>
                  <a:pt x="530000" y="362737"/>
                </a:cubicBezTo>
                <a:cubicBezTo>
                  <a:pt x="525177" y="373150"/>
                  <a:pt x="518087" y="380417"/>
                  <a:pt x="508730" y="384540"/>
                </a:cubicBezTo>
                <a:cubicBezTo>
                  <a:pt x="499374" y="388663"/>
                  <a:pt x="487883" y="390641"/>
                  <a:pt x="474259" y="390474"/>
                </a:cubicBezTo>
                <a:cubicBezTo>
                  <a:pt x="460824" y="390641"/>
                  <a:pt x="449423" y="388663"/>
                  <a:pt x="440055" y="384540"/>
                </a:cubicBezTo>
                <a:cubicBezTo>
                  <a:pt x="430687" y="380417"/>
                  <a:pt x="423553" y="373150"/>
                  <a:pt x="418652" y="362737"/>
                </a:cubicBezTo>
                <a:cubicBezTo>
                  <a:pt x="413752" y="352325"/>
                  <a:pt x="411285" y="337768"/>
                  <a:pt x="411251" y="319065"/>
                </a:cubicBezTo>
                <a:cubicBezTo>
                  <a:pt x="411285" y="300363"/>
                  <a:pt x="413752" y="285806"/>
                  <a:pt x="418652" y="275393"/>
                </a:cubicBezTo>
                <a:cubicBezTo>
                  <a:pt x="423553" y="264981"/>
                  <a:pt x="430687" y="257713"/>
                  <a:pt x="440055" y="253591"/>
                </a:cubicBezTo>
                <a:cubicBezTo>
                  <a:pt x="449423" y="249468"/>
                  <a:pt x="460824" y="247490"/>
                  <a:pt x="474259" y="247656"/>
                </a:cubicBezTo>
                <a:close/>
                <a:moveTo>
                  <a:pt x="337785" y="247656"/>
                </a:moveTo>
                <a:cubicBezTo>
                  <a:pt x="344682" y="247665"/>
                  <a:pt x="351541" y="248098"/>
                  <a:pt x="358363" y="248957"/>
                </a:cubicBezTo>
                <a:cubicBezTo>
                  <a:pt x="365184" y="249815"/>
                  <a:pt x="370793" y="251049"/>
                  <a:pt x="375190" y="252657"/>
                </a:cubicBezTo>
                <a:lnTo>
                  <a:pt x="375190" y="279260"/>
                </a:lnTo>
                <a:cubicBezTo>
                  <a:pt x="369931" y="277364"/>
                  <a:pt x="364297" y="275956"/>
                  <a:pt x="358288" y="275035"/>
                </a:cubicBezTo>
                <a:cubicBezTo>
                  <a:pt x="352279" y="274114"/>
                  <a:pt x="346245" y="273656"/>
                  <a:pt x="340185" y="273660"/>
                </a:cubicBezTo>
                <a:cubicBezTo>
                  <a:pt x="326938" y="273351"/>
                  <a:pt x="317178" y="276518"/>
                  <a:pt x="310907" y="283161"/>
                </a:cubicBezTo>
                <a:cubicBezTo>
                  <a:pt x="304635" y="289803"/>
                  <a:pt x="301526" y="301772"/>
                  <a:pt x="301581" y="319065"/>
                </a:cubicBezTo>
                <a:cubicBezTo>
                  <a:pt x="301536" y="331218"/>
                  <a:pt x="302736" y="340629"/>
                  <a:pt x="305181" y="347299"/>
                </a:cubicBezTo>
                <a:cubicBezTo>
                  <a:pt x="307626" y="353969"/>
                  <a:pt x="311582" y="358594"/>
                  <a:pt x="317049" y="361174"/>
                </a:cubicBezTo>
                <a:cubicBezTo>
                  <a:pt x="322517" y="363755"/>
                  <a:pt x="329762" y="364987"/>
                  <a:pt x="338785" y="364871"/>
                </a:cubicBezTo>
                <a:cubicBezTo>
                  <a:pt x="341565" y="364884"/>
                  <a:pt x="344157" y="364809"/>
                  <a:pt x="346561" y="364646"/>
                </a:cubicBezTo>
                <a:cubicBezTo>
                  <a:pt x="348966" y="364484"/>
                  <a:pt x="351308" y="364159"/>
                  <a:pt x="353587" y="363671"/>
                </a:cubicBezTo>
                <a:lnTo>
                  <a:pt x="353587" y="333667"/>
                </a:lnTo>
                <a:lnTo>
                  <a:pt x="329984" y="333667"/>
                </a:lnTo>
                <a:lnTo>
                  <a:pt x="329984" y="308264"/>
                </a:lnTo>
                <a:lnTo>
                  <a:pt x="381791" y="308264"/>
                </a:lnTo>
                <a:lnTo>
                  <a:pt x="381791" y="384274"/>
                </a:lnTo>
                <a:cubicBezTo>
                  <a:pt x="376452" y="386020"/>
                  <a:pt x="369827" y="387478"/>
                  <a:pt x="361913" y="388649"/>
                </a:cubicBezTo>
                <a:cubicBezTo>
                  <a:pt x="354000" y="389820"/>
                  <a:pt x="345624" y="390428"/>
                  <a:pt x="336785" y="390474"/>
                </a:cubicBezTo>
                <a:cubicBezTo>
                  <a:pt x="322528" y="390671"/>
                  <a:pt x="310304" y="388811"/>
                  <a:pt x="300114" y="384896"/>
                </a:cubicBezTo>
                <a:cubicBezTo>
                  <a:pt x="289924" y="380981"/>
                  <a:pt x="282100" y="373831"/>
                  <a:pt x="276644" y="363449"/>
                </a:cubicBezTo>
                <a:cubicBezTo>
                  <a:pt x="271188" y="353066"/>
                  <a:pt x="268432" y="338271"/>
                  <a:pt x="268376" y="319065"/>
                </a:cubicBezTo>
                <a:cubicBezTo>
                  <a:pt x="268437" y="301308"/>
                  <a:pt x="271250" y="287195"/>
                  <a:pt x="276815" y="276727"/>
                </a:cubicBezTo>
                <a:cubicBezTo>
                  <a:pt x="282379" y="266259"/>
                  <a:pt x="290334" y="258769"/>
                  <a:pt x="300677" y="254257"/>
                </a:cubicBezTo>
                <a:cubicBezTo>
                  <a:pt x="311020" y="249746"/>
                  <a:pt x="323390" y="247545"/>
                  <a:pt x="337785" y="247656"/>
                </a:cubicBezTo>
                <a:close/>
                <a:moveTo>
                  <a:pt x="178984" y="247656"/>
                </a:moveTo>
                <a:cubicBezTo>
                  <a:pt x="192608" y="247490"/>
                  <a:pt x="204099" y="249468"/>
                  <a:pt x="213455" y="253591"/>
                </a:cubicBezTo>
                <a:cubicBezTo>
                  <a:pt x="222812" y="257713"/>
                  <a:pt x="229902" y="264981"/>
                  <a:pt x="234725" y="275393"/>
                </a:cubicBezTo>
                <a:cubicBezTo>
                  <a:pt x="239547" y="285806"/>
                  <a:pt x="241970" y="300363"/>
                  <a:pt x="241992" y="319065"/>
                </a:cubicBezTo>
                <a:cubicBezTo>
                  <a:pt x="241970" y="337768"/>
                  <a:pt x="239547" y="352325"/>
                  <a:pt x="234725" y="362737"/>
                </a:cubicBezTo>
                <a:cubicBezTo>
                  <a:pt x="229902" y="373150"/>
                  <a:pt x="222812" y="380417"/>
                  <a:pt x="213455" y="384540"/>
                </a:cubicBezTo>
                <a:cubicBezTo>
                  <a:pt x="204099" y="388663"/>
                  <a:pt x="192608" y="390641"/>
                  <a:pt x="178984" y="390474"/>
                </a:cubicBezTo>
                <a:cubicBezTo>
                  <a:pt x="165549" y="390641"/>
                  <a:pt x="154148" y="388663"/>
                  <a:pt x="144780" y="384540"/>
                </a:cubicBezTo>
                <a:cubicBezTo>
                  <a:pt x="135412" y="380417"/>
                  <a:pt x="128278" y="373150"/>
                  <a:pt x="123377" y="362737"/>
                </a:cubicBezTo>
                <a:cubicBezTo>
                  <a:pt x="118477" y="352325"/>
                  <a:pt x="116010" y="337768"/>
                  <a:pt x="115976" y="319065"/>
                </a:cubicBezTo>
                <a:cubicBezTo>
                  <a:pt x="116010" y="300363"/>
                  <a:pt x="118477" y="285806"/>
                  <a:pt x="123377" y="275393"/>
                </a:cubicBezTo>
                <a:cubicBezTo>
                  <a:pt x="128278" y="264981"/>
                  <a:pt x="135412" y="257713"/>
                  <a:pt x="144780" y="253591"/>
                </a:cubicBezTo>
                <a:cubicBezTo>
                  <a:pt x="154148" y="249468"/>
                  <a:pt x="165549" y="247490"/>
                  <a:pt x="178984" y="247656"/>
                </a:cubicBezTo>
                <a:close/>
                <a:moveTo>
                  <a:pt x="421729" y="13608"/>
                </a:moveTo>
                <a:lnTo>
                  <a:pt x="421729" y="71215"/>
                </a:lnTo>
                <a:lnTo>
                  <a:pt x="438931" y="71215"/>
                </a:lnTo>
                <a:cubicBezTo>
                  <a:pt x="449042" y="71205"/>
                  <a:pt x="456957" y="70514"/>
                  <a:pt x="462675" y="69141"/>
                </a:cubicBezTo>
                <a:cubicBezTo>
                  <a:pt x="468393" y="67768"/>
                  <a:pt x="472455" y="64973"/>
                  <a:pt x="474862" y="60755"/>
                </a:cubicBezTo>
                <a:cubicBezTo>
                  <a:pt x="477268" y="56537"/>
                  <a:pt x="478560" y="50156"/>
                  <a:pt x="478736" y="41612"/>
                </a:cubicBezTo>
                <a:cubicBezTo>
                  <a:pt x="478678" y="30406"/>
                  <a:pt x="475694" y="22913"/>
                  <a:pt x="469785" y="19134"/>
                </a:cubicBezTo>
                <a:cubicBezTo>
                  <a:pt x="463876" y="15354"/>
                  <a:pt x="453591" y="13512"/>
                  <a:pt x="438931" y="13608"/>
                </a:cubicBezTo>
                <a:close/>
                <a:moveTo>
                  <a:pt x="186909" y="11608"/>
                </a:moveTo>
                <a:cubicBezTo>
                  <a:pt x="175218" y="11787"/>
                  <a:pt x="166130" y="13829"/>
                  <a:pt x="159646" y="17735"/>
                </a:cubicBezTo>
                <a:cubicBezTo>
                  <a:pt x="153163" y="21640"/>
                  <a:pt x="148624" y="27935"/>
                  <a:pt x="146030" y="36618"/>
                </a:cubicBezTo>
                <a:cubicBezTo>
                  <a:pt x="143436" y="45302"/>
                  <a:pt x="142127" y="56901"/>
                  <a:pt x="142104" y="71415"/>
                </a:cubicBezTo>
                <a:cubicBezTo>
                  <a:pt x="141770" y="93160"/>
                  <a:pt x="144837" y="108628"/>
                  <a:pt x="151305" y="117821"/>
                </a:cubicBezTo>
                <a:cubicBezTo>
                  <a:pt x="157772" y="127014"/>
                  <a:pt x="169640" y="131481"/>
                  <a:pt x="186909" y="131223"/>
                </a:cubicBezTo>
                <a:cubicBezTo>
                  <a:pt x="198601" y="131059"/>
                  <a:pt x="207688" y="129076"/>
                  <a:pt x="214172" y="125274"/>
                </a:cubicBezTo>
                <a:cubicBezTo>
                  <a:pt x="220655" y="121472"/>
                  <a:pt x="225194" y="115237"/>
                  <a:pt x="227788" y="106568"/>
                </a:cubicBezTo>
                <a:cubicBezTo>
                  <a:pt x="230382" y="97899"/>
                  <a:pt x="231691" y="86181"/>
                  <a:pt x="231715" y="71415"/>
                </a:cubicBezTo>
                <a:cubicBezTo>
                  <a:pt x="231691" y="56835"/>
                  <a:pt x="230382" y="45191"/>
                  <a:pt x="227788" y="36485"/>
                </a:cubicBezTo>
                <a:cubicBezTo>
                  <a:pt x="225194" y="27779"/>
                  <a:pt x="220655" y="21484"/>
                  <a:pt x="214172" y="17601"/>
                </a:cubicBezTo>
                <a:cubicBezTo>
                  <a:pt x="207688" y="13718"/>
                  <a:pt x="198601" y="11720"/>
                  <a:pt x="186909" y="11608"/>
                </a:cubicBezTo>
                <a:close/>
                <a:moveTo>
                  <a:pt x="408527" y="2007"/>
                </a:moveTo>
                <a:lnTo>
                  <a:pt x="439131" y="2007"/>
                </a:lnTo>
                <a:cubicBezTo>
                  <a:pt x="452492" y="2051"/>
                  <a:pt x="462997" y="3251"/>
                  <a:pt x="470646" y="5607"/>
                </a:cubicBezTo>
                <a:cubicBezTo>
                  <a:pt x="478295" y="7963"/>
                  <a:pt x="483733" y="12008"/>
                  <a:pt x="486959" y="17742"/>
                </a:cubicBezTo>
                <a:cubicBezTo>
                  <a:pt x="490186" y="23476"/>
                  <a:pt x="491845" y="31433"/>
                  <a:pt x="491938" y="41612"/>
                </a:cubicBezTo>
                <a:cubicBezTo>
                  <a:pt x="492009" y="53596"/>
                  <a:pt x="489717" y="62681"/>
                  <a:pt x="485062" y="68865"/>
                </a:cubicBezTo>
                <a:cubicBezTo>
                  <a:pt x="480407" y="75049"/>
                  <a:pt x="472964" y="79033"/>
                  <a:pt x="462734" y="80817"/>
                </a:cubicBezTo>
                <a:lnTo>
                  <a:pt x="505139" y="140824"/>
                </a:lnTo>
                <a:lnTo>
                  <a:pt x="489337" y="140824"/>
                </a:lnTo>
                <a:lnTo>
                  <a:pt x="449132" y="82417"/>
                </a:lnTo>
                <a:cubicBezTo>
                  <a:pt x="448224" y="82513"/>
                  <a:pt x="446990" y="82571"/>
                  <a:pt x="445432" y="82592"/>
                </a:cubicBezTo>
                <a:cubicBezTo>
                  <a:pt x="443873" y="82613"/>
                  <a:pt x="442040" y="82621"/>
                  <a:pt x="439931" y="82617"/>
                </a:cubicBezTo>
                <a:lnTo>
                  <a:pt x="421729" y="82617"/>
                </a:lnTo>
                <a:lnTo>
                  <a:pt x="421729" y="140824"/>
                </a:lnTo>
                <a:lnTo>
                  <a:pt x="408527" y="140824"/>
                </a:lnTo>
                <a:close/>
                <a:moveTo>
                  <a:pt x="274377" y="2007"/>
                </a:moveTo>
                <a:lnTo>
                  <a:pt x="287579" y="2007"/>
                </a:lnTo>
                <a:lnTo>
                  <a:pt x="287579" y="92218"/>
                </a:lnTo>
                <a:cubicBezTo>
                  <a:pt x="287408" y="106961"/>
                  <a:pt x="290150" y="117179"/>
                  <a:pt x="295805" y="122872"/>
                </a:cubicBezTo>
                <a:cubicBezTo>
                  <a:pt x="301460" y="128564"/>
                  <a:pt x="311053" y="131281"/>
                  <a:pt x="324583" y="131023"/>
                </a:cubicBezTo>
                <a:cubicBezTo>
                  <a:pt x="338752" y="131281"/>
                  <a:pt x="348620" y="128564"/>
                  <a:pt x="354187" y="122872"/>
                </a:cubicBezTo>
                <a:cubicBezTo>
                  <a:pt x="359755" y="117179"/>
                  <a:pt x="362422" y="106961"/>
                  <a:pt x="362188" y="92218"/>
                </a:cubicBezTo>
                <a:lnTo>
                  <a:pt x="362188" y="2007"/>
                </a:lnTo>
                <a:lnTo>
                  <a:pt x="375190" y="2007"/>
                </a:lnTo>
                <a:lnTo>
                  <a:pt x="375190" y="96218"/>
                </a:lnTo>
                <a:cubicBezTo>
                  <a:pt x="375223" y="112512"/>
                  <a:pt x="371056" y="124380"/>
                  <a:pt x="362688" y="131823"/>
                </a:cubicBezTo>
                <a:cubicBezTo>
                  <a:pt x="354321" y="139266"/>
                  <a:pt x="341552" y="142933"/>
                  <a:pt x="324383" y="142824"/>
                </a:cubicBezTo>
                <a:cubicBezTo>
                  <a:pt x="307248" y="142970"/>
                  <a:pt x="294613" y="139378"/>
                  <a:pt x="286479" y="132048"/>
                </a:cubicBezTo>
                <a:cubicBezTo>
                  <a:pt x="278344" y="124718"/>
                  <a:pt x="274311" y="112775"/>
                  <a:pt x="274377" y="96218"/>
                </a:cubicBezTo>
                <a:close/>
                <a:moveTo>
                  <a:pt x="0" y="2007"/>
                </a:moveTo>
                <a:lnTo>
                  <a:pt x="15202" y="2007"/>
                </a:lnTo>
                <a:lnTo>
                  <a:pt x="55207" y="67215"/>
                </a:lnTo>
                <a:lnTo>
                  <a:pt x="56407" y="67215"/>
                </a:lnTo>
                <a:lnTo>
                  <a:pt x="95812" y="2007"/>
                </a:lnTo>
                <a:lnTo>
                  <a:pt x="110614" y="2007"/>
                </a:lnTo>
                <a:lnTo>
                  <a:pt x="61808" y="79416"/>
                </a:lnTo>
                <a:lnTo>
                  <a:pt x="61808" y="140824"/>
                </a:lnTo>
                <a:lnTo>
                  <a:pt x="48406" y="140824"/>
                </a:lnTo>
                <a:lnTo>
                  <a:pt x="48406" y="79616"/>
                </a:lnTo>
                <a:close/>
                <a:moveTo>
                  <a:pt x="186909" y="6"/>
                </a:moveTo>
                <a:cubicBezTo>
                  <a:pt x="200290" y="-123"/>
                  <a:pt x="211311" y="2003"/>
                  <a:pt x="219972" y="6385"/>
                </a:cubicBezTo>
                <a:cubicBezTo>
                  <a:pt x="228634" y="10767"/>
                  <a:pt x="235062" y="18183"/>
                  <a:pt x="239256" y="28632"/>
                </a:cubicBezTo>
                <a:cubicBezTo>
                  <a:pt x="243451" y="39082"/>
                  <a:pt x="245537" y="53343"/>
                  <a:pt x="245516" y="71415"/>
                </a:cubicBezTo>
                <a:cubicBezTo>
                  <a:pt x="245537" y="89488"/>
                  <a:pt x="243451" y="103749"/>
                  <a:pt x="239256" y="114198"/>
                </a:cubicBezTo>
                <a:cubicBezTo>
                  <a:pt x="235062" y="124648"/>
                  <a:pt x="228634" y="132064"/>
                  <a:pt x="219972" y="136446"/>
                </a:cubicBezTo>
                <a:cubicBezTo>
                  <a:pt x="211311" y="140828"/>
                  <a:pt x="200290" y="142954"/>
                  <a:pt x="186909" y="142824"/>
                </a:cubicBezTo>
                <a:cubicBezTo>
                  <a:pt x="173284" y="142776"/>
                  <a:pt x="162174" y="140605"/>
                  <a:pt x="153579" y="136312"/>
                </a:cubicBezTo>
                <a:cubicBezTo>
                  <a:pt x="144984" y="132019"/>
                  <a:pt x="138645" y="124692"/>
                  <a:pt x="134562" y="114332"/>
                </a:cubicBezTo>
                <a:cubicBezTo>
                  <a:pt x="130479" y="103971"/>
                  <a:pt x="128392" y="89666"/>
                  <a:pt x="128302" y="71415"/>
                </a:cubicBezTo>
                <a:cubicBezTo>
                  <a:pt x="128273" y="53343"/>
                  <a:pt x="130330" y="39082"/>
                  <a:pt x="134473" y="28632"/>
                </a:cubicBezTo>
                <a:cubicBezTo>
                  <a:pt x="138615" y="18183"/>
                  <a:pt x="145014" y="10767"/>
                  <a:pt x="153668" y="6385"/>
                </a:cubicBezTo>
                <a:cubicBezTo>
                  <a:pt x="162322" y="2003"/>
                  <a:pt x="173402" y="-123"/>
                  <a:pt x="186909" y="6"/>
                </a:cubicBezTo>
                <a:close/>
              </a:path>
            </a:pathLst>
          </a:custGeom>
          <a:solidFill>
            <a:schemeClr val="bg1"/>
          </a:solidFill>
          <a:ln cap="sq">
            <a:noFill/>
          </a:ln>
          <a:effectLst/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68" name="标题 1"/>
          <p:cNvSpPr txBox="1"/>
          <p:nvPr/>
        </p:nvSpPr>
        <p:spPr>
          <a:xfrm>
            <a:off x="365828" y="134068"/>
            <a:ext cx="3749686" cy="58730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16600" dirty="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rPr>
              <a:t>02</a:t>
            </a:r>
            <a:endParaRPr kumimoji="1" lang="zh-CN" altLang="en-US" dirty="0"/>
          </a:p>
        </p:txBody>
      </p:sp>
      <p:sp>
        <p:nvSpPr>
          <p:cNvPr id="69" name="标题 1"/>
          <p:cNvSpPr txBox="1"/>
          <p:nvPr/>
        </p:nvSpPr>
        <p:spPr>
          <a:xfrm>
            <a:off x="4305354" y="1886944"/>
            <a:ext cx="6596678" cy="22656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4800" dirty="0" err="1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rPr>
              <a:t>预制菜</a:t>
            </a:r>
            <a:r>
              <a:rPr kumimoji="1" lang="zh-CN" altLang="en-US" sz="4800" dirty="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rPr>
              <a:t>面临的挑战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20637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>
            <a:off x="781050" y="4065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zh-CN" altLang="en-US" sz="28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家庭观点</a:t>
            </a:r>
            <a:endParaRPr kumimoji="1" lang="zh-CN" altLang="en-US" dirty="0"/>
          </a:p>
        </p:txBody>
      </p:sp>
      <p:sp>
        <p:nvSpPr>
          <p:cNvPr id="12" name="标题 1"/>
          <p:cNvSpPr txBox="1"/>
          <p:nvPr/>
        </p:nvSpPr>
        <p:spPr>
          <a:xfrm rot="1800000">
            <a:off x="463550" y="139700"/>
            <a:ext cx="190500" cy="57150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1800000">
            <a:off x="190500" y="139700"/>
            <a:ext cx="190500" cy="57150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45A4102-B4EB-E9BA-458A-D1D95B154C4A}"/>
              </a:ext>
            </a:extLst>
          </p:cNvPr>
          <p:cNvSpPr txBox="1"/>
          <p:nvPr/>
        </p:nvSpPr>
        <p:spPr>
          <a:xfrm>
            <a:off x="889000" y="1625854"/>
            <a:ext cx="43942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effectLst/>
                <a:latin typeface="__fkGroteskNeue_598ab8"/>
              </a:rPr>
              <a:t>许多家长和专家对其食品安全表示担忧，认为预制菜可能含有过量的添加剂，或在制作和运输过程中出现卫生问题。</a:t>
            </a:r>
            <a:endParaRPr lang="en-US" altLang="zh-CN" sz="3200" b="0" i="0" dirty="0">
              <a:effectLst/>
              <a:latin typeface="__fkGroteskNeue_598ab8"/>
            </a:endParaRPr>
          </a:p>
          <a:p>
            <a:r>
              <a:rPr lang="zh-CN" altLang="en-US" sz="3200" b="0" i="0" dirty="0">
                <a:effectLst/>
                <a:latin typeface="__fkGroteskNeue_598ab8"/>
              </a:rPr>
              <a:t>此外，一些学生反映学校提供的预制菜口感不佳，缺乏新鲜感，</a:t>
            </a:r>
            <a:endParaRPr lang="zh-CN" altLang="en-US" sz="3200" dirty="0"/>
          </a:p>
        </p:txBody>
      </p:sp>
      <p:pic>
        <p:nvPicPr>
          <p:cNvPr id="5122" name="Picture 2" descr="图片">
            <a:extLst>
              <a:ext uri="{FF2B5EF4-FFF2-40B4-BE49-F238E27FC236}">
                <a16:creationId xmlns:a16="http://schemas.microsoft.com/office/drawing/2014/main" id="{430829C2-55A5-58AA-E4A0-9C8AE6473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00" y="1352204"/>
            <a:ext cx="6554787" cy="430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781050" y="4065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zh-CN" altLang="en-US" sz="28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</a:rPr>
              <a:t>政策观点</a:t>
            </a:r>
          </a:p>
        </p:txBody>
      </p:sp>
      <p:sp>
        <p:nvSpPr>
          <p:cNvPr id="8" name="标题 1"/>
          <p:cNvSpPr txBox="1"/>
          <p:nvPr/>
        </p:nvSpPr>
        <p:spPr>
          <a:xfrm rot="1800000">
            <a:off x="463550" y="139700"/>
            <a:ext cx="190500" cy="57150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1800000">
            <a:off x="190500" y="139700"/>
            <a:ext cx="190500" cy="57150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BF6D492-639D-B6F2-BD0F-C3811E55D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887" y="1281080"/>
            <a:ext cx="10309500" cy="5476178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hiZTdjZmE5NDhkYmI5Nzc0ZWRiNzJiZjhhNDMzOTk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A66AC"/>
      </a:dk2>
      <a:lt2>
        <a:srgbClr val="E0EBF6"/>
      </a:lt2>
      <a:accent1>
        <a:srgbClr val="0032AB"/>
      </a:accent1>
      <a:accent2>
        <a:srgbClr val="FEC9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541</Words>
  <Application>Microsoft Office PowerPoint</Application>
  <PresentationFormat>宽屏</PresentationFormat>
  <Paragraphs>74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OPPOSans R</vt:lpstr>
      <vt:lpstr>var(--font-fk-grotesk)</vt:lpstr>
      <vt:lpstr>PingFangSC-Regular</vt:lpstr>
      <vt:lpstr>OPPOSans H</vt:lpstr>
      <vt:lpstr>__fkGroteskNeue_598ab8</vt:lpstr>
      <vt:lpstr>Source Han Sans CN Bold</vt:lpstr>
      <vt:lpstr>var(--font-berkeley-mono)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青龙 小</cp:lastModifiedBy>
  <cp:revision>6</cp:revision>
  <dcterms:created xsi:type="dcterms:W3CDTF">2024-10-21T13:52:00Z</dcterms:created>
  <dcterms:modified xsi:type="dcterms:W3CDTF">2024-11-26T03:33:16Z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5DC1258E32A041459DE51C16C1380D53_12</vt:lpwstr>
  </property>
  <property fmtid="{D5CDD505-2E9C-101B-9397-08002B2CF9AE}" pid="3" name="KSOProductBuildVer">
    <vt:lpwstr>2052-12.1.0.18334</vt:lpwstr>
  </property>
</Properties>
</file>