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DAAA7-2421-4796-B52D-4C2B2BDF460B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389B4-F1A2-49D6-9966-1FB09A943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72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6000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5570622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latin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212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9FE7020-BC9F-8ABA-BF92-018C795FC3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062034"/>
            <a:ext cx="10363200" cy="5213638"/>
          </a:xfrm>
          <a:prstGeom prst="rect">
            <a:avLst/>
          </a:prstGeom>
        </p:spPr>
        <p:txBody>
          <a:bodyPr/>
          <a:lstStyle>
            <a:lvl1pPr marL="0" indent="0" algn="l">
              <a:buFont typeface="+mj-ea"/>
              <a:buNone/>
              <a:defRPr sz="4800" b="1" baseline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</a:defRPr>
            </a:lvl1pPr>
            <a:lvl2pPr marL="971550" indent="-514350" algn="l">
              <a:buFont typeface="+mj-lt"/>
              <a:buAutoNum type="arabicPeriod"/>
              <a:defRPr sz="3600" b="1" baseline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</a:defRPr>
            </a:lvl2pPr>
            <a:lvl3pPr algn="l">
              <a:defRPr sz="3600" b="1" baseline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</a:defRPr>
            </a:lvl3pPr>
            <a:lvl4pPr algn="l">
              <a:defRPr sz="3200" b="1" baseline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</a:defRPr>
            </a:lvl4pPr>
            <a:lvl5pPr algn="l">
              <a:defRPr sz="3200" b="1" baseline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</a:defRPr>
            </a:lvl5pPr>
          </a:lstStyle>
          <a:p>
            <a:pPr lvl="0"/>
            <a:endParaRPr lang="en-US" altLang="zh-CN" dirty="0"/>
          </a:p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7941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2051"/>
            <a:ext cx="10972800" cy="528687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299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62051"/>
            <a:ext cx="5384800" cy="5344627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>
              <a:defRPr sz="2400" baseline="0">
                <a:latin typeface="Times New Roman" panose="02020603050405020304" pitchFamily="18" charset="0"/>
              </a:defRPr>
            </a:lvl2pPr>
            <a:lvl3pPr>
              <a:defRPr sz="2000" baseline="0">
                <a:latin typeface="Times New Roman" panose="02020603050405020304" pitchFamily="18" charset="0"/>
              </a:defRPr>
            </a:lvl3pPr>
            <a:lvl4pPr>
              <a:defRPr sz="1800" baseline="0">
                <a:latin typeface="Times New Roman" panose="02020603050405020304" pitchFamily="18" charset="0"/>
              </a:defRPr>
            </a:lvl4pPr>
            <a:lvl5pPr>
              <a:defRPr sz="1800" baseline="0">
                <a:latin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62051"/>
            <a:ext cx="5384800" cy="5344627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>
              <a:defRPr sz="2400" baseline="0">
                <a:latin typeface="Times New Roman" panose="02020603050405020304" pitchFamily="18" charset="0"/>
              </a:defRPr>
            </a:lvl2pPr>
            <a:lvl3pPr>
              <a:defRPr sz="2000" baseline="0">
                <a:latin typeface="Times New Roman" panose="02020603050405020304" pitchFamily="18" charset="0"/>
              </a:defRPr>
            </a:lvl3pPr>
            <a:lvl4pPr>
              <a:defRPr sz="1800" baseline="0">
                <a:latin typeface="Times New Roman" panose="02020603050405020304" pitchFamily="18" charset="0"/>
              </a:defRPr>
            </a:lvl4pPr>
            <a:lvl5pPr>
              <a:defRPr sz="1800" baseline="0">
                <a:latin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03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317" y="188914"/>
            <a:ext cx="8735483" cy="70643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162051"/>
            <a:ext cx="5384800" cy="515980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162050"/>
            <a:ext cx="5384800" cy="2490691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829360"/>
            <a:ext cx="5384800" cy="2492499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452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9317" y="188914"/>
            <a:ext cx="8735483" cy="70643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162050"/>
            <a:ext cx="5384800" cy="255475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162050"/>
            <a:ext cx="5384800" cy="255475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899118"/>
            <a:ext cx="5384800" cy="255661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899118"/>
            <a:ext cx="5384800" cy="255661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6451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9317" y="188914"/>
            <a:ext cx="873548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609600" y="861358"/>
            <a:ext cx="110744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800" baseline="0">
              <a:latin typeface="Times New Roman" panose="02020603050405020304" pitchFamily="18" charset="0"/>
            </a:endParaRPr>
          </a:p>
        </p:txBody>
      </p:sp>
      <p:sp>
        <p:nvSpPr>
          <p:cNvPr id="105477" name="Line 5"/>
          <p:cNvSpPr>
            <a:spLocks noChangeShapeType="1"/>
          </p:cNvSpPr>
          <p:nvPr/>
        </p:nvSpPr>
        <p:spPr bwMode="auto">
          <a:xfrm>
            <a:off x="609600" y="831850"/>
            <a:ext cx="110744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800" baseline="0">
              <a:latin typeface="Times New Roman" panose="02020603050405020304" pitchFamily="18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CCECFAA3-40F1-8339-825D-16CA488E8C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382206"/>
            <a:ext cx="2578399" cy="31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0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FF"/>
          </a:solidFill>
          <a:latin typeface="Times New Roman" panose="02020603050405020304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25EF2-87E1-834C-1234-C21430B2C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工作总结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F85DDB-550A-B155-2555-B67B5CF4E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57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26194DA-7A54-3BE7-FF29-42112813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观测数据的多表合并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BC5607-C514-72AC-BEA8-8EDA6295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伽利略卫星</a:t>
            </a:r>
            <a:endParaRPr lang="en-US" altLang="zh-CN" dirty="0"/>
          </a:p>
          <a:p>
            <a:pPr lvl="1"/>
            <a:r>
              <a:rPr lang="en-US" altLang="zh-CN" dirty="0"/>
              <a:t>Jg0001….</a:t>
            </a:r>
          </a:p>
          <a:p>
            <a:r>
              <a:rPr lang="zh-CN" altLang="en-US" dirty="0"/>
              <a:t>木星内部</a:t>
            </a:r>
            <a:endParaRPr lang="en-US" altLang="zh-CN" dirty="0"/>
          </a:p>
          <a:p>
            <a:pPr lvl="1"/>
            <a:r>
              <a:rPr lang="en-US" altLang="zh-CN" dirty="0"/>
              <a:t>Ji0001….</a:t>
            </a:r>
          </a:p>
          <a:p>
            <a:r>
              <a:rPr lang="zh-CN" altLang="en-US" dirty="0"/>
              <a:t>木星外部</a:t>
            </a:r>
            <a:endParaRPr lang="en-US" altLang="zh-CN" dirty="0"/>
          </a:p>
          <a:p>
            <a:pPr lvl="1"/>
            <a:r>
              <a:rPr lang="en-US" altLang="zh-CN" dirty="0"/>
              <a:t>Jo0001….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28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2D062-04B5-480F-EF09-FC98E8D0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error_value</a:t>
            </a:r>
            <a:r>
              <a:rPr lang="en-US" altLang="zh-CN" dirty="0"/>
              <a:t> &amp; </a:t>
            </a:r>
            <a:r>
              <a:rPr lang="en-US" altLang="zh-CN" dirty="0" err="1"/>
              <a:t>csv_utils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065D16-8363-EE49-15D9-6B9609AE9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104" y="1162050"/>
            <a:ext cx="9187792" cy="5286375"/>
          </a:xfrm>
        </p:spPr>
      </p:pic>
    </p:spTree>
    <p:extLst>
      <p:ext uri="{BB962C8B-B14F-4D97-AF65-F5344CB8AC3E}">
        <p14:creationId xmlns:p14="http://schemas.microsoft.com/office/powerpoint/2010/main" val="266885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5B59B-4952-9895-3938-AD5078754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C4717-7EF0-E7A3-3BA8-D249FBE8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error_value</a:t>
            </a:r>
            <a:r>
              <a:rPr lang="en-US" altLang="zh-CN" dirty="0"/>
              <a:t> &amp; </a:t>
            </a:r>
            <a:r>
              <a:rPr lang="en-US" altLang="zh-CN" dirty="0" err="1"/>
              <a:t>csv_utils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6AC720-D331-DD19-FCCC-D3EC98B7C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2104" y="1151540"/>
            <a:ext cx="9187792" cy="5286375"/>
          </a:xfrm>
        </p:spPr>
      </p:pic>
    </p:spTree>
    <p:extLst>
      <p:ext uri="{BB962C8B-B14F-4D97-AF65-F5344CB8AC3E}">
        <p14:creationId xmlns:p14="http://schemas.microsoft.com/office/powerpoint/2010/main" val="163582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AFD6B-9169-BB12-C464-D0414600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f_csv_html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E331F8D-18E2-B835-C79C-7EF944DC8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776" y="1162050"/>
            <a:ext cx="7156447" cy="5286375"/>
          </a:xfrm>
        </p:spPr>
      </p:pic>
    </p:spTree>
    <p:extLst>
      <p:ext uri="{BB962C8B-B14F-4D97-AF65-F5344CB8AC3E}">
        <p14:creationId xmlns:p14="http://schemas.microsoft.com/office/powerpoint/2010/main" val="382710066"/>
      </p:ext>
    </p:extLst>
  </p:cSld>
  <p:clrMapOvr>
    <a:masterClrMapping/>
  </p:clrMapOvr>
</p:sld>
</file>

<file path=ppt/theme/theme1.xml><?xml version="1.0" encoding="utf-8"?>
<a:theme xmlns:a="http://schemas.openxmlformats.org/drawingml/2006/main" name="1_self02">
  <a:themeElements>
    <a:clrScheme name="self0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lf0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elf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Arial</vt:lpstr>
      <vt:lpstr>Times New Roman</vt:lpstr>
      <vt:lpstr>1_self02</vt:lpstr>
      <vt:lpstr>工作总结</vt:lpstr>
      <vt:lpstr>观测数据的多表合并</vt:lpstr>
      <vt:lpstr>error_value &amp; csv_utils</vt:lpstr>
      <vt:lpstr>error_value &amp; csv_utils</vt:lpstr>
      <vt:lpstr>f_csv_html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青龙 小</dc:creator>
  <cp:lastModifiedBy>青龙 小</cp:lastModifiedBy>
  <cp:revision>2</cp:revision>
  <dcterms:created xsi:type="dcterms:W3CDTF">2024-11-14T13:33:58Z</dcterms:created>
  <dcterms:modified xsi:type="dcterms:W3CDTF">2024-12-06T03:17:46Z</dcterms:modified>
</cp:coreProperties>
</file>