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05" r:id="rId3"/>
    <p:sldId id="319" r:id="rId4"/>
    <p:sldId id="320" r:id="rId5"/>
    <p:sldId id="321" r:id="rId6"/>
    <p:sldId id="318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r>
              <a:rPr lang="en-US" altLang="zh-CN" sz="10000" dirty="0"/>
              <a:t>SE100-</a:t>
            </a:r>
            <a:r>
              <a:rPr lang="zh-CN" altLang="en-US" sz="10000" dirty="0"/>
              <a:t>程序员英语</a:t>
            </a:r>
            <a:br>
              <a:rPr lang="en-US" altLang="zh-CN" sz="10000" dirty="0"/>
            </a:br>
            <a:r>
              <a:rPr lang="en-US" altLang="zh-CN" sz="10000" dirty="0"/>
              <a:t>6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1800" dirty="0"/>
              <a:t>文档来源</a:t>
            </a:r>
            <a:r>
              <a:rPr lang="en-US" altLang="zh-CN" sz="1800" b="0" cap="none" dirty="0">
                <a:latin typeface="+mj-ea"/>
              </a:rPr>
              <a:t>:https://www.pearsonhighered.com/assets/samplechapter/0/3/2/1/0321537114.pdf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E2BC-71F4-49B0-A65A-737ADFA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分析复杂句子结构</a:t>
            </a:r>
            <a:b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Programs are </a:t>
            </a:r>
            <a:r>
              <a:rPr lang="en-US" altLang="zh-CN" sz="4400" b="0" u="sng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referred</a:t>
            </a:r>
            <a:r>
              <a:rPr lang="en-US" altLang="zh-CN" sz="4400" b="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to as software. Software is </a:t>
            </a:r>
            <a:r>
              <a:rPr lang="en-US" altLang="zh-CN" sz="4400" b="0" u="sng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</a:t>
            </a: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 to a computer because</a:t>
            </a:r>
            <a:b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it controls everything the computer does. All of the software that we use to make our computers useful is created by </a:t>
            </a:r>
            <a:r>
              <a:rPr lang="en-US" altLang="zh-CN" sz="4400" b="0" u="sng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 working as programmers or software developers. A</a:t>
            </a:r>
            <a:b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programmer, or software developer, is a person with the training and skills necessary to</a:t>
            </a:r>
            <a:b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design, create, and test computer programs. </a:t>
            </a:r>
            <a:endParaRPr lang="zh-CN" altLang="en-US" sz="44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4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B7BF0-3C0F-48A9-B60B-78120B7B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46" y="125375"/>
            <a:ext cx="11714385" cy="6574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200" b="0" cap="none" dirty="0">
                <a:latin typeface="Arial" panose="020B0604020202020204" pitchFamily="34" charset="0"/>
                <a:cs typeface="Arial" panose="020B0604020202020204" pitchFamily="34" charset="0"/>
              </a:rPr>
              <a:t>Computer programming is an exciting and </a:t>
            </a:r>
            <a:r>
              <a:rPr lang="en-US" altLang="zh-CN" sz="5200" u="sng" dirty="0">
                <a:solidFill>
                  <a:schemeClr val="tx2">
                    <a:lumMod val="75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rewarding</a:t>
            </a:r>
            <a:r>
              <a:rPr lang="en-US" altLang="zh-CN" sz="5200" b="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200" b="0" u="sng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</a:t>
            </a:r>
            <a:r>
              <a:rPr lang="en-US" altLang="zh-CN" sz="5200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altLang="zh-CN" sz="5200" b="0" cap="none" dirty="0">
                <a:latin typeface="Arial" panose="020B0604020202020204" pitchFamily="34" charset="0"/>
                <a:cs typeface="Arial" panose="020B0604020202020204" pitchFamily="34" charset="0"/>
              </a:rPr>
              <a:t>. Today, you will find programmers’ work used in business, medicine, government</a:t>
            </a:r>
            <a:r>
              <a:rPr lang="en-US" altLang="zh-CN" sz="5200" dirty="0">
                <a:latin typeface="Arial" panose="020B0604020202020204" pitchFamily="34" charset="0"/>
                <a:cs typeface="Arial" panose="020B0604020202020204" pitchFamily="34" charset="0"/>
              </a:rPr>
              <a:t>, law enforcement(*), agriculture, academics(*), </a:t>
            </a:r>
            <a:r>
              <a:rPr lang="en-US" altLang="zh-CN" sz="5200" b="0" cap="none" dirty="0">
                <a:latin typeface="Arial" panose="020B0604020202020204" pitchFamily="34" charset="0"/>
                <a:cs typeface="Arial" panose="020B0604020202020204" pitchFamily="34" charset="0"/>
              </a:rPr>
              <a:t>entertainment, and many other </a:t>
            </a:r>
            <a:r>
              <a:rPr lang="en-US" altLang="zh-CN" sz="5200" u="sng" dirty="0">
                <a:solidFill>
                  <a:schemeClr val="tx2">
                    <a:lumMod val="75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fields</a:t>
            </a:r>
            <a:r>
              <a:rPr lang="en-US" altLang="zh-CN" sz="5200" b="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5200" dirty="0"/>
          </a:p>
        </p:txBody>
      </p:sp>
    </p:spTree>
    <p:extLst>
      <p:ext uri="{BB962C8B-B14F-4D97-AF65-F5344CB8AC3E}">
        <p14:creationId xmlns:p14="http://schemas.microsoft.com/office/powerpoint/2010/main" val="284456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B7BF0-3C0F-48A9-B60B-78120B7B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700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000" dirty="0">
                <a:solidFill>
                  <a:schemeClr val="tx2">
                    <a:lumMod val="75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exciting / excited</a:t>
            </a:r>
          </a:p>
          <a:p>
            <a:pPr marL="0" indent="0">
              <a:buNone/>
            </a:pPr>
            <a:r>
              <a:rPr lang="en-US" altLang="zh-CN" sz="54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This exciting event makes me excited.</a:t>
            </a:r>
            <a:endParaRPr lang="en-US" altLang="zh-CN" sz="5000" dirty="0">
              <a:solidFill>
                <a:schemeClr val="tx2">
                  <a:lumMod val="75000"/>
                </a:schemeClr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(v.)+</a:t>
            </a:r>
            <a:r>
              <a:rPr lang="en-US" altLang="zh-CN" sz="5500" dirty="0" err="1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ing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→另</a:t>
            </a: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…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</a:t>
            </a:r>
            <a:endParaRPr lang="en-US" altLang="zh-CN" sz="5500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(v.)+ed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→</a:t>
            </a: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...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</a:t>
            </a:r>
            <a:endParaRPr lang="en-US" altLang="zh-CN" sz="5500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尝试造句：</a:t>
            </a: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interesting/interested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；</a:t>
            </a: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tiring/tired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；</a:t>
            </a:r>
            <a:r>
              <a:rPr lang="en-US" altLang="zh-CN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bored/boring</a:t>
            </a:r>
            <a:r>
              <a:rPr lang="zh-CN" altLang="en-US" sz="55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5540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B7BF0-3C0F-48A9-B60B-78120B7B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b="0" cap="none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enforce/enforcement</a:t>
            </a:r>
          </a:p>
          <a:p>
            <a:pPr marL="0" indent="0">
              <a:buNone/>
            </a:pP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5900" dirty="0" err="1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词缀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marL="0" indent="0">
              <a:buNone/>
            </a:pP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argue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argument(*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assignment(*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赋值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0" indent="0">
              <a:buNone/>
            </a:pP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5900">
                <a:latin typeface="Arial" panose="020B0604020202020204" pitchFamily="34" charset="0"/>
                <a:cs typeface="Arial" panose="020B0604020202020204" pitchFamily="34" charset="0"/>
              </a:rPr>
              <a:t>statement(*</a:t>
            </a:r>
            <a:r>
              <a:rPr lang="zh-CN" altLang="en-US" sz="590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r>
              <a:rPr lang="en-US" altLang="zh-CN" sz="5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6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E2BC-71F4-49B0-A65A-737ADFA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7" y="126124"/>
            <a:ext cx="11808372" cy="6416565"/>
          </a:xfrm>
        </p:spPr>
        <p:txBody>
          <a:bodyPr>
            <a:noAutofit/>
          </a:bodyPr>
          <a:lstStyle/>
          <a:p>
            <a:pPr algn="l"/>
            <a:r>
              <a:rPr lang="zh-CN" altLang="en-US" sz="6600" b="0" cap="none" dirty="0">
                <a:latin typeface="Arial" panose="020B0604020202020204" pitchFamily="34" charset="0"/>
                <a:cs typeface="Arial" panose="020B0604020202020204" pitchFamily="34" charset="0"/>
              </a:rPr>
              <a:t>作业：记笔记，完善意思，配例句，回复到评论区。</a:t>
            </a:r>
          </a:p>
        </p:txBody>
      </p:sp>
    </p:spTree>
    <p:extLst>
      <p:ext uri="{BB962C8B-B14F-4D97-AF65-F5344CB8AC3E}">
        <p14:creationId xmlns:p14="http://schemas.microsoft.com/office/powerpoint/2010/main" val="407109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E2BC-71F4-49B0-A65A-737ADFA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24" y="822325"/>
            <a:ext cx="10133286" cy="4301468"/>
          </a:xfrm>
        </p:spPr>
        <p:txBody>
          <a:bodyPr>
            <a:normAutofit fontScale="90000"/>
          </a:bodyPr>
          <a:lstStyle/>
          <a:p>
            <a:r>
              <a:rPr lang="zh-CN" altLang="en-US" sz="8000" dirty="0"/>
              <a:t>谢谢</a:t>
            </a:r>
            <a:br>
              <a:rPr lang="en-US" altLang="zh-CN" sz="8000" dirty="0"/>
            </a:br>
            <a:r>
              <a:rPr lang="zh-CN" altLang="en-US" sz="8000" dirty="0"/>
              <a:t>我是杨中科</a:t>
            </a:r>
            <a:br>
              <a:rPr lang="en-US" altLang="zh-CN" sz="8000" dirty="0"/>
            </a:br>
            <a:r>
              <a:rPr lang="zh-CN" altLang="en-US" sz="8000" dirty="0"/>
              <a:t>一名“英文水平凑合够用”的程序员</a:t>
            </a:r>
          </a:p>
        </p:txBody>
      </p:sp>
    </p:spTree>
    <p:extLst>
      <p:ext uri="{BB962C8B-B14F-4D97-AF65-F5344CB8AC3E}">
        <p14:creationId xmlns:p14="http://schemas.microsoft.com/office/powerpoint/2010/main" val="38735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254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等线</vt:lpstr>
      <vt:lpstr>Arial</vt:lpstr>
      <vt:lpstr>Bookman Old Style</vt:lpstr>
      <vt:lpstr>Rockwell</vt:lpstr>
      <vt:lpstr>Damask</vt:lpstr>
      <vt:lpstr>主讲人：杨中科 SE100-程序员英语 6  文档来源:https://www.pearsonhighered.com/assets/samplechapter/0/3/2/1/0321537114.pdf</vt:lpstr>
      <vt:lpstr>分析复杂句子结构 Programs are commonly referred to as software. Software is essential to a computer because it controls everything the computer does. All of the software that we use to make our computers useful is created by individuals working as programmers or software developers. A programmer, or software developer, is a person with the training and skills necessary to design, create, and test computer programs. </vt:lpstr>
      <vt:lpstr>PowerPoint 演示文稿</vt:lpstr>
      <vt:lpstr>PowerPoint 演示文稿</vt:lpstr>
      <vt:lpstr>PowerPoint 演示文稿</vt:lpstr>
      <vt:lpstr>作业：记笔记，完善意思，配例句，回复到评论区。</vt:lpstr>
      <vt:lpstr>谢谢 我是杨中科 一名“英文水平凑合够用”的程序员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5  文档来源:https://www.pearsonhighered.com/assets/samplechapter/0/3/2/1/0321537114.pdf</dc:title>
  <dc:creator>zhongke</dc:creator>
  <cp:lastModifiedBy>zhongke</cp:lastModifiedBy>
  <cp:revision>86</cp:revision>
  <dcterms:created xsi:type="dcterms:W3CDTF">2020-12-31T23:06:48Z</dcterms:created>
  <dcterms:modified xsi:type="dcterms:W3CDTF">2021-01-11T06:31:28Z</dcterms:modified>
</cp:coreProperties>
</file>