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324" r:id="rId2"/>
    <p:sldId id="33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3027" autoAdjust="0"/>
  </p:normalViewPr>
  <p:slideViewPr>
    <p:cSldViewPr snapToGrid="0">
      <p:cViewPr varScale="1">
        <p:scale>
          <a:sx n="54" d="100"/>
          <a:sy n="54" d="100"/>
        </p:scale>
        <p:origin x="11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1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/>
              <a:t>主讲人：杨中科</a:t>
            </a:r>
            <a:br>
              <a:rPr lang="en-US" altLang="zh-CN" sz="10000"/>
            </a:br>
            <a:br>
              <a:rPr lang="en-US" altLang="zh-CN" sz="10000"/>
            </a:br>
            <a:r>
              <a:rPr lang="en-US" altLang="zh-CN" sz="500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P4-5-</a:t>
            </a:r>
            <a:r>
              <a:rPr lang="zh-CN" altLang="en-US"/>
              <a:t>案例：多</a:t>
            </a:r>
            <a:r>
              <a:rPr lang="en-US" altLang="zh-CN"/>
              <a:t>Excel</a:t>
            </a:r>
            <a:r>
              <a:rPr lang="zh-CN" altLang="en-US"/>
              <a:t>搜索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需求说明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8658"/>
            <a:ext cx="11963039" cy="62193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900"/>
              <a:t>公司里有</a:t>
            </a:r>
            <a:r>
              <a:rPr lang="en-US" altLang="zh-CN" sz="3900"/>
              <a:t>N</a:t>
            </a:r>
            <a:r>
              <a:rPr lang="zh-CN" altLang="en-US" sz="3900"/>
              <a:t>多个历年的客户缴费数据</a:t>
            </a:r>
            <a:r>
              <a:rPr lang="en-US" altLang="zh-CN" sz="3900"/>
              <a:t>Excel</a:t>
            </a:r>
            <a:r>
              <a:rPr lang="zh-CN" altLang="en-US" sz="3900"/>
              <a:t>表格，现在要做一个从“姓名、电话、备注”字段中查找包含特定内容的</a:t>
            </a:r>
            <a:r>
              <a:rPr lang="en-US" altLang="zh-CN" sz="3900"/>
              <a:t>Excel</a:t>
            </a:r>
            <a:r>
              <a:rPr lang="zh-CN" altLang="en-US" sz="3900"/>
              <a:t>表的一个功能，输出文件的名字以及找到的内容所在的表格中的位置（哪个</a:t>
            </a:r>
            <a:r>
              <a:rPr lang="en-US" altLang="zh-CN" sz="3900"/>
              <a:t>Sheet</a:t>
            </a:r>
            <a:r>
              <a:rPr lang="zh-CN" altLang="en-US" sz="3900"/>
              <a:t>、哪个单元格）。</a:t>
            </a:r>
            <a:endParaRPr lang="en-US" altLang="zh-CN" sz="3900"/>
          </a:p>
        </p:txBody>
      </p:sp>
    </p:spTree>
    <p:extLst>
      <p:ext uri="{BB962C8B-B14F-4D97-AF65-F5344CB8AC3E}">
        <p14:creationId xmlns:p14="http://schemas.microsoft.com/office/powerpoint/2010/main" val="17847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5092</TotalTime>
  <Words>90</Words>
  <Application>Microsoft Office PowerPoint</Application>
  <PresentationFormat>Widescreen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Bookman Old Style</vt:lpstr>
      <vt:lpstr>Rockwell</vt:lpstr>
      <vt:lpstr>Damask</vt:lpstr>
      <vt:lpstr>主讲人：杨中科  SE101——  零基础玩Java  P4-5-案例：多Excel搜索</vt:lpstr>
      <vt:lpstr>需求说明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Yang Zhongke</cp:lastModifiedBy>
  <cp:revision>1727</cp:revision>
  <dcterms:created xsi:type="dcterms:W3CDTF">2021-01-02T23:47:39Z</dcterms:created>
  <dcterms:modified xsi:type="dcterms:W3CDTF">2021-06-17T06:44:50Z</dcterms:modified>
</cp:coreProperties>
</file>