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324" r:id="rId2"/>
    <p:sldId id="331" r:id="rId3"/>
    <p:sldId id="33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640" autoAdjust="0"/>
  </p:normalViewPr>
  <p:slideViewPr>
    <p:cSldViewPr snapToGrid="0">
      <p:cViewPr varScale="1">
        <p:scale>
          <a:sx n="55" d="100"/>
          <a:sy n="55" d="100"/>
        </p:scale>
        <p:origin x="10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/>
              <a:t>XWPFDocument doc = WordHelpers.openDocx("e:/temp/</a:t>
            </a:r>
            <a:r>
              <a:rPr lang="zh-CN" altLang="en-US"/>
              <a:t>无忌哥哥你好</a:t>
            </a:r>
            <a:r>
              <a:rPr lang="en-US" altLang="zh-CN"/>
              <a:t>.</a:t>
            </a:r>
            <a:r>
              <a:rPr lang="en-NZ" altLang="zh-CN"/>
              <a:t>docx");</a:t>
            </a:r>
          </a:p>
          <a:p>
            <a:r>
              <a:rPr lang="en-NZ" altLang="zh-CN"/>
              <a:t>for(XWPFParagraph p : doc.getParagraphs())</a:t>
            </a:r>
          </a:p>
          <a:p>
            <a:r>
              <a:rPr lang="en-NZ" altLang="zh-CN"/>
              <a:t>{</a:t>
            </a:r>
          </a:p>
          <a:p>
            <a:r>
              <a:rPr lang="en-NZ" altLang="zh-CN"/>
              <a:t>	for(XWPFRun run : p.getRuns())</a:t>
            </a:r>
          </a:p>
          <a:p>
            <a:r>
              <a:rPr lang="en-NZ" altLang="zh-CN"/>
              <a:t>	{</a:t>
            </a:r>
          </a:p>
          <a:p>
            <a:r>
              <a:rPr lang="en-NZ" altLang="zh-CN"/>
              <a:t>		System.out.println(run.getText(0));</a:t>
            </a:r>
          </a:p>
          <a:p>
            <a:r>
              <a:rPr lang="en-NZ" altLang="zh-CN"/>
              <a:t>	}</a:t>
            </a:r>
          </a:p>
          <a:p>
            <a:r>
              <a:rPr lang="en-NZ" altLang="zh-CN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5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P4-6-Word</a:t>
            </a:r>
            <a:r>
              <a:rPr lang="zh-CN" altLang="en-US"/>
              <a:t>文件的读写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Word</a:t>
            </a:r>
            <a:r>
              <a:rPr lang="zh-CN" altLang="en-US"/>
              <a:t>格式说明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8"/>
            <a:ext cx="11963039" cy="6219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1</a:t>
            </a:r>
            <a:r>
              <a:rPr lang="zh-CN" altLang="en-US" sz="3900"/>
              <a:t>、</a:t>
            </a:r>
            <a:r>
              <a:rPr lang="en-US" altLang="zh-CN" sz="3900"/>
              <a:t>Word</a:t>
            </a:r>
            <a:r>
              <a:rPr lang="zh-CN" altLang="en-US" sz="3900"/>
              <a:t>有</a:t>
            </a:r>
            <a:r>
              <a:rPr lang="en-US" altLang="zh-CN" sz="3900"/>
              <a:t>doc</a:t>
            </a:r>
            <a:r>
              <a:rPr lang="zh-CN" altLang="en-US" sz="3900"/>
              <a:t>、</a:t>
            </a:r>
            <a:r>
              <a:rPr lang="en-US" altLang="zh-CN" sz="3900"/>
              <a:t>docx</a:t>
            </a:r>
            <a:r>
              <a:rPr lang="zh-CN" altLang="en-US" sz="3900"/>
              <a:t>两种格式，推荐使用</a:t>
            </a:r>
            <a:r>
              <a:rPr lang="en-US" altLang="zh-CN" sz="3900"/>
              <a:t>docx </a:t>
            </a:r>
            <a:r>
              <a:rPr lang="zh-CN" altLang="en-US" sz="3900"/>
              <a:t>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2</a:t>
            </a:r>
            <a:r>
              <a:rPr lang="zh-CN" altLang="en-US" sz="3900"/>
              <a:t>、整个</a:t>
            </a:r>
            <a:r>
              <a:rPr lang="en-US" altLang="zh-CN" sz="3900"/>
              <a:t>Word</a:t>
            </a:r>
            <a:r>
              <a:rPr lang="zh-CN" altLang="en-US" sz="3900"/>
              <a:t>文件是一个</a:t>
            </a:r>
            <a:r>
              <a:rPr lang="en-NZ" altLang="zh-CN" sz="3900"/>
              <a:t>XWPFDocument</a:t>
            </a:r>
            <a:r>
              <a:rPr lang="zh-CN" altLang="en-US" sz="3900"/>
              <a:t>，由多个段落</a:t>
            </a:r>
            <a:r>
              <a:rPr lang="en-US" altLang="zh-CN" sz="3900"/>
              <a:t>(XWPFParagraph)</a:t>
            </a:r>
            <a:r>
              <a:rPr lang="zh-CN" altLang="en-US" sz="3900"/>
              <a:t>组成，每个</a:t>
            </a:r>
            <a:r>
              <a:rPr lang="en-NZ" altLang="zh-CN" sz="3900"/>
              <a:t>XWPFParagraph</a:t>
            </a:r>
            <a:r>
              <a:rPr lang="zh-CN" altLang="en-US" sz="3900"/>
              <a:t>由多个</a:t>
            </a:r>
            <a:r>
              <a:rPr lang="en-NZ" altLang="zh-CN" sz="3900"/>
              <a:t>XWPFRun</a:t>
            </a:r>
            <a:r>
              <a:rPr lang="zh-CN" altLang="en-US" sz="3900"/>
              <a:t>组成。</a:t>
            </a:r>
            <a:endParaRPr lang="en-US" altLang="zh-CN" sz="39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F6F21E-F592-44E6-994E-A6CCC72BA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4070817"/>
            <a:ext cx="8505501" cy="18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 sz="3600"/>
              <a:t>WordHelpers</a:t>
            </a:r>
            <a:r>
              <a:rPr lang="zh-CN" altLang="en-US" sz="3600"/>
              <a:t>使用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8"/>
            <a:ext cx="11963039" cy="6219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1</a:t>
            </a:r>
            <a:r>
              <a:rPr lang="zh-CN" altLang="en-US" sz="3900"/>
              <a:t>、看文档研究</a:t>
            </a:r>
            <a:r>
              <a:rPr lang="en-US" altLang="zh-CN" sz="3900"/>
              <a:t>WordHelpers</a:t>
            </a:r>
            <a:r>
              <a:rPr lang="zh-CN" altLang="en-US" sz="3900"/>
              <a:t>。它是对</a:t>
            </a:r>
            <a:r>
              <a:rPr lang="en-US" altLang="zh-CN" sz="3900"/>
              <a:t>poi</a:t>
            </a:r>
            <a:r>
              <a:rPr lang="zh-CN" altLang="en-US" sz="3900"/>
              <a:t>库的简单封装，更多功能看</a:t>
            </a:r>
            <a:r>
              <a:rPr lang="en-US" altLang="zh-CN" sz="3900"/>
              <a:t>poi</a:t>
            </a:r>
            <a:r>
              <a:rPr lang="zh-CN" altLang="en-US" sz="3900"/>
              <a:t>的文档。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2</a:t>
            </a:r>
            <a:r>
              <a:rPr lang="zh-CN" altLang="en-US" sz="3900"/>
              <a:t>、案例：调用</a:t>
            </a:r>
            <a:r>
              <a:rPr lang="en-US" altLang="zh-CN" sz="3900"/>
              <a:t>poi</a:t>
            </a:r>
            <a:r>
              <a:rPr lang="zh-CN" altLang="en-US" sz="3900"/>
              <a:t>的方法完成</a:t>
            </a:r>
            <a:r>
              <a:rPr lang="en-US" altLang="zh-CN" sz="3900"/>
              <a:t>word</a:t>
            </a:r>
            <a:r>
              <a:rPr lang="zh-CN" altLang="en-US" sz="3900"/>
              <a:t>文件提取文本以及图片的功能。类似</a:t>
            </a:r>
            <a:r>
              <a:rPr lang="en-US" altLang="zh-CN" sz="3900"/>
              <a:t>PDF</a:t>
            </a:r>
            <a:r>
              <a:rPr lang="zh-CN" altLang="en-US" sz="3900"/>
              <a:t>的那个。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3</a:t>
            </a:r>
            <a:r>
              <a:rPr lang="zh-CN" altLang="en-US" sz="3900"/>
              <a:t>、练习：实现类似</a:t>
            </a:r>
            <a:r>
              <a:rPr lang="en-US" altLang="zh-CN" sz="3900"/>
              <a:t>PDF</a:t>
            </a:r>
            <a:r>
              <a:rPr lang="zh-CN" altLang="en-US" sz="3900"/>
              <a:t>的那个词频分析。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404759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5097</TotalTime>
  <Words>185</Words>
  <Application>Microsoft Office PowerPoint</Application>
  <PresentationFormat>Widescreen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Bookman Old Style</vt:lpstr>
      <vt:lpstr>Rockwell</vt:lpstr>
      <vt:lpstr>Damask</vt:lpstr>
      <vt:lpstr>主讲人：杨中科  SE101——  零基础玩Java  P4-6-Word文件的读写</vt:lpstr>
      <vt:lpstr>Word格式说明</vt:lpstr>
      <vt:lpstr>WordHelpers使用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1731</cp:revision>
  <dcterms:created xsi:type="dcterms:W3CDTF">2021-01-02T23:47:39Z</dcterms:created>
  <dcterms:modified xsi:type="dcterms:W3CDTF">2021-06-17T06:44:57Z</dcterms:modified>
</cp:coreProperties>
</file>