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5" d="100"/>
          <a:sy n="55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缺点说明：由于</a:t>
            </a:r>
            <a:r>
              <a:rPr lang="en-US" altLang="zh-CN"/>
              <a:t>PDF</a:t>
            </a:r>
            <a:r>
              <a:rPr lang="zh-CN" altLang="en-US"/>
              <a:t>格式和</a:t>
            </a:r>
            <a:r>
              <a:rPr lang="en-US" altLang="zh-CN"/>
              <a:t>Word</a:t>
            </a:r>
            <a:r>
              <a:rPr lang="zh-CN" altLang="en-US"/>
              <a:t>格式并不是直接对应关系，</a:t>
            </a:r>
            <a:r>
              <a:rPr lang="en-US" altLang="zh-CN"/>
              <a:t>PDF</a:t>
            </a:r>
            <a:r>
              <a:rPr lang="zh-CN" altLang="en-US"/>
              <a:t>文件保存的不是流式信息，而是保存的坐标信息，从逻辑上来讲，每个字都是独立的，因此不能完美的实现无差别的转换。当然可以继续研究</a:t>
            </a:r>
            <a:r>
              <a:rPr lang="en-US" altLang="zh-CN"/>
              <a:t>PDF</a:t>
            </a:r>
            <a:r>
              <a:rPr lang="zh-CN" altLang="en-US"/>
              <a:t>格式，做的更逼近完美（整个完美就像</a:t>
            </a:r>
            <a:r>
              <a:rPr lang="en-US" altLang="zh-CN"/>
              <a:t>PDD</a:t>
            </a:r>
            <a:r>
              <a:rPr lang="zh-CN" altLang="en-US"/>
              <a:t>的砍一刀免费得商品一样，越来越接近，但是永远无法到达），如果足够完美就可以卖大钱了。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P4-7-</a:t>
            </a:r>
            <a:r>
              <a:rPr lang="zh-CN" altLang="en-US"/>
              <a:t>案例：</a:t>
            </a:r>
            <a:r>
              <a:rPr lang="en-US" altLang="zh-CN"/>
              <a:t>PDF</a:t>
            </a:r>
            <a:r>
              <a:rPr lang="zh-CN" altLang="en-US"/>
              <a:t>转</a:t>
            </a:r>
            <a:r>
              <a:rPr lang="en-US" altLang="zh-CN"/>
              <a:t>word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sz="3600"/>
              <a:t>需求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、把一个普通的</a:t>
            </a:r>
            <a:r>
              <a:rPr lang="en-US" altLang="zh-CN" sz="3900"/>
              <a:t>PDF</a:t>
            </a:r>
            <a:r>
              <a:rPr lang="zh-CN" altLang="en-US" sz="3900"/>
              <a:t>文件（可能含有图片）转换为</a:t>
            </a:r>
            <a:r>
              <a:rPr lang="en-US" altLang="zh-CN" sz="3900"/>
              <a:t>Word</a:t>
            </a:r>
            <a:r>
              <a:rPr lang="zh-CN" altLang="en-US" sz="3900"/>
              <a:t>格式。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40475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137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P4-7-案例：PDF转word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1735</cp:revision>
  <dcterms:created xsi:type="dcterms:W3CDTF">2021-01-02T23:47:39Z</dcterms:created>
  <dcterms:modified xsi:type="dcterms:W3CDTF">2021-06-17T09:10:16Z</dcterms:modified>
</cp:coreProperties>
</file>